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</p:sldMasterIdLst>
  <p:notesMasterIdLst>
    <p:notesMasterId r:id="rId24"/>
  </p:notesMasterIdLst>
  <p:sldIdLst>
    <p:sldId id="273" r:id="rId2"/>
    <p:sldId id="313" r:id="rId3"/>
    <p:sldId id="312" r:id="rId4"/>
    <p:sldId id="316" r:id="rId5"/>
    <p:sldId id="317" r:id="rId6"/>
    <p:sldId id="320" r:id="rId7"/>
    <p:sldId id="272" r:id="rId8"/>
    <p:sldId id="318" r:id="rId9"/>
    <p:sldId id="322" r:id="rId10"/>
    <p:sldId id="321" r:id="rId11"/>
    <p:sldId id="323" r:id="rId12"/>
    <p:sldId id="324" r:id="rId13"/>
    <p:sldId id="319" r:id="rId14"/>
    <p:sldId id="325" r:id="rId15"/>
    <p:sldId id="326" r:id="rId16"/>
    <p:sldId id="327" r:id="rId17"/>
    <p:sldId id="328" r:id="rId18"/>
    <p:sldId id="260" r:id="rId19"/>
    <p:sldId id="329" r:id="rId20"/>
    <p:sldId id="258" r:id="rId21"/>
    <p:sldId id="311" r:id="rId22"/>
    <p:sldId id="256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5DC2E6FD-3A10-4EF9-BC4C-1144F3ACEB4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3511" autoAdjust="0"/>
  </p:normalViewPr>
  <p:slideViewPr>
    <p:cSldViewPr snapToGrid="0">
      <p:cViewPr varScale="1">
        <p:scale>
          <a:sx n="102" d="100"/>
          <a:sy n="102" d="100"/>
        </p:scale>
        <p:origin x="1363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2" name="Google Shape;2022;g5fd4b45418938cd5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3" name="Google Shape;2023;g5fd4b45418938cd5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g251167f535e_0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8" name="Google Shape;1348;g251167f535e_0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g250d768849d_0_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7" name="Google Shape;1617;g250d768849d_0_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0921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9925c4eece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1" name="Google Shape;861;g9925c4eece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56257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93d42c1dd5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93d42c1dd5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7733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93d42c1dd5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93d42c1dd5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31068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gac1805a762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8" name="Google Shape;1798;gac1805a762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12972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" name="Google Shape;6021;g9d70899d0f_3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2" name="Google Shape;6022;g9d70899d0f_3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2211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9a0f900027_1_1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9a0f900027_1_1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028828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9a0f900027_1_1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9a0f900027_1_1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9a0f900027_1_1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9a0f900027_1_1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8983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g1014888d28c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g1014888d28c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5fd4b45418938cd5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5fd4b45418938cd5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9a0f900027_1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9a0f900027_1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21949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9a0f900027_1_8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9a0f900027_1_8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2" name="Google Shape;2802;gfa32d67d33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3" name="Google Shape;2803;gfa32d67d33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gac1805a762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8" name="Google Shape;1798;gac1805a762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93d42c1dd5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93d42c1dd5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" name="Google Shape;2611;g9b62cbd3bc_2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2" name="Google Shape;2612;g9b62cbd3bc_2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5628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993d73b759_0_4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993d73b759_0_4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144d0225c7e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144d0225c7e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g250d768849d_0_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7" name="Google Shape;1617;g250d768849d_0_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0800000" flipH="1">
            <a:off x="0" y="-75"/>
            <a:ext cx="6420300" cy="36753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0800000">
            <a:off x="6420400" y="0"/>
            <a:ext cx="2732700" cy="1564200"/>
          </a:xfrm>
          <a:prstGeom prst="rtTriangle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16200" y="3913200"/>
            <a:ext cx="2122200" cy="6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590600" y="491400"/>
            <a:ext cx="3666900" cy="30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bg>
      <p:bgPr>
        <a:solidFill>
          <a:schemeClr val="lt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/>
          <p:nvPr/>
        </p:nvSpPr>
        <p:spPr>
          <a:xfrm rot="-5400000" flipH="1">
            <a:off x="7422000" y="468300"/>
            <a:ext cx="2190300" cy="12537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ubTitle" idx="1"/>
          </p:nvPr>
        </p:nvSpPr>
        <p:spPr>
          <a:xfrm>
            <a:off x="620700" y="3794775"/>
            <a:ext cx="25956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subTitle" idx="2"/>
          </p:nvPr>
        </p:nvSpPr>
        <p:spPr>
          <a:xfrm>
            <a:off x="620700" y="2215425"/>
            <a:ext cx="25956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ubTitle" idx="3"/>
          </p:nvPr>
        </p:nvSpPr>
        <p:spPr>
          <a:xfrm>
            <a:off x="620700" y="1851575"/>
            <a:ext cx="21597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chemeClr val="dk1"/>
                </a:solidFill>
                <a:latin typeface="Be Vietnam"/>
                <a:ea typeface="Be Vietnam"/>
                <a:cs typeface="Be Vietnam"/>
                <a:sym typeface="Be Vietnam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subTitle" idx="4"/>
          </p:nvPr>
        </p:nvSpPr>
        <p:spPr>
          <a:xfrm>
            <a:off x="3342325" y="1851575"/>
            <a:ext cx="21597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chemeClr val="dk1"/>
                </a:solidFill>
                <a:latin typeface="Be Vietnam"/>
                <a:ea typeface="Be Vietnam"/>
                <a:cs typeface="Be Vietnam"/>
                <a:sym typeface="Be Vietnam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2"/>
          <p:cNvSpPr txBox="1">
            <a:spLocks noGrp="1"/>
          </p:cNvSpPr>
          <p:nvPr>
            <p:ph type="subTitle" idx="5"/>
          </p:nvPr>
        </p:nvSpPr>
        <p:spPr>
          <a:xfrm>
            <a:off x="6063950" y="1851575"/>
            <a:ext cx="21597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chemeClr val="dk1"/>
                </a:solidFill>
                <a:latin typeface="Be Vietnam"/>
                <a:ea typeface="Be Vietnam"/>
                <a:cs typeface="Be Vietnam"/>
                <a:sym typeface="Be Vietnam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2"/>
          <p:cNvSpPr txBox="1">
            <a:spLocks noGrp="1"/>
          </p:cNvSpPr>
          <p:nvPr>
            <p:ph type="subTitle" idx="6"/>
          </p:nvPr>
        </p:nvSpPr>
        <p:spPr>
          <a:xfrm>
            <a:off x="620700" y="3428625"/>
            <a:ext cx="21393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chemeClr val="dk1"/>
                </a:solidFill>
                <a:latin typeface="Be Vietnam"/>
                <a:ea typeface="Be Vietnam"/>
                <a:cs typeface="Be Vietnam"/>
                <a:sym typeface="Be Vietnam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22"/>
          <p:cNvSpPr txBox="1">
            <a:spLocks noGrp="1"/>
          </p:cNvSpPr>
          <p:nvPr>
            <p:ph type="subTitle" idx="7"/>
          </p:nvPr>
        </p:nvSpPr>
        <p:spPr>
          <a:xfrm>
            <a:off x="3342325" y="3428625"/>
            <a:ext cx="21597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chemeClr val="dk1"/>
                </a:solidFill>
                <a:latin typeface="Be Vietnam"/>
                <a:ea typeface="Be Vietnam"/>
                <a:cs typeface="Be Vietnam"/>
                <a:sym typeface="Be Vietnam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subTitle" idx="8"/>
          </p:nvPr>
        </p:nvSpPr>
        <p:spPr>
          <a:xfrm>
            <a:off x="6063950" y="3428625"/>
            <a:ext cx="21597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chemeClr val="dk1"/>
                </a:solidFill>
                <a:latin typeface="Be Vietnam"/>
                <a:ea typeface="Be Vietnam"/>
                <a:cs typeface="Be Vietnam"/>
                <a:sym typeface="Be Vietnam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22"/>
          <p:cNvSpPr txBox="1">
            <a:spLocks noGrp="1"/>
          </p:cNvSpPr>
          <p:nvPr>
            <p:ph type="title" hasCustomPrompt="1"/>
          </p:nvPr>
        </p:nvSpPr>
        <p:spPr>
          <a:xfrm flipH="1">
            <a:off x="620700" y="1491575"/>
            <a:ext cx="10800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9" name="Google Shape;119;p22"/>
          <p:cNvSpPr txBox="1">
            <a:spLocks noGrp="1"/>
          </p:cNvSpPr>
          <p:nvPr>
            <p:ph type="title" idx="9" hasCustomPrompt="1"/>
          </p:nvPr>
        </p:nvSpPr>
        <p:spPr>
          <a:xfrm>
            <a:off x="3342325" y="1491575"/>
            <a:ext cx="10800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22"/>
          <p:cNvSpPr txBox="1">
            <a:spLocks noGrp="1"/>
          </p:cNvSpPr>
          <p:nvPr>
            <p:ph type="title" idx="13" hasCustomPrompt="1"/>
          </p:nvPr>
        </p:nvSpPr>
        <p:spPr>
          <a:xfrm>
            <a:off x="6063950" y="1491575"/>
            <a:ext cx="10800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1" name="Google Shape;121;p22"/>
          <p:cNvSpPr txBox="1">
            <a:spLocks noGrp="1"/>
          </p:cNvSpPr>
          <p:nvPr>
            <p:ph type="title" idx="14" hasCustomPrompt="1"/>
          </p:nvPr>
        </p:nvSpPr>
        <p:spPr>
          <a:xfrm flipH="1">
            <a:off x="620700" y="3068625"/>
            <a:ext cx="10800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2" name="Google Shape;122;p22"/>
          <p:cNvSpPr txBox="1">
            <a:spLocks noGrp="1"/>
          </p:cNvSpPr>
          <p:nvPr>
            <p:ph type="title" idx="15" hasCustomPrompt="1"/>
          </p:nvPr>
        </p:nvSpPr>
        <p:spPr>
          <a:xfrm>
            <a:off x="3342325" y="3068625"/>
            <a:ext cx="10800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3" name="Google Shape;123;p22"/>
          <p:cNvSpPr txBox="1">
            <a:spLocks noGrp="1"/>
          </p:cNvSpPr>
          <p:nvPr>
            <p:ph type="title" idx="16" hasCustomPrompt="1"/>
          </p:nvPr>
        </p:nvSpPr>
        <p:spPr>
          <a:xfrm>
            <a:off x="6063950" y="3068625"/>
            <a:ext cx="10800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4" name="Google Shape;124;p22"/>
          <p:cNvSpPr txBox="1">
            <a:spLocks noGrp="1"/>
          </p:cNvSpPr>
          <p:nvPr>
            <p:ph type="title" idx="17"/>
          </p:nvPr>
        </p:nvSpPr>
        <p:spPr>
          <a:xfrm>
            <a:off x="540000" y="491400"/>
            <a:ext cx="810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22"/>
          <p:cNvSpPr txBox="1">
            <a:spLocks noGrp="1"/>
          </p:cNvSpPr>
          <p:nvPr>
            <p:ph type="subTitle" idx="18"/>
          </p:nvPr>
        </p:nvSpPr>
        <p:spPr>
          <a:xfrm>
            <a:off x="3342325" y="2215425"/>
            <a:ext cx="25956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subTitle" idx="19"/>
          </p:nvPr>
        </p:nvSpPr>
        <p:spPr>
          <a:xfrm>
            <a:off x="6063950" y="2215425"/>
            <a:ext cx="25956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subTitle" idx="20"/>
          </p:nvPr>
        </p:nvSpPr>
        <p:spPr>
          <a:xfrm>
            <a:off x="3342325" y="3794775"/>
            <a:ext cx="25956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21"/>
          </p:nvPr>
        </p:nvSpPr>
        <p:spPr>
          <a:xfrm>
            <a:off x="6063950" y="3794775"/>
            <a:ext cx="25956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16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 txBox="1">
            <a:spLocks noGrp="1"/>
          </p:cNvSpPr>
          <p:nvPr>
            <p:ph type="title"/>
          </p:nvPr>
        </p:nvSpPr>
        <p:spPr>
          <a:xfrm>
            <a:off x="4554000" y="491400"/>
            <a:ext cx="3965700" cy="25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5"/>
          <p:cNvSpPr txBox="1">
            <a:spLocks noGrp="1"/>
          </p:cNvSpPr>
          <p:nvPr>
            <p:ph type="subTitle" idx="1"/>
          </p:nvPr>
        </p:nvSpPr>
        <p:spPr>
          <a:xfrm>
            <a:off x="4946704" y="3425100"/>
            <a:ext cx="3573000" cy="9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CUSTOM_7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4"/>
          <p:cNvSpPr/>
          <p:nvPr/>
        </p:nvSpPr>
        <p:spPr>
          <a:xfrm rot="-10799546" flipH="1">
            <a:off x="-2" y="300"/>
            <a:ext cx="4545900" cy="1131600"/>
          </a:xfrm>
          <a:prstGeom prst="triangle">
            <a:avLst>
              <a:gd name="adj" fmla="val 2944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4"/>
          <p:cNvSpPr txBox="1">
            <a:spLocks noGrp="1"/>
          </p:cNvSpPr>
          <p:nvPr>
            <p:ph type="body" idx="1"/>
          </p:nvPr>
        </p:nvSpPr>
        <p:spPr>
          <a:xfrm>
            <a:off x="4572000" y="1544250"/>
            <a:ext cx="3761700" cy="28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2" name="Google Shape;222;p34"/>
          <p:cNvSpPr txBox="1">
            <a:spLocks noGrp="1"/>
          </p:cNvSpPr>
          <p:nvPr>
            <p:ph type="title"/>
          </p:nvPr>
        </p:nvSpPr>
        <p:spPr>
          <a:xfrm>
            <a:off x="540000" y="491400"/>
            <a:ext cx="810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34"/>
          <p:cNvSpPr txBox="1">
            <a:spLocks noGrp="1"/>
          </p:cNvSpPr>
          <p:nvPr>
            <p:ph type="body" idx="2"/>
          </p:nvPr>
        </p:nvSpPr>
        <p:spPr>
          <a:xfrm>
            <a:off x="540000" y="1544250"/>
            <a:ext cx="4032000" cy="28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4" name="Google Shape;224;p34"/>
          <p:cNvSpPr/>
          <p:nvPr/>
        </p:nvSpPr>
        <p:spPr>
          <a:xfrm rot="-5400000">
            <a:off x="7422000" y="3421500"/>
            <a:ext cx="2190300" cy="12537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Table of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400725"/>
            <a:ext cx="8520600" cy="4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809875" y="3180825"/>
            <a:ext cx="1704900" cy="99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311150" algn="ctr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ctr" rtl="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2"/>
          </p:nvPr>
        </p:nvSpPr>
        <p:spPr>
          <a:xfrm>
            <a:off x="3719550" y="3180825"/>
            <a:ext cx="1704900" cy="99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311150" algn="ctr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ctr" rtl="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3"/>
          </p:nvPr>
        </p:nvSpPr>
        <p:spPr>
          <a:xfrm>
            <a:off x="6629175" y="3180825"/>
            <a:ext cx="1704900" cy="99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311150" algn="ctr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ctr" rtl="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 idx="4" hasCustomPrompt="1"/>
          </p:nvPr>
        </p:nvSpPr>
        <p:spPr>
          <a:xfrm>
            <a:off x="1275125" y="1731800"/>
            <a:ext cx="7752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" name="Google Shape;38;p7"/>
          <p:cNvSpPr txBox="1">
            <a:spLocks noGrp="1"/>
          </p:cNvSpPr>
          <p:nvPr>
            <p:ph type="title" idx="5" hasCustomPrompt="1"/>
          </p:nvPr>
        </p:nvSpPr>
        <p:spPr>
          <a:xfrm>
            <a:off x="2715738" y="3289188"/>
            <a:ext cx="7752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9" name="Google Shape;39;p7"/>
          <p:cNvSpPr txBox="1">
            <a:spLocks noGrp="1"/>
          </p:cNvSpPr>
          <p:nvPr>
            <p:ph type="title" idx="6" hasCustomPrompt="1"/>
          </p:nvPr>
        </p:nvSpPr>
        <p:spPr>
          <a:xfrm>
            <a:off x="5639238" y="3289188"/>
            <a:ext cx="7752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7"/>
          </p:nvPr>
        </p:nvSpPr>
        <p:spPr>
          <a:xfrm>
            <a:off x="2272700" y="1623462"/>
            <a:ext cx="1704900" cy="99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311150" algn="ctr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ctr" rtl="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8"/>
          </p:nvPr>
        </p:nvSpPr>
        <p:spPr>
          <a:xfrm>
            <a:off x="5174188" y="1623462"/>
            <a:ext cx="1704900" cy="99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311150" algn="ctr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ctr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ctr" rtl="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 idx="9" hasCustomPrompt="1"/>
          </p:nvPr>
        </p:nvSpPr>
        <p:spPr>
          <a:xfrm>
            <a:off x="4188300" y="1731838"/>
            <a:ext cx="7752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3" name="Google Shape;43;p7"/>
          <p:cNvSpPr txBox="1">
            <a:spLocks noGrp="1"/>
          </p:cNvSpPr>
          <p:nvPr>
            <p:ph type="title" idx="13" hasCustomPrompt="1"/>
          </p:nvPr>
        </p:nvSpPr>
        <p:spPr>
          <a:xfrm>
            <a:off x="7090200" y="1731800"/>
            <a:ext cx="7752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24028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1886216" y="4155000"/>
            <a:ext cx="1726800" cy="988500"/>
          </a:xfrm>
          <a:prstGeom prst="rtTriangle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 rot="5400000">
            <a:off x="-1833000" y="1832850"/>
            <a:ext cx="8573400" cy="49077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 flipH="1">
            <a:off x="616300" y="720000"/>
            <a:ext cx="2895600" cy="1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100"/>
              <a:buNone/>
              <a:defRPr sz="5500"/>
            </a:lvl1pPr>
            <a:lvl2pPr lvl="1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16300" y="3795175"/>
            <a:ext cx="1635300" cy="9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7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 flipH="1">
            <a:off x="5312925" y="3960725"/>
            <a:ext cx="3093600" cy="67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>
            <a:off x="4362600" y="-8325"/>
            <a:ext cx="4781400" cy="27369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3933000"/>
            <a:ext cx="2115000" cy="12105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1"/>
          </p:nvPr>
        </p:nvSpPr>
        <p:spPr>
          <a:xfrm>
            <a:off x="1543480" y="1998800"/>
            <a:ext cx="1866600" cy="49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latin typeface="Be Vietnam"/>
                <a:ea typeface="Be Vietnam"/>
                <a:cs typeface="Be Vietnam"/>
                <a:sym typeface="Be Vietnam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540000" y="491400"/>
            <a:ext cx="810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2"/>
          </p:nvPr>
        </p:nvSpPr>
        <p:spPr>
          <a:xfrm>
            <a:off x="1543467" y="2959350"/>
            <a:ext cx="2439300" cy="9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3"/>
          </p:nvPr>
        </p:nvSpPr>
        <p:spPr>
          <a:xfrm>
            <a:off x="5694620" y="1998800"/>
            <a:ext cx="1866600" cy="49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latin typeface="Be Vietnam"/>
                <a:ea typeface="Be Vietnam"/>
                <a:cs typeface="Be Vietnam"/>
                <a:sym typeface="Be Vietnam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4"/>
          </p:nvPr>
        </p:nvSpPr>
        <p:spPr>
          <a:xfrm>
            <a:off x="5694633" y="2959350"/>
            <a:ext cx="2439300" cy="9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rot="10800000" flipH="1">
            <a:off x="0" y="0"/>
            <a:ext cx="2190300" cy="12537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540000" y="491400"/>
            <a:ext cx="810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/>
          <p:nvPr/>
        </p:nvSpPr>
        <p:spPr>
          <a:xfrm rot="10800000">
            <a:off x="6953700" y="0"/>
            <a:ext cx="2190300" cy="12537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6"/>
          <p:cNvSpPr/>
          <p:nvPr/>
        </p:nvSpPr>
        <p:spPr>
          <a:xfrm rot="10800000">
            <a:off x="6953700" y="0"/>
            <a:ext cx="2190300" cy="12537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/>
          <p:nvPr/>
        </p:nvSpPr>
        <p:spPr>
          <a:xfrm rot="10800000" flipH="1">
            <a:off x="0" y="0"/>
            <a:ext cx="2190300" cy="12537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/>
          <p:nvPr/>
        </p:nvSpPr>
        <p:spPr>
          <a:xfrm>
            <a:off x="0" y="3889800"/>
            <a:ext cx="2190300" cy="12537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616200" y="1973475"/>
            <a:ext cx="3264000" cy="19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540000" y="491400"/>
            <a:ext cx="810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616200" y="491400"/>
            <a:ext cx="2926500" cy="28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7_1_1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/>
          <p:nvPr/>
        </p:nvSpPr>
        <p:spPr>
          <a:xfrm rot="5400454" flipH="1">
            <a:off x="-1417132" y="166500"/>
            <a:ext cx="4545900" cy="1710900"/>
          </a:xfrm>
          <a:prstGeom prst="triangle">
            <a:avLst>
              <a:gd name="adj" fmla="val 52282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5"/>
          <p:cNvSpPr/>
          <p:nvPr/>
        </p:nvSpPr>
        <p:spPr>
          <a:xfrm rot="-5400000" flipH="1">
            <a:off x="7422000" y="468300"/>
            <a:ext cx="2190300" cy="12537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540000" y="491400"/>
            <a:ext cx="810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CUSTOM_17_1_1_1_1_1_1_1_1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/>
          <p:nvPr/>
        </p:nvSpPr>
        <p:spPr>
          <a:xfrm rot="10800000">
            <a:off x="5187600" y="0"/>
            <a:ext cx="3956400" cy="12537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0"/>
          <p:cNvSpPr/>
          <p:nvPr/>
        </p:nvSpPr>
        <p:spPr>
          <a:xfrm rot="5400000" flipH="1">
            <a:off x="-468300" y="3423000"/>
            <a:ext cx="2190300" cy="12537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0"/>
          <p:cNvSpPr/>
          <p:nvPr/>
        </p:nvSpPr>
        <p:spPr>
          <a:xfrm rot="-5400000" flipH="1">
            <a:off x="8028601" y="2755547"/>
            <a:ext cx="862800" cy="360000"/>
          </a:xfrm>
          <a:prstGeom prst="triangle">
            <a:avLst>
              <a:gd name="adj" fmla="val 6348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540000" y="491400"/>
            <a:ext cx="810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540000" y="1544250"/>
            <a:ext cx="8100000" cy="28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ibre Franklin"/>
              <a:buChar char="●"/>
              <a:defRPr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ibre Franklin"/>
              <a:buChar char="○"/>
              <a:defRPr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ibre Franklin"/>
              <a:buChar char="■"/>
              <a:defRPr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ibre Franklin"/>
              <a:buChar char="●"/>
              <a:defRPr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ibre Franklin"/>
              <a:buChar char="○"/>
              <a:defRPr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ibre Franklin"/>
              <a:buChar char="■"/>
              <a:defRPr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ibre Franklin"/>
              <a:buChar char="●"/>
              <a:defRPr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ibre Franklin"/>
              <a:buChar char="○"/>
              <a:defRPr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Libre Franklin"/>
              <a:buChar char="■"/>
              <a:defRPr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540000" y="491400"/>
            <a:ext cx="8100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100"/>
              <a:buFont typeface="Be Vietnam"/>
              <a:buNone/>
              <a:defRPr sz="4100">
                <a:latin typeface="Be Vietnam"/>
                <a:ea typeface="Be Vietnam"/>
                <a:cs typeface="Be Vietnam"/>
                <a:sym typeface="Be Vietna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100"/>
              <a:buFont typeface="Be Vietnam"/>
              <a:buNone/>
              <a:defRPr sz="4100">
                <a:latin typeface="Be Vietnam"/>
                <a:ea typeface="Be Vietnam"/>
                <a:cs typeface="Be Vietnam"/>
                <a:sym typeface="Be Vietna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100"/>
              <a:buFont typeface="Be Vietnam"/>
              <a:buNone/>
              <a:defRPr sz="4100">
                <a:latin typeface="Be Vietnam"/>
                <a:ea typeface="Be Vietnam"/>
                <a:cs typeface="Be Vietnam"/>
                <a:sym typeface="Be Vietna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100"/>
              <a:buFont typeface="Be Vietnam"/>
              <a:buNone/>
              <a:defRPr sz="4100">
                <a:latin typeface="Be Vietnam"/>
                <a:ea typeface="Be Vietnam"/>
                <a:cs typeface="Be Vietnam"/>
                <a:sym typeface="Be Vietna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100"/>
              <a:buFont typeface="Be Vietnam"/>
              <a:buNone/>
              <a:defRPr sz="4100">
                <a:latin typeface="Be Vietnam"/>
                <a:ea typeface="Be Vietnam"/>
                <a:cs typeface="Be Vietnam"/>
                <a:sym typeface="Be Vietna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100"/>
              <a:buFont typeface="Be Vietnam"/>
              <a:buNone/>
              <a:defRPr sz="4100">
                <a:latin typeface="Be Vietnam"/>
                <a:ea typeface="Be Vietnam"/>
                <a:cs typeface="Be Vietnam"/>
                <a:sym typeface="Be Vietna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100"/>
              <a:buFont typeface="Be Vietnam"/>
              <a:buNone/>
              <a:defRPr sz="4100">
                <a:latin typeface="Be Vietnam"/>
                <a:ea typeface="Be Vietnam"/>
                <a:cs typeface="Be Vietnam"/>
                <a:sym typeface="Be Vietna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100"/>
              <a:buFont typeface="Be Vietnam"/>
              <a:buNone/>
              <a:defRPr sz="4100">
                <a:latin typeface="Be Vietnam"/>
                <a:ea typeface="Be Vietnam"/>
                <a:cs typeface="Be Vietnam"/>
                <a:sym typeface="Be Vietna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100"/>
              <a:buFont typeface="Be Vietnam"/>
              <a:buNone/>
              <a:defRPr sz="4100">
                <a:latin typeface="Be Vietnam"/>
                <a:ea typeface="Be Vietnam"/>
                <a:cs typeface="Be Vietnam"/>
                <a:sym typeface="Be Vietna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8" r:id="rId7"/>
    <p:sldLayoutId id="2147483661" r:id="rId8"/>
    <p:sldLayoutId id="2147483666" r:id="rId9"/>
    <p:sldLayoutId id="2147483668" r:id="rId10"/>
    <p:sldLayoutId id="2147483671" r:id="rId11"/>
    <p:sldLayoutId id="2147483680" r:id="rId12"/>
    <p:sldLayoutId id="2147483689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mputer and cell phone on a table&#10;&#10;Description automatically generated">
            <a:extLst>
              <a:ext uri="{FF2B5EF4-FFF2-40B4-BE49-F238E27FC236}">
                <a16:creationId xmlns:a16="http://schemas.microsoft.com/office/drawing/2014/main" id="{6466F3DD-45A1-D1D5-D75A-7E974E7B1D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"/>
                    </a14:imgEffect>
                  </a14:imgLayer>
                </a14:imgProps>
              </a:ext>
            </a:extLst>
          </a:blip>
          <a:srcRect l="13524" t="-31" r="2301" b="-1"/>
          <a:stretch/>
        </p:blipFill>
        <p:spPr>
          <a:xfrm>
            <a:off x="-98860" y="-13652"/>
            <a:ext cx="5019225" cy="5169835"/>
          </a:xfrm>
          <a:prstGeom prst="rect">
            <a:avLst/>
          </a:prstGeom>
        </p:spPr>
      </p:pic>
      <p:sp>
        <p:nvSpPr>
          <p:cNvPr id="2026" name="Google Shape;2026;p58"/>
          <p:cNvSpPr/>
          <p:nvPr/>
        </p:nvSpPr>
        <p:spPr>
          <a:xfrm rot="-6326480">
            <a:off x="-4992620" y="2768134"/>
            <a:ext cx="8710863" cy="3687975"/>
          </a:xfrm>
          <a:prstGeom prst="triangle">
            <a:avLst>
              <a:gd name="adj" fmla="val 3337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552;p44">
            <a:extLst>
              <a:ext uri="{FF2B5EF4-FFF2-40B4-BE49-F238E27FC236}">
                <a16:creationId xmlns:a16="http://schemas.microsoft.com/office/drawing/2014/main" id="{B965B271-150D-1EFB-6150-F95BBCEDE3D6}"/>
              </a:ext>
            </a:extLst>
          </p:cNvPr>
          <p:cNvSpPr txBox="1">
            <a:spLocks/>
          </p:cNvSpPr>
          <p:nvPr/>
        </p:nvSpPr>
        <p:spPr>
          <a:xfrm flipH="1">
            <a:off x="5147049" y="0"/>
            <a:ext cx="4197296" cy="1520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Be Vietnam"/>
              <a:buNone/>
              <a:defRPr sz="4100" b="0" i="0" u="none" strike="noStrike" cap="none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Be Vietnam"/>
              <a:buNone/>
              <a:defRPr sz="4100" b="0" i="0" u="none" strike="noStrike" cap="none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Be Vietnam"/>
              <a:buNone/>
              <a:defRPr sz="4100" b="0" i="0" u="none" strike="noStrike" cap="none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Be Vietnam"/>
              <a:buNone/>
              <a:defRPr sz="4100" b="0" i="0" u="none" strike="noStrike" cap="none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Be Vietnam"/>
              <a:buNone/>
              <a:defRPr sz="4100" b="0" i="0" u="none" strike="noStrike" cap="none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Be Vietnam"/>
              <a:buNone/>
              <a:defRPr sz="4100" b="0" i="0" u="none" strike="noStrike" cap="none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Be Vietnam"/>
              <a:buNone/>
              <a:defRPr sz="4100" b="0" i="0" u="none" strike="noStrike" cap="none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Be Vietnam"/>
              <a:buNone/>
              <a:defRPr sz="4100" b="0" i="0" u="none" strike="noStrike" cap="none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Be Vietnam"/>
              <a:buNone/>
              <a:defRPr sz="4100" b="0" i="0" u="none" strike="noStrike" cap="none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defRPr>
            </a:lvl9pPr>
          </a:lstStyle>
          <a:p>
            <a:pPr algn="l"/>
            <a:r>
              <a:rPr lang="en-US" sz="2800" b="1" dirty="0">
                <a:solidFill>
                  <a:schemeClr val="tx1"/>
                </a:solidFill>
              </a:rPr>
              <a:t>AI and Social Media</a:t>
            </a:r>
            <a:r>
              <a:rPr lang="en-US" sz="2800" dirty="0">
                <a:solidFill>
                  <a:schemeClr val="tx1"/>
                </a:solidFill>
              </a:rPr>
              <a:t>: </a:t>
            </a:r>
            <a:r>
              <a:rPr lang="en-US" sz="3200" dirty="0">
                <a:solidFill>
                  <a:schemeClr val="accent5"/>
                </a:solidFill>
              </a:rPr>
              <a:t>Marketing's New Frontier </a:t>
            </a:r>
            <a:endParaRPr lang="en-US" sz="2800" dirty="0">
              <a:solidFill>
                <a:schemeClr val="accent5"/>
              </a:solidFill>
            </a:endParaRPr>
          </a:p>
        </p:txBody>
      </p:sp>
      <p:grpSp>
        <p:nvGrpSpPr>
          <p:cNvPr id="2059" name="Google Shape;2107;p30">
            <a:extLst>
              <a:ext uri="{FF2B5EF4-FFF2-40B4-BE49-F238E27FC236}">
                <a16:creationId xmlns:a16="http://schemas.microsoft.com/office/drawing/2014/main" id="{7F22D629-69E0-3603-43CB-C8F1BC03C0FB}"/>
              </a:ext>
            </a:extLst>
          </p:cNvPr>
          <p:cNvGrpSpPr/>
          <p:nvPr/>
        </p:nvGrpSpPr>
        <p:grpSpPr>
          <a:xfrm flipH="1">
            <a:off x="4920363" y="2053525"/>
            <a:ext cx="3938823" cy="2835943"/>
            <a:chOff x="1587233" y="1328975"/>
            <a:chExt cx="5165817" cy="3514050"/>
          </a:xfrm>
        </p:grpSpPr>
        <p:sp>
          <p:nvSpPr>
            <p:cNvPr id="2060" name="Google Shape;2108;p30">
              <a:extLst>
                <a:ext uri="{FF2B5EF4-FFF2-40B4-BE49-F238E27FC236}">
                  <a16:creationId xmlns:a16="http://schemas.microsoft.com/office/drawing/2014/main" id="{8375DFE9-B859-C9A8-EF90-6C00727F8595}"/>
                </a:ext>
              </a:extLst>
            </p:cNvPr>
            <p:cNvSpPr/>
            <p:nvPr/>
          </p:nvSpPr>
          <p:spPr>
            <a:xfrm>
              <a:off x="5166675" y="3067925"/>
              <a:ext cx="1184075" cy="1043525"/>
            </a:xfrm>
            <a:custGeom>
              <a:avLst/>
              <a:gdLst/>
              <a:ahLst/>
              <a:cxnLst/>
              <a:rect l="l" t="t" r="r" b="b"/>
              <a:pathLst>
                <a:path w="47363" h="41741" extrusionOk="0">
                  <a:moveTo>
                    <a:pt x="17815" y="0"/>
                  </a:moveTo>
                  <a:cubicBezTo>
                    <a:pt x="12528" y="0"/>
                    <a:pt x="7416" y="1978"/>
                    <a:pt x="3903" y="6358"/>
                  </a:cubicBezTo>
                  <a:cubicBezTo>
                    <a:pt x="228" y="10968"/>
                    <a:pt x="0" y="17565"/>
                    <a:pt x="1278" y="21194"/>
                  </a:cubicBezTo>
                  <a:cubicBezTo>
                    <a:pt x="4271" y="29692"/>
                    <a:pt x="15833" y="41741"/>
                    <a:pt x="27337" y="41741"/>
                  </a:cubicBezTo>
                  <a:cubicBezTo>
                    <a:pt x="31098" y="41741"/>
                    <a:pt x="34854" y="40453"/>
                    <a:pt x="38301" y="37332"/>
                  </a:cubicBezTo>
                  <a:cubicBezTo>
                    <a:pt x="47363" y="29137"/>
                    <a:pt x="42957" y="15077"/>
                    <a:pt x="33759" y="6381"/>
                  </a:cubicBezTo>
                  <a:cubicBezTo>
                    <a:pt x="29434" y="2305"/>
                    <a:pt x="23523" y="0"/>
                    <a:pt x="17815" y="0"/>
                  </a:cubicBezTo>
                  <a:close/>
                </a:path>
              </a:pathLst>
            </a:custGeom>
            <a:solidFill>
              <a:srgbClr val="CDD4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109;p30">
              <a:extLst>
                <a:ext uri="{FF2B5EF4-FFF2-40B4-BE49-F238E27FC236}">
                  <a16:creationId xmlns:a16="http://schemas.microsoft.com/office/drawing/2014/main" id="{C0055AB4-E010-FFDA-82A3-161BD5721138}"/>
                </a:ext>
              </a:extLst>
            </p:cNvPr>
            <p:cNvSpPr/>
            <p:nvPr/>
          </p:nvSpPr>
          <p:spPr>
            <a:xfrm>
              <a:off x="6165850" y="1592650"/>
              <a:ext cx="168925" cy="780100"/>
            </a:xfrm>
            <a:custGeom>
              <a:avLst/>
              <a:gdLst/>
              <a:ahLst/>
              <a:cxnLst/>
              <a:rect l="l" t="t" r="r" b="b"/>
              <a:pathLst>
                <a:path w="6757" h="31204" extrusionOk="0">
                  <a:moveTo>
                    <a:pt x="200" y="1"/>
                  </a:moveTo>
                  <a:cubicBezTo>
                    <a:pt x="169" y="1"/>
                    <a:pt x="139" y="8"/>
                    <a:pt x="114" y="25"/>
                  </a:cubicBezTo>
                  <a:cubicBezTo>
                    <a:pt x="23" y="93"/>
                    <a:pt x="0" y="207"/>
                    <a:pt x="69" y="276"/>
                  </a:cubicBezTo>
                  <a:cubicBezTo>
                    <a:pt x="69" y="299"/>
                    <a:pt x="297" y="618"/>
                    <a:pt x="662" y="1189"/>
                  </a:cubicBezTo>
                  <a:cubicBezTo>
                    <a:pt x="708" y="1257"/>
                    <a:pt x="754" y="1280"/>
                    <a:pt x="822" y="1280"/>
                  </a:cubicBezTo>
                  <a:cubicBezTo>
                    <a:pt x="845" y="1280"/>
                    <a:pt x="890" y="1280"/>
                    <a:pt x="913" y="1257"/>
                  </a:cubicBezTo>
                  <a:cubicBezTo>
                    <a:pt x="1005" y="1212"/>
                    <a:pt x="1027" y="1097"/>
                    <a:pt x="982" y="1006"/>
                  </a:cubicBezTo>
                  <a:cubicBezTo>
                    <a:pt x="594" y="413"/>
                    <a:pt x="365" y="93"/>
                    <a:pt x="365" y="70"/>
                  </a:cubicBezTo>
                  <a:cubicBezTo>
                    <a:pt x="321" y="26"/>
                    <a:pt x="258" y="1"/>
                    <a:pt x="200" y="1"/>
                  </a:cubicBezTo>
                  <a:close/>
                  <a:moveTo>
                    <a:pt x="1534" y="2102"/>
                  </a:moveTo>
                  <a:cubicBezTo>
                    <a:pt x="1502" y="2102"/>
                    <a:pt x="1469" y="2109"/>
                    <a:pt x="1438" y="2125"/>
                  </a:cubicBezTo>
                  <a:cubicBezTo>
                    <a:pt x="1347" y="2170"/>
                    <a:pt x="1324" y="2284"/>
                    <a:pt x="1370" y="2376"/>
                  </a:cubicBezTo>
                  <a:cubicBezTo>
                    <a:pt x="1552" y="2672"/>
                    <a:pt x="1735" y="2992"/>
                    <a:pt x="1918" y="3311"/>
                  </a:cubicBezTo>
                  <a:cubicBezTo>
                    <a:pt x="1940" y="3380"/>
                    <a:pt x="2009" y="3426"/>
                    <a:pt x="2077" y="3426"/>
                  </a:cubicBezTo>
                  <a:cubicBezTo>
                    <a:pt x="2100" y="3426"/>
                    <a:pt x="2123" y="3403"/>
                    <a:pt x="2169" y="3403"/>
                  </a:cubicBezTo>
                  <a:cubicBezTo>
                    <a:pt x="2260" y="3357"/>
                    <a:pt x="2283" y="3243"/>
                    <a:pt x="2237" y="3152"/>
                  </a:cubicBezTo>
                  <a:cubicBezTo>
                    <a:pt x="2055" y="2832"/>
                    <a:pt x="1872" y="2490"/>
                    <a:pt x="1689" y="2193"/>
                  </a:cubicBezTo>
                  <a:cubicBezTo>
                    <a:pt x="1659" y="2132"/>
                    <a:pt x="1598" y="2102"/>
                    <a:pt x="1534" y="2102"/>
                  </a:cubicBezTo>
                  <a:close/>
                  <a:moveTo>
                    <a:pt x="2721" y="4270"/>
                  </a:moveTo>
                  <a:cubicBezTo>
                    <a:pt x="2689" y="4270"/>
                    <a:pt x="2656" y="4278"/>
                    <a:pt x="2625" y="4293"/>
                  </a:cubicBezTo>
                  <a:cubicBezTo>
                    <a:pt x="2534" y="4339"/>
                    <a:pt x="2511" y="4453"/>
                    <a:pt x="2557" y="4544"/>
                  </a:cubicBezTo>
                  <a:cubicBezTo>
                    <a:pt x="2716" y="4864"/>
                    <a:pt x="2876" y="5183"/>
                    <a:pt x="3036" y="5526"/>
                  </a:cubicBezTo>
                  <a:cubicBezTo>
                    <a:pt x="3059" y="5594"/>
                    <a:pt x="3127" y="5617"/>
                    <a:pt x="3196" y="5617"/>
                  </a:cubicBezTo>
                  <a:cubicBezTo>
                    <a:pt x="3219" y="5617"/>
                    <a:pt x="3241" y="5617"/>
                    <a:pt x="3287" y="5594"/>
                  </a:cubicBezTo>
                  <a:cubicBezTo>
                    <a:pt x="3378" y="5571"/>
                    <a:pt x="3401" y="5457"/>
                    <a:pt x="3356" y="5366"/>
                  </a:cubicBezTo>
                  <a:cubicBezTo>
                    <a:pt x="3196" y="5023"/>
                    <a:pt x="3036" y="4704"/>
                    <a:pt x="2876" y="4361"/>
                  </a:cubicBezTo>
                  <a:cubicBezTo>
                    <a:pt x="2846" y="4301"/>
                    <a:pt x="2785" y="4270"/>
                    <a:pt x="2721" y="4270"/>
                  </a:cubicBezTo>
                  <a:close/>
                  <a:moveTo>
                    <a:pt x="3774" y="6512"/>
                  </a:moveTo>
                  <a:cubicBezTo>
                    <a:pt x="3749" y="6512"/>
                    <a:pt x="3722" y="6518"/>
                    <a:pt x="3698" y="6530"/>
                  </a:cubicBezTo>
                  <a:cubicBezTo>
                    <a:pt x="3607" y="6553"/>
                    <a:pt x="3561" y="6667"/>
                    <a:pt x="3607" y="6758"/>
                  </a:cubicBezTo>
                  <a:cubicBezTo>
                    <a:pt x="3744" y="7100"/>
                    <a:pt x="3881" y="7443"/>
                    <a:pt x="4018" y="7762"/>
                  </a:cubicBezTo>
                  <a:cubicBezTo>
                    <a:pt x="4063" y="7854"/>
                    <a:pt x="4132" y="7877"/>
                    <a:pt x="4200" y="7877"/>
                  </a:cubicBezTo>
                  <a:lnTo>
                    <a:pt x="4269" y="7877"/>
                  </a:lnTo>
                  <a:cubicBezTo>
                    <a:pt x="4360" y="7831"/>
                    <a:pt x="4406" y="7717"/>
                    <a:pt x="4360" y="7625"/>
                  </a:cubicBezTo>
                  <a:cubicBezTo>
                    <a:pt x="4223" y="7306"/>
                    <a:pt x="4086" y="6964"/>
                    <a:pt x="3926" y="6621"/>
                  </a:cubicBezTo>
                  <a:cubicBezTo>
                    <a:pt x="3910" y="6554"/>
                    <a:pt x="3844" y="6512"/>
                    <a:pt x="3774" y="6512"/>
                  </a:cubicBezTo>
                  <a:close/>
                  <a:moveTo>
                    <a:pt x="4681" y="8807"/>
                  </a:moveTo>
                  <a:cubicBezTo>
                    <a:pt x="4665" y="8807"/>
                    <a:pt x="4649" y="8808"/>
                    <a:pt x="4634" y="8812"/>
                  </a:cubicBezTo>
                  <a:cubicBezTo>
                    <a:pt x="4520" y="8858"/>
                    <a:pt x="4474" y="8949"/>
                    <a:pt x="4520" y="9041"/>
                  </a:cubicBezTo>
                  <a:cubicBezTo>
                    <a:pt x="4634" y="9383"/>
                    <a:pt x="4748" y="9748"/>
                    <a:pt x="4862" y="10091"/>
                  </a:cubicBezTo>
                  <a:cubicBezTo>
                    <a:pt x="4908" y="10159"/>
                    <a:pt x="4976" y="10205"/>
                    <a:pt x="5045" y="10205"/>
                  </a:cubicBezTo>
                  <a:lnTo>
                    <a:pt x="5113" y="10205"/>
                  </a:lnTo>
                  <a:cubicBezTo>
                    <a:pt x="5204" y="10159"/>
                    <a:pt x="5250" y="10068"/>
                    <a:pt x="5227" y="9976"/>
                  </a:cubicBezTo>
                  <a:cubicBezTo>
                    <a:pt x="5113" y="9634"/>
                    <a:pt x="4976" y="9269"/>
                    <a:pt x="4862" y="8926"/>
                  </a:cubicBezTo>
                  <a:cubicBezTo>
                    <a:pt x="4824" y="8851"/>
                    <a:pt x="4755" y="8807"/>
                    <a:pt x="4681" y="8807"/>
                  </a:cubicBezTo>
                  <a:close/>
                  <a:moveTo>
                    <a:pt x="5457" y="11158"/>
                  </a:moveTo>
                  <a:cubicBezTo>
                    <a:pt x="5441" y="11158"/>
                    <a:pt x="5426" y="11159"/>
                    <a:pt x="5410" y="11163"/>
                  </a:cubicBezTo>
                  <a:cubicBezTo>
                    <a:pt x="5296" y="11186"/>
                    <a:pt x="5250" y="11300"/>
                    <a:pt x="5273" y="11392"/>
                  </a:cubicBezTo>
                  <a:cubicBezTo>
                    <a:pt x="5364" y="11734"/>
                    <a:pt x="5478" y="12099"/>
                    <a:pt x="5547" y="12442"/>
                  </a:cubicBezTo>
                  <a:cubicBezTo>
                    <a:pt x="5570" y="12533"/>
                    <a:pt x="5661" y="12579"/>
                    <a:pt x="5729" y="12579"/>
                  </a:cubicBezTo>
                  <a:lnTo>
                    <a:pt x="5775" y="12579"/>
                  </a:lnTo>
                  <a:cubicBezTo>
                    <a:pt x="5866" y="12556"/>
                    <a:pt x="5935" y="12442"/>
                    <a:pt x="5912" y="12350"/>
                  </a:cubicBezTo>
                  <a:cubicBezTo>
                    <a:pt x="5821" y="12008"/>
                    <a:pt x="5729" y="11643"/>
                    <a:pt x="5615" y="11277"/>
                  </a:cubicBezTo>
                  <a:cubicBezTo>
                    <a:pt x="5596" y="11202"/>
                    <a:pt x="5530" y="11158"/>
                    <a:pt x="5457" y="11158"/>
                  </a:cubicBezTo>
                  <a:close/>
                  <a:moveTo>
                    <a:pt x="6039" y="13556"/>
                  </a:moveTo>
                  <a:cubicBezTo>
                    <a:pt x="6027" y="13556"/>
                    <a:pt x="6015" y="13557"/>
                    <a:pt x="6003" y="13560"/>
                  </a:cubicBezTo>
                  <a:cubicBezTo>
                    <a:pt x="5912" y="13583"/>
                    <a:pt x="5844" y="13674"/>
                    <a:pt x="5866" y="13765"/>
                  </a:cubicBezTo>
                  <a:cubicBezTo>
                    <a:pt x="5935" y="14131"/>
                    <a:pt x="6003" y="14496"/>
                    <a:pt x="6049" y="14838"/>
                  </a:cubicBezTo>
                  <a:cubicBezTo>
                    <a:pt x="6072" y="14930"/>
                    <a:pt x="6140" y="14998"/>
                    <a:pt x="6232" y="14998"/>
                  </a:cubicBezTo>
                  <a:lnTo>
                    <a:pt x="6277" y="14998"/>
                  </a:lnTo>
                  <a:cubicBezTo>
                    <a:pt x="6369" y="14975"/>
                    <a:pt x="6437" y="14884"/>
                    <a:pt x="6414" y="14793"/>
                  </a:cubicBezTo>
                  <a:cubicBezTo>
                    <a:pt x="6369" y="14427"/>
                    <a:pt x="6300" y="14062"/>
                    <a:pt x="6209" y="13697"/>
                  </a:cubicBezTo>
                  <a:cubicBezTo>
                    <a:pt x="6189" y="13618"/>
                    <a:pt x="6117" y="13556"/>
                    <a:pt x="6039" y="13556"/>
                  </a:cubicBezTo>
                  <a:close/>
                  <a:moveTo>
                    <a:pt x="6449" y="15998"/>
                  </a:moveTo>
                  <a:cubicBezTo>
                    <a:pt x="6438" y="15998"/>
                    <a:pt x="6426" y="15999"/>
                    <a:pt x="6414" y="16002"/>
                  </a:cubicBezTo>
                  <a:cubicBezTo>
                    <a:pt x="6300" y="16002"/>
                    <a:pt x="6232" y="16094"/>
                    <a:pt x="6232" y="16208"/>
                  </a:cubicBezTo>
                  <a:cubicBezTo>
                    <a:pt x="6277" y="16573"/>
                    <a:pt x="6323" y="16938"/>
                    <a:pt x="6346" y="17281"/>
                  </a:cubicBezTo>
                  <a:cubicBezTo>
                    <a:pt x="6346" y="17372"/>
                    <a:pt x="6414" y="17463"/>
                    <a:pt x="6528" y="17463"/>
                  </a:cubicBezTo>
                  <a:cubicBezTo>
                    <a:pt x="6642" y="17440"/>
                    <a:pt x="6711" y="17372"/>
                    <a:pt x="6711" y="17258"/>
                  </a:cubicBezTo>
                  <a:cubicBezTo>
                    <a:pt x="6688" y="16893"/>
                    <a:pt x="6642" y="16527"/>
                    <a:pt x="6597" y="16162"/>
                  </a:cubicBezTo>
                  <a:cubicBezTo>
                    <a:pt x="6597" y="16063"/>
                    <a:pt x="6528" y="15998"/>
                    <a:pt x="6449" y="15998"/>
                  </a:cubicBezTo>
                  <a:close/>
                  <a:moveTo>
                    <a:pt x="6574" y="18467"/>
                  </a:moveTo>
                  <a:cubicBezTo>
                    <a:pt x="6460" y="18467"/>
                    <a:pt x="6391" y="18536"/>
                    <a:pt x="6391" y="18650"/>
                  </a:cubicBezTo>
                  <a:cubicBezTo>
                    <a:pt x="6391" y="18696"/>
                    <a:pt x="6391" y="18764"/>
                    <a:pt x="6391" y="18833"/>
                  </a:cubicBezTo>
                  <a:cubicBezTo>
                    <a:pt x="6391" y="19129"/>
                    <a:pt x="6391" y="19426"/>
                    <a:pt x="6369" y="19746"/>
                  </a:cubicBezTo>
                  <a:cubicBezTo>
                    <a:pt x="6369" y="19837"/>
                    <a:pt x="6437" y="19928"/>
                    <a:pt x="6551" y="19928"/>
                  </a:cubicBezTo>
                  <a:cubicBezTo>
                    <a:pt x="6642" y="19928"/>
                    <a:pt x="6734" y="19860"/>
                    <a:pt x="6734" y="19746"/>
                  </a:cubicBezTo>
                  <a:cubicBezTo>
                    <a:pt x="6757" y="19449"/>
                    <a:pt x="6757" y="19129"/>
                    <a:pt x="6757" y="18833"/>
                  </a:cubicBezTo>
                  <a:cubicBezTo>
                    <a:pt x="6757" y="18764"/>
                    <a:pt x="6757" y="18696"/>
                    <a:pt x="6757" y="18650"/>
                  </a:cubicBezTo>
                  <a:cubicBezTo>
                    <a:pt x="6757" y="18536"/>
                    <a:pt x="6665" y="18467"/>
                    <a:pt x="6574" y="18467"/>
                  </a:cubicBezTo>
                  <a:close/>
                  <a:moveTo>
                    <a:pt x="6447" y="20929"/>
                  </a:moveTo>
                  <a:cubicBezTo>
                    <a:pt x="6350" y="20929"/>
                    <a:pt x="6277" y="21011"/>
                    <a:pt x="6277" y="21092"/>
                  </a:cubicBezTo>
                  <a:cubicBezTo>
                    <a:pt x="6232" y="21458"/>
                    <a:pt x="6186" y="21823"/>
                    <a:pt x="6117" y="22165"/>
                  </a:cubicBezTo>
                  <a:cubicBezTo>
                    <a:pt x="6117" y="22279"/>
                    <a:pt x="6163" y="22371"/>
                    <a:pt x="6277" y="22371"/>
                  </a:cubicBezTo>
                  <a:lnTo>
                    <a:pt x="6300" y="22371"/>
                  </a:lnTo>
                  <a:cubicBezTo>
                    <a:pt x="6391" y="22371"/>
                    <a:pt x="6460" y="22325"/>
                    <a:pt x="6483" y="22234"/>
                  </a:cubicBezTo>
                  <a:cubicBezTo>
                    <a:pt x="6551" y="21868"/>
                    <a:pt x="6597" y="21503"/>
                    <a:pt x="6642" y="21138"/>
                  </a:cubicBezTo>
                  <a:cubicBezTo>
                    <a:pt x="6642" y="21024"/>
                    <a:pt x="6574" y="20933"/>
                    <a:pt x="6483" y="20933"/>
                  </a:cubicBezTo>
                  <a:cubicBezTo>
                    <a:pt x="6471" y="20930"/>
                    <a:pt x="6459" y="20929"/>
                    <a:pt x="6447" y="20929"/>
                  </a:cubicBezTo>
                  <a:close/>
                  <a:moveTo>
                    <a:pt x="6023" y="23369"/>
                  </a:moveTo>
                  <a:cubicBezTo>
                    <a:pt x="5944" y="23369"/>
                    <a:pt x="5862" y="23413"/>
                    <a:pt x="5844" y="23489"/>
                  </a:cubicBezTo>
                  <a:cubicBezTo>
                    <a:pt x="5775" y="23854"/>
                    <a:pt x="5661" y="24197"/>
                    <a:pt x="5570" y="24539"/>
                  </a:cubicBezTo>
                  <a:cubicBezTo>
                    <a:pt x="5547" y="24653"/>
                    <a:pt x="5592" y="24744"/>
                    <a:pt x="5684" y="24767"/>
                  </a:cubicBezTo>
                  <a:cubicBezTo>
                    <a:pt x="5707" y="24790"/>
                    <a:pt x="5729" y="24790"/>
                    <a:pt x="5729" y="24790"/>
                  </a:cubicBezTo>
                  <a:cubicBezTo>
                    <a:pt x="5821" y="24790"/>
                    <a:pt x="5889" y="24744"/>
                    <a:pt x="5912" y="24653"/>
                  </a:cubicBezTo>
                  <a:cubicBezTo>
                    <a:pt x="6026" y="24311"/>
                    <a:pt x="6117" y="23946"/>
                    <a:pt x="6209" y="23580"/>
                  </a:cubicBezTo>
                  <a:cubicBezTo>
                    <a:pt x="6232" y="23489"/>
                    <a:pt x="6163" y="23398"/>
                    <a:pt x="6072" y="23375"/>
                  </a:cubicBezTo>
                  <a:cubicBezTo>
                    <a:pt x="6056" y="23371"/>
                    <a:pt x="6040" y="23369"/>
                    <a:pt x="6023" y="23369"/>
                  </a:cubicBezTo>
                  <a:close/>
                  <a:moveTo>
                    <a:pt x="5281" y="25708"/>
                  </a:moveTo>
                  <a:cubicBezTo>
                    <a:pt x="5206" y="25708"/>
                    <a:pt x="5147" y="25755"/>
                    <a:pt x="5113" y="25840"/>
                  </a:cubicBezTo>
                  <a:cubicBezTo>
                    <a:pt x="4976" y="26160"/>
                    <a:pt x="4839" y="26502"/>
                    <a:pt x="4679" y="26821"/>
                  </a:cubicBezTo>
                  <a:cubicBezTo>
                    <a:pt x="4634" y="26913"/>
                    <a:pt x="4679" y="27027"/>
                    <a:pt x="4771" y="27073"/>
                  </a:cubicBezTo>
                  <a:cubicBezTo>
                    <a:pt x="4794" y="27073"/>
                    <a:pt x="4816" y="27095"/>
                    <a:pt x="4862" y="27095"/>
                  </a:cubicBezTo>
                  <a:cubicBezTo>
                    <a:pt x="4931" y="27095"/>
                    <a:pt x="4999" y="27050"/>
                    <a:pt x="5022" y="26981"/>
                  </a:cubicBezTo>
                  <a:cubicBezTo>
                    <a:pt x="5182" y="26639"/>
                    <a:pt x="5319" y="26297"/>
                    <a:pt x="5456" y="25954"/>
                  </a:cubicBezTo>
                  <a:cubicBezTo>
                    <a:pt x="5501" y="25863"/>
                    <a:pt x="5456" y="25772"/>
                    <a:pt x="5364" y="25726"/>
                  </a:cubicBezTo>
                  <a:cubicBezTo>
                    <a:pt x="5335" y="25714"/>
                    <a:pt x="5307" y="25708"/>
                    <a:pt x="5281" y="25708"/>
                  </a:cubicBezTo>
                  <a:close/>
                  <a:moveTo>
                    <a:pt x="4219" y="27940"/>
                  </a:moveTo>
                  <a:cubicBezTo>
                    <a:pt x="4154" y="27940"/>
                    <a:pt x="4094" y="27970"/>
                    <a:pt x="4063" y="28031"/>
                  </a:cubicBezTo>
                  <a:cubicBezTo>
                    <a:pt x="3881" y="28351"/>
                    <a:pt x="3698" y="28670"/>
                    <a:pt x="3493" y="28967"/>
                  </a:cubicBezTo>
                  <a:cubicBezTo>
                    <a:pt x="3447" y="29058"/>
                    <a:pt x="3470" y="29172"/>
                    <a:pt x="3561" y="29218"/>
                  </a:cubicBezTo>
                  <a:cubicBezTo>
                    <a:pt x="3584" y="29241"/>
                    <a:pt x="3630" y="29241"/>
                    <a:pt x="3652" y="29241"/>
                  </a:cubicBezTo>
                  <a:cubicBezTo>
                    <a:pt x="3721" y="29241"/>
                    <a:pt x="3766" y="29218"/>
                    <a:pt x="3812" y="29172"/>
                  </a:cubicBezTo>
                  <a:cubicBezTo>
                    <a:pt x="4018" y="28853"/>
                    <a:pt x="4200" y="28533"/>
                    <a:pt x="4383" y="28214"/>
                  </a:cubicBezTo>
                  <a:cubicBezTo>
                    <a:pt x="4428" y="28123"/>
                    <a:pt x="4406" y="28008"/>
                    <a:pt x="4314" y="27963"/>
                  </a:cubicBezTo>
                  <a:cubicBezTo>
                    <a:pt x="4284" y="27948"/>
                    <a:pt x="4251" y="27940"/>
                    <a:pt x="4219" y="27940"/>
                  </a:cubicBezTo>
                  <a:close/>
                  <a:moveTo>
                    <a:pt x="2864" y="29999"/>
                  </a:moveTo>
                  <a:cubicBezTo>
                    <a:pt x="2811" y="29999"/>
                    <a:pt x="2756" y="30023"/>
                    <a:pt x="2716" y="30063"/>
                  </a:cubicBezTo>
                  <a:cubicBezTo>
                    <a:pt x="2511" y="30359"/>
                    <a:pt x="2283" y="30633"/>
                    <a:pt x="2055" y="30884"/>
                  </a:cubicBezTo>
                  <a:cubicBezTo>
                    <a:pt x="1986" y="30976"/>
                    <a:pt x="2009" y="31090"/>
                    <a:pt x="2077" y="31158"/>
                  </a:cubicBezTo>
                  <a:cubicBezTo>
                    <a:pt x="2123" y="31181"/>
                    <a:pt x="2146" y="31204"/>
                    <a:pt x="2192" y="31204"/>
                  </a:cubicBezTo>
                  <a:cubicBezTo>
                    <a:pt x="2237" y="31204"/>
                    <a:pt x="2306" y="31181"/>
                    <a:pt x="2328" y="31135"/>
                  </a:cubicBezTo>
                  <a:cubicBezTo>
                    <a:pt x="2580" y="30862"/>
                    <a:pt x="2785" y="30588"/>
                    <a:pt x="3013" y="30291"/>
                  </a:cubicBezTo>
                  <a:cubicBezTo>
                    <a:pt x="3059" y="30222"/>
                    <a:pt x="3059" y="30108"/>
                    <a:pt x="2968" y="30040"/>
                  </a:cubicBezTo>
                  <a:cubicBezTo>
                    <a:pt x="2939" y="30011"/>
                    <a:pt x="2902" y="29999"/>
                    <a:pt x="2864" y="29999"/>
                  </a:cubicBezTo>
                  <a:close/>
                </a:path>
              </a:pathLst>
            </a:custGeom>
            <a:solidFill>
              <a:srgbClr val="CEB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111;p30">
              <a:extLst>
                <a:ext uri="{FF2B5EF4-FFF2-40B4-BE49-F238E27FC236}">
                  <a16:creationId xmlns:a16="http://schemas.microsoft.com/office/drawing/2014/main" id="{CF9AD285-0D16-21F9-4514-6E1220C94AF7}"/>
                </a:ext>
              </a:extLst>
            </p:cNvPr>
            <p:cNvSpPr/>
            <p:nvPr/>
          </p:nvSpPr>
          <p:spPr>
            <a:xfrm>
              <a:off x="5403475" y="4722600"/>
              <a:ext cx="7450" cy="16575"/>
            </a:xfrm>
            <a:custGeom>
              <a:avLst/>
              <a:gdLst/>
              <a:ahLst/>
              <a:cxnLst/>
              <a:rect l="l" t="t" r="r" b="b"/>
              <a:pathLst>
                <a:path w="298" h="663" extrusionOk="0">
                  <a:moveTo>
                    <a:pt x="297" y="0"/>
                  </a:moveTo>
                  <a:lnTo>
                    <a:pt x="297" y="0"/>
                  </a:lnTo>
                  <a:cubicBezTo>
                    <a:pt x="183" y="251"/>
                    <a:pt x="92" y="457"/>
                    <a:pt x="1" y="639"/>
                  </a:cubicBezTo>
                  <a:cubicBezTo>
                    <a:pt x="1" y="639"/>
                    <a:pt x="1" y="662"/>
                    <a:pt x="1" y="662"/>
                  </a:cubicBezTo>
                  <a:lnTo>
                    <a:pt x="115" y="662"/>
                  </a:lnTo>
                  <a:cubicBezTo>
                    <a:pt x="183" y="457"/>
                    <a:pt x="229" y="229"/>
                    <a:pt x="297" y="0"/>
                  </a:cubicBezTo>
                  <a:close/>
                </a:path>
              </a:pathLst>
            </a:custGeom>
            <a:solidFill>
              <a:srgbClr val="E2CD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112;p30">
              <a:extLst>
                <a:ext uri="{FF2B5EF4-FFF2-40B4-BE49-F238E27FC236}">
                  <a16:creationId xmlns:a16="http://schemas.microsoft.com/office/drawing/2014/main" id="{FFE07163-8BEA-C893-09FF-6A43F7BACA19}"/>
                </a:ext>
              </a:extLst>
            </p:cNvPr>
            <p:cNvSpPr/>
            <p:nvPr/>
          </p:nvSpPr>
          <p:spPr>
            <a:xfrm>
              <a:off x="6440850" y="3865650"/>
              <a:ext cx="173525" cy="316575"/>
            </a:xfrm>
            <a:custGeom>
              <a:avLst/>
              <a:gdLst/>
              <a:ahLst/>
              <a:cxnLst/>
              <a:rect l="l" t="t" r="r" b="b"/>
              <a:pathLst>
                <a:path w="6941" h="12663" extrusionOk="0">
                  <a:moveTo>
                    <a:pt x="2665" y="0"/>
                  </a:moveTo>
                  <a:cubicBezTo>
                    <a:pt x="1178" y="0"/>
                    <a:pt x="0" y="2451"/>
                    <a:pt x="710" y="6089"/>
                  </a:cubicBezTo>
                  <a:cubicBezTo>
                    <a:pt x="1417" y="9878"/>
                    <a:pt x="3106" y="12663"/>
                    <a:pt x="3106" y="12663"/>
                  </a:cubicBezTo>
                  <a:cubicBezTo>
                    <a:pt x="3106" y="12663"/>
                    <a:pt x="6941" y="6089"/>
                    <a:pt x="4978" y="2095"/>
                  </a:cubicBezTo>
                  <a:cubicBezTo>
                    <a:pt x="4267" y="642"/>
                    <a:pt x="3425" y="0"/>
                    <a:pt x="2665" y="0"/>
                  </a:cubicBezTo>
                  <a:close/>
                </a:path>
              </a:pathLst>
            </a:custGeom>
            <a:solidFill>
              <a:srgbClr val="CDD4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113;p30">
              <a:extLst>
                <a:ext uri="{FF2B5EF4-FFF2-40B4-BE49-F238E27FC236}">
                  <a16:creationId xmlns:a16="http://schemas.microsoft.com/office/drawing/2014/main" id="{275FB6D5-D1EF-A70C-2FC7-0F1487671D5A}"/>
                </a:ext>
              </a:extLst>
            </p:cNvPr>
            <p:cNvSpPr/>
            <p:nvPr/>
          </p:nvSpPr>
          <p:spPr>
            <a:xfrm>
              <a:off x="6323350" y="4006975"/>
              <a:ext cx="209425" cy="784125"/>
            </a:xfrm>
            <a:custGeom>
              <a:avLst/>
              <a:gdLst/>
              <a:ahLst/>
              <a:cxnLst/>
              <a:rect l="l" t="t" r="r" b="b"/>
              <a:pathLst>
                <a:path w="8377" h="31365" extrusionOk="0">
                  <a:moveTo>
                    <a:pt x="7895" y="0"/>
                  </a:moveTo>
                  <a:cubicBezTo>
                    <a:pt x="7720" y="0"/>
                    <a:pt x="7532" y="122"/>
                    <a:pt x="7532" y="345"/>
                  </a:cubicBezTo>
                  <a:cubicBezTo>
                    <a:pt x="7647" y="3130"/>
                    <a:pt x="7647" y="5914"/>
                    <a:pt x="7418" y="8676"/>
                  </a:cubicBezTo>
                  <a:cubicBezTo>
                    <a:pt x="7053" y="13264"/>
                    <a:pt x="6072" y="17761"/>
                    <a:pt x="4451" y="22075"/>
                  </a:cubicBezTo>
                  <a:cubicBezTo>
                    <a:pt x="3241" y="25293"/>
                    <a:pt x="1712" y="28374"/>
                    <a:pt x="0" y="31364"/>
                  </a:cubicBezTo>
                  <a:lnTo>
                    <a:pt x="730" y="31364"/>
                  </a:lnTo>
                  <a:cubicBezTo>
                    <a:pt x="1324" y="30337"/>
                    <a:pt x="1895" y="29287"/>
                    <a:pt x="2420" y="28237"/>
                  </a:cubicBezTo>
                  <a:cubicBezTo>
                    <a:pt x="4588" y="23969"/>
                    <a:pt x="6277" y="19450"/>
                    <a:pt x="7236" y="14748"/>
                  </a:cubicBezTo>
                  <a:cubicBezTo>
                    <a:pt x="8194" y="9977"/>
                    <a:pt x="8377" y="5115"/>
                    <a:pt x="8194" y="276"/>
                  </a:cubicBezTo>
                  <a:cubicBezTo>
                    <a:pt x="8184" y="88"/>
                    <a:pt x="8044" y="0"/>
                    <a:pt x="7895" y="0"/>
                  </a:cubicBezTo>
                  <a:close/>
                </a:path>
              </a:pathLst>
            </a:custGeom>
            <a:solidFill>
              <a:srgbClr val="CDD4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114;p30">
              <a:extLst>
                <a:ext uri="{FF2B5EF4-FFF2-40B4-BE49-F238E27FC236}">
                  <a16:creationId xmlns:a16="http://schemas.microsoft.com/office/drawing/2014/main" id="{14BE3EAF-5A6B-3F21-C654-44C491650AC6}"/>
                </a:ext>
              </a:extLst>
            </p:cNvPr>
            <p:cNvSpPr/>
            <p:nvPr/>
          </p:nvSpPr>
          <p:spPr>
            <a:xfrm>
              <a:off x="6493400" y="4146925"/>
              <a:ext cx="242675" cy="239600"/>
            </a:xfrm>
            <a:custGeom>
              <a:avLst/>
              <a:gdLst/>
              <a:ahLst/>
              <a:cxnLst/>
              <a:rect l="l" t="t" r="r" b="b"/>
              <a:pathLst>
                <a:path w="9707" h="9584" extrusionOk="0">
                  <a:moveTo>
                    <a:pt x="7612" y="1"/>
                  </a:moveTo>
                  <a:cubicBezTo>
                    <a:pt x="6353" y="1"/>
                    <a:pt x="4564" y="1062"/>
                    <a:pt x="3013" y="3284"/>
                  </a:cubicBezTo>
                  <a:cubicBezTo>
                    <a:pt x="822" y="6433"/>
                    <a:pt x="0" y="9583"/>
                    <a:pt x="0" y="9583"/>
                  </a:cubicBezTo>
                  <a:cubicBezTo>
                    <a:pt x="0" y="9583"/>
                    <a:pt x="7373" y="7734"/>
                    <a:pt x="8879" y="3557"/>
                  </a:cubicBezTo>
                  <a:cubicBezTo>
                    <a:pt x="9707" y="1228"/>
                    <a:pt x="8966" y="1"/>
                    <a:pt x="7612" y="1"/>
                  </a:cubicBezTo>
                  <a:close/>
                </a:path>
              </a:pathLst>
            </a:custGeom>
            <a:solidFill>
              <a:srgbClr val="CDD4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115;p30">
              <a:extLst>
                <a:ext uri="{FF2B5EF4-FFF2-40B4-BE49-F238E27FC236}">
                  <a16:creationId xmlns:a16="http://schemas.microsoft.com/office/drawing/2014/main" id="{A1414D6E-11BF-DBD1-4510-D02693F20EEA}"/>
                </a:ext>
              </a:extLst>
            </p:cNvPr>
            <p:cNvSpPr/>
            <p:nvPr/>
          </p:nvSpPr>
          <p:spPr>
            <a:xfrm>
              <a:off x="6305075" y="4207825"/>
              <a:ext cx="164950" cy="295100"/>
            </a:xfrm>
            <a:custGeom>
              <a:avLst/>
              <a:gdLst/>
              <a:ahLst/>
              <a:cxnLst/>
              <a:rect l="l" t="t" r="r" b="b"/>
              <a:pathLst>
                <a:path w="6598" h="11804" extrusionOk="0">
                  <a:moveTo>
                    <a:pt x="1912" y="0"/>
                  </a:moveTo>
                  <a:cubicBezTo>
                    <a:pt x="937" y="0"/>
                    <a:pt x="164" y="955"/>
                    <a:pt x="115" y="2993"/>
                  </a:cubicBezTo>
                  <a:cubicBezTo>
                    <a:pt x="1" y="7421"/>
                    <a:pt x="6232" y="11804"/>
                    <a:pt x="6232" y="11804"/>
                  </a:cubicBezTo>
                  <a:cubicBezTo>
                    <a:pt x="6232" y="11804"/>
                    <a:pt x="6597" y="8562"/>
                    <a:pt x="5661" y="4842"/>
                  </a:cubicBezTo>
                  <a:cubicBezTo>
                    <a:pt x="4890" y="1717"/>
                    <a:pt x="3220" y="0"/>
                    <a:pt x="1912" y="0"/>
                  </a:cubicBezTo>
                  <a:close/>
                </a:path>
              </a:pathLst>
            </a:custGeom>
            <a:solidFill>
              <a:srgbClr val="CDD4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116;p30">
              <a:extLst>
                <a:ext uri="{FF2B5EF4-FFF2-40B4-BE49-F238E27FC236}">
                  <a16:creationId xmlns:a16="http://schemas.microsoft.com/office/drawing/2014/main" id="{8A1907B1-33E7-F2C3-1F93-2EC8B0AF5D85}"/>
                </a:ext>
              </a:extLst>
            </p:cNvPr>
            <p:cNvSpPr/>
            <p:nvPr/>
          </p:nvSpPr>
          <p:spPr>
            <a:xfrm>
              <a:off x="6227475" y="4390425"/>
              <a:ext cx="164925" cy="295100"/>
            </a:xfrm>
            <a:custGeom>
              <a:avLst/>
              <a:gdLst/>
              <a:ahLst/>
              <a:cxnLst/>
              <a:rect l="l" t="t" r="r" b="b"/>
              <a:pathLst>
                <a:path w="6597" h="11804" extrusionOk="0">
                  <a:moveTo>
                    <a:pt x="1912" y="0"/>
                  </a:moveTo>
                  <a:cubicBezTo>
                    <a:pt x="937" y="0"/>
                    <a:pt x="163" y="955"/>
                    <a:pt x="115" y="2993"/>
                  </a:cubicBezTo>
                  <a:cubicBezTo>
                    <a:pt x="0" y="7444"/>
                    <a:pt x="6232" y="11804"/>
                    <a:pt x="6232" y="11804"/>
                  </a:cubicBezTo>
                  <a:cubicBezTo>
                    <a:pt x="6232" y="11804"/>
                    <a:pt x="6597" y="8585"/>
                    <a:pt x="5661" y="4842"/>
                  </a:cubicBezTo>
                  <a:cubicBezTo>
                    <a:pt x="4890" y="1717"/>
                    <a:pt x="3220" y="0"/>
                    <a:pt x="1912" y="0"/>
                  </a:cubicBezTo>
                  <a:close/>
                </a:path>
              </a:pathLst>
            </a:custGeom>
            <a:solidFill>
              <a:srgbClr val="CDD4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117;p30">
              <a:extLst>
                <a:ext uri="{FF2B5EF4-FFF2-40B4-BE49-F238E27FC236}">
                  <a16:creationId xmlns:a16="http://schemas.microsoft.com/office/drawing/2014/main" id="{9C196B9D-BB11-713A-660B-239240DB185A}"/>
                </a:ext>
              </a:extLst>
            </p:cNvPr>
            <p:cNvSpPr/>
            <p:nvPr/>
          </p:nvSpPr>
          <p:spPr>
            <a:xfrm>
              <a:off x="6421500" y="4432675"/>
              <a:ext cx="294350" cy="184950"/>
            </a:xfrm>
            <a:custGeom>
              <a:avLst/>
              <a:gdLst/>
              <a:ahLst/>
              <a:cxnLst/>
              <a:rect l="l" t="t" r="r" b="b"/>
              <a:pathLst>
                <a:path w="11774" h="7398" extrusionOk="0">
                  <a:moveTo>
                    <a:pt x="9132" y="1"/>
                  </a:moveTo>
                  <a:cubicBezTo>
                    <a:pt x="7923" y="1"/>
                    <a:pt x="6268" y="639"/>
                    <a:pt x="4565" y="2079"/>
                  </a:cubicBezTo>
                  <a:cubicBezTo>
                    <a:pt x="1621" y="4544"/>
                    <a:pt x="0" y="7398"/>
                    <a:pt x="0" y="7398"/>
                  </a:cubicBezTo>
                  <a:cubicBezTo>
                    <a:pt x="0" y="7398"/>
                    <a:pt x="26" y="7398"/>
                    <a:pt x="77" y="7398"/>
                  </a:cubicBezTo>
                  <a:cubicBezTo>
                    <a:pt x="879" y="7398"/>
                    <a:pt x="7771" y="7297"/>
                    <a:pt x="10134" y="3860"/>
                  </a:cubicBezTo>
                  <a:cubicBezTo>
                    <a:pt x="11773" y="1477"/>
                    <a:pt x="10969" y="1"/>
                    <a:pt x="9132" y="1"/>
                  </a:cubicBezTo>
                  <a:close/>
                </a:path>
              </a:pathLst>
            </a:custGeom>
            <a:solidFill>
              <a:srgbClr val="CDD4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122;p30">
              <a:extLst>
                <a:ext uri="{FF2B5EF4-FFF2-40B4-BE49-F238E27FC236}">
                  <a16:creationId xmlns:a16="http://schemas.microsoft.com/office/drawing/2014/main" id="{18FE3CBF-9895-6211-4617-3CD4DFD983C9}"/>
                </a:ext>
              </a:extLst>
            </p:cNvPr>
            <p:cNvSpPr/>
            <p:nvPr/>
          </p:nvSpPr>
          <p:spPr>
            <a:xfrm>
              <a:off x="4525275" y="1679425"/>
              <a:ext cx="136975" cy="9725"/>
            </a:xfrm>
            <a:custGeom>
              <a:avLst/>
              <a:gdLst/>
              <a:ahLst/>
              <a:cxnLst/>
              <a:rect l="l" t="t" r="r" b="b"/>
              <a:pathLst>
                <a:path w="5479" h="389" extrusionOk="0">
                  <a:moveTo>
                    <a:pt x="23" y="0"/>
                  </a:moveTo>
                  <a:cubicBezTo>
                    <a:pt x="23" y="0"/>
                    <a:pt x="1" y="0"/>
                    <a:pt x="1" y="23"/>
                  </a:cubicBezTo>
                  <a:lnTo>
                    <a:pt x="1" y="365"/>
                  </a:lnTo>
                  <a:cubicBezTo>
                    <a:pt x="1" y="365"/>
                    <a:pt x="23" y="388"/>
                    <a:pt x="23" y="388"/>
                  </a:cubicBezTo>
                  <a:lnTo>
                    <a:pt x="5456" y="388"/>
                  </a:lnTo>
                  <a:cubicBezTo>
                    <a:pt x="5456" y="388"/>
                    <a:pt x="5479" y="365"/>
                    <a:pt x="5479" y="365"/>
                  </a:cubicBezTo>
                  <a:lnTo>
                    <a:pt x="5479" y="23"/>
                  </a:lnTo>
                  <a:cubicBezTo>
                    <a:pt x="5479" y="0"/>
                    <a:pt x="5456" y="0"/>
                    <a:pt x="5456" y="0"/>
                  </a:cubicBezTo>
                  <a:close/>
                </a:path>
              </a:pathLst>
            </a:custGeom>
            <a:solidFill>
              <a:srgbClr val="F3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124;p30">
              <a:extLst>
                <a:ext uri="{FF2B5EF4-FFF2-40B4-BE49-F238E27FC236}">
                  <a16:creationId xmlns:a16="http://schemas.microsoft.com/office/drawing/2014/main" id="{689FA2A9-3760-13E2-4DA3-0D6F45F52829}"/>
                </a:ext>
              </a:extLst>
            </p:cNvPr>
            <p:cNvSpPr/>
            <p:nvPr/>
          </p:nvSpPr>
          <p:spPr>
            <a:xfrm>
              <a:off x="4525275" y="1612075"/>
              <a:ext cx="136975" cy="9175"/>
            </a:xfrm>
            <a:custGeom>
              <a:avLst/>
              <a:gdLst/>
              <a:ahLst/>
              <a:cxnLst/>
              <a:rect l="l" t="t" r="r" b="b"/>
              <a:pathLst>
                <a:path w="5479" h="367" extrusionOk="0">
                  <a:moveTo>
                    <a:pt x="1" y="1"/>
                  </a:moveTo>
                  <a:lnTo>
                    <a:pt x="1" y="366"/>
                  </a:lnTo>
                  <a:lnTo>
                    <a:pt x="5479" y="366"/>
                  </a:lnTo>
                  <a:lnTo>
                    <a:pt x="5479" y="1"/>
                  </a:lnTo>
                  <a:close/>
                </a:path>
              </a:pathLst>
            </a:custGeom>
            <a:solidFill>
              <a:srgbClr val="F3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126;p30">
              <a:extLst>
                <a:ext uri="{FF2B5EF4-FFF2-40B4-BE49-F238E27FC236}">
                  <a16:creationId xmlns:a16="http://schemas.microsoft.com/office/drawing/2014/main" id="{ADBFCB6B-ABE4-EC8B-A9BB-F7AAA4DC96A8}"/>
                </a:ext>
              </a:extLst>
            </p:cNvPr>
            <p:cNvSpPr/>
            <p:nvPr/>
          </p:nvSpPr>
          <p:spPr>
            <a:xfrm>
              <a:off x="4525275" y="1746750"/>
              <a:ext cx="136975" cy="9725"/>
            </a:xfrm>
            <a:custGeom>
              <a:avLst/>
              <a:gdLst/>
              <a:ahLst/>
              <a:cxnLst/>
              <a:rect l="l" t="t" r="r" b="b"/>
              <a:pathLst>
                <a:path w="5479" h="389" extrusionOk="0">
                  <a:moveTo>
                    <a:pt x="23" y="1"/>
                  </a:moveTo>
                  <a:cubicBezTo>
                    <a:pt x="23" y="1"/>
                    <a:pt x="1" y="23"/>
                    <a:pt x="1" y="23"/>
                  </a:cubicBezTo>
                  <a:lnTo>
                    <a:pt x="1" y="366"/>
                  </a:lnTo>
                  <a:cubicBezTo>
                    <a:pt x="1" y="389"/>
                    <a:pt x="23" y="389"/>
                    <a:pt x="23" y="389"/>
                  </a:cubicBezTo>
                  <a:lnTo>
                    <a:pt x="5456" y="389"/>
                  </a:lnTo>
                  <a:cubicBezTo>
                    <a:pt x="5456" y="389"/>
                    <a:pt x="5479" y="389"/>
                    <a:pt x="5479" y="366"/>
                  </a:cubicBezTo>
                  <a:lnTo>
                    <a:pt x="5479" y="23"/>
                  </a:lnTo>
                  <a:cubicBezTo>
                    <a:pt x="5479" y="23"/>
                    <a:pt x="5456" y="1"/>
                    <a:pt x="5456" y="1"/>
                  </a:cubicBezTo>
                  <a:close/>
                </a:path>
              </a:pathLst>
            </a:custGeom>
            <a:solidFill>
              <a:srgbClr val="F3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127;p30">
              <a:extLst>
                <a:ext uri="{FF2B5EF4-FFF2-40B4-BE49-F238E27FC236}">
                  <a16:creationId xmlns:a16="http://schemas.microsoft.com/office/drawing/2014/main" id="{BDE146C7-D644-F31A-3B0A-37B0DC7114E9}"/>
                </a:ext>
              </a:extLst>
            </p:cNvPr>
            <p:cNvSpPr/>
            <p:nvPr/>
          </p:nvSpPr>
          <p:spPr>
            <a:xfrm>
              <a:off x="4462500" y="1879700"/>
              <a:ext cx="199750" cy="9725"/>
            </a:xfrm>
            <a:custGeom>
              <a:avLst/>
              <a:gdLst/>
              <a:ahLst/>
              <a:cxnLst/>
              <a:rect l="l" t="t" r="r" b="b"/>
              <a:pathLst>
                <a:path w="7990" h="389" extrusionOk="0">
                  <a:moveTo>
                    <a:pt x="183" y="1"/>
                  </a:moveTo>
                  <a:cubicBezTo>
                    <a:pt x="92" y="1"/>
                    <a:pt x="1" y="92"/>
                    <a:pt x="1" y="206"/>
                  </a:cubicBezTo>
                  <a:cubicBezTo>
                    <a:pt x="1" y="298"/>
                    <a:pt x="92" y="389"/>
                    <a:pt x="183" y="389"/>
                  </a:cubicBezTo>
                  <a:lnTo>
                    <a:pt x="7784" y="389"/>
                  </a:lnTo>
                  <a:cubicBezTo>
                    <a:pt x="7898" y="389"/>
                    <a:pt x="7990" y="298"/>
                    <a:pt x="7990" y="206"/>
                  </a:cubicBezTo>
                  <a:cubicBezTo>
                    <a:pt x="7990" y="92"/>
                    <a:pt x="7898" y="1"/>
                    <a:pt x="7784" y="1"/>
                  </a:cubicBezTo>
                  <a:close/>
                </a:path>
              </a:pathLst>
            </a:custGeom>
            <a:solidFill>
              <a:srgbClr val="F3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128;p30">
              <a:extLst>
                <a:ext uri="{FF2B5EF4-FFF2-40B4-BE49-F238E27FC236}">
                  <a16:creationId xmlns:a16="http://schemas.microsoft.com/office/drawing/2014/main" id="{F111910E-F319-EA4F-11D7-CB78F21D2CBB}"/>
                </a:ext>
              </a:extLst>
            </p:cNvPr>
            <p:cNvSpPr/>
            <p:nvPr/>
          </p:nvSpPr>
          <p:spPr>
            <a:xfrm>
              <a:off x="4462500" y="1919075"/>
              <a:ext cx="199750" cy="9175"/>
            </a:xfrm>
            <a:custGeom>
              <a:avLst/>
              <a:gdLst/>
              <a:ahLst/>
              <a:cxnLst/>
              <a:rect l="l" t="t" r="r" b="b"/>
              <a:pathLst>
                <a:path w="7990" h="367" extrusionOk="0">
                  <a:moveTo>
                    <a:pt x="183" y="1"/>
                  </a:moveTo>
                  <a:cubicBezTo>
                    <a:pt x="92" y="1"/>
                    <a:pt x="1" y="69"/>
                    <a:pt x="1" y="183"/>
                  </a:cubicBezTo>
                  <a:cubicBezTo>
                    <a:pt x="1" y="298"/>
                    <a:pt x="92" y="366"/>
                    <a:pt x="183" y="366"/>
                  </a:cubicBezTo>
                  <a:lnTo>
                    <a:pt x="7784" y="366"/>
                  </a:lnTo>
                  <a:cubicBezTo>
                    <a:pt x="7898" y="366"/>
                    <a:pt x="7990" y="298"/>
                    <a:pt x="7990" y="183"/>
                  </a:cubicBezTo>
                  <a:cubicBezTo>
                    <a:pt x="7990" y="69"/>
                    <a:pt x="7898" y="1"/>
                    <a:pt x="7784" y="1"/>
                  </a:cubicBezTo>
                  <a:close/>
                </a:path>
              </a:pathLst>
            </a:custGeom>
            <a:solidFill>
              <a:srgbClr val="F3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129;p30">
              <a:extLst>
                <a:ext uri="{FF2B5EF4-FFF2-40B4-BE49-F238E27FC236}">
                  <a16:creationId xmlns:a16="http://schemas.microsoft.com/office/drawing/2014/main" id="{B0B58B30-F848-C63B-5424-CAA50EFB3EB0}"/>
                </a:ext>
              </a:extLst>
            </p:cNvPr>
            <p:cNvSpPr/>
            <p:nvPr/>
          </p:nvSpPr>
          <p:spPr>
            <a:xfrm>
              <a:off x="4462500" y="1957875"/>
              <a:ext cx="199750" cy="9750"/>
            </a:xfrm>
            <a:custGeom>
              <a:avLst/>
              <a:gdLst/>
              <a:ahLst/>
              <a:cxnLst/>
              <a:rect l="l" t="t" r="r" b="b"/>
              <a:pathLst>
                <a:path w="7990" h="390" extrusionOk="0">
                  <a:moveTo>
                    <a:pt x="183" y="1"/>
                  </a:moveTo>
                  <a:cubicBezTo>
                    <a:pt x="92" y="1"/>
                    <a:pt x="1" y="92"/>
                    <a:pt x="1" y="184"/>
                  </a:cubicBezTo>
                  <a:cubicBezTo>
                    <a:pt x="1" y="298"/>
                    <a:pt x="92" y="389"/>
                    <a:pt x="183" y="389"/>
                  </a:cubicBezTo>
                  <a:lnTo>
                    <a:pt x="7784" y="389"/>
                  </a:lnTo>
                  <a:cubicBezTo>
                    <a:pt x="7898" y="389"/>
                    <a:pt x="7990" y="298"/>
                    <a:pt x="7990" y="184"/>
                  </a:cubicBezTo>
                  <a:cubicBezTo>
                    <a:pt x="7990" y="92"/>
                    <a:pt x="7898" y="1"/>
                    <a:pt x="7784" y="1"/>
                  </a:cubicBezTo>
                  <a:close/>
                </a:path>
              </a:pathLst>
            </a:custGeom>
            <a:solidFill>
              <a:srgbClr val="F3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130;p30">
              <a:extLst>
                <a:ext uri="{FF2B5EF4-FFF2-40B4-BE49-F238E27FC236}">
                  <a16:creationId xmlns:a16="http://schemas.microsoft.com/office/drawing/2014/main" id="{0FE68021-C7C3-E195-44A7-D97183A39B01}"/>
                </a:ext>
              </a:extLst>
            </p:cNvPr>
            <p:cNvSpPr/>
            <p:nvPr/>
          </p:nvSpPr>
          <p:spPr>
            <a:xfrm>
              <a:off x="4462500" y="1996700"/>
              <a:ext cx="199750" cy="9725"/>
            </a:xfrm>
            <a:custGeom>
              <a:avLst/>
              <a:gdLst/>
              <a:ahLst/>
              <a:cxnLst/>
              <a:rect l="l" t="t" r="r" b="b"/>
              <a:pathLst>
                <a:path w="7990" h="389" extrusionOk="0">
                  <a:moveTo>
                    <a:pt x="183" y="0"/>
                  </a:moveTo>
                  <a:cubicBezTo>
                    <a:pt x="92" y="0"/>
                    <a:pt x="1" y="91"/>
                    <a:pt x="1" y="206"/>
                  </a:cubicBezTo>
                  <a:cubicBezTo>
                    <a:pt x="1" y="297"/>
                    <a:pt x="92" y="388"/>
                    <a:pt x="183" y="388"/>
                  </a:cubicBezTo>
                  <a:lnTo>
                    <a:pt x="7784" y="388"/>
                  </a:lnTo>
                  <a:cubicBezTo>
                    <a:pt x="7898" y="388"/>
                    <a:pt x="7990" y="297"/>
                    <a:pt x="7990" y="206"/>
                  </a:cubicBezTo>
                  <a:cubicBezTo>
                    <a:pt x="7990" y="91"/>
                    <a:pt x="7898" y="0"/>
                    <a:pt x="7784" y="0"/>
                  </a:cubicBezTo>
                  <a:close/>
                </a:path>
              </a:pathLst>
            </a:custGeom>
            <a:solidFill>
              <a:srgbClr val="F3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3" name="Google Shape;2131;p30">
              <a:extLst>
                <a:ext uri="{FF2B5EF4-FFF2-40B4-BE49-F238E27FC236}">
                  <a16:creationId xmlns:a16="http://schemas.microsoft.com/office/drawing/2014/main" id="{683ABDC3-0B40-70CC-62B6-3E4B28CA1A86}"/>
                </a:ext>
              </a:extLst>
            </p:cNvPr>
            <p:cNvSpPr/>
            <p:nvPr/>
          </p:nvSpPr>
          <p:spPr>
            <a:xfrm>
              <a:off x="4462500" y="2035500"/>
              <a:ext cx="199750" cy="9725"/>
            </a:xfrm>
            <a:custGeom>
              <a:avLst/>
              <a:gdLst/>
              <a:ahLst/>
              <a:cxnLst/>
              <a:rect l="l" t="t" r="r" b="b"/>
              <a:pathLst>
                <a:path w="7990" h="389" extrusionOk="0">
                  <a:moveTo>
                    <a:pt x="183" y="0"/>
                  </a:moveTo>
                  <a:cubicBezTo>
                    <a:pt x="92" y="0"/>
                    <a:pt x="1" y="92"/>
                    <a:pt x="1" y="206"/>
                  </a:cubicBezTo>
                  <a:cubicBezTo>
                    <a:pt x="1" y="297"/>
                    <a:pt x="92" y="388"/>
                    <a:pt x="183" y="388"/>
                  </a:cubicBezTo>
                  <a:lnTo>
                    <a:pt x="7784" y="388"/>
                  </a:lnTo>
                  <a:cubicBezTo>
                    <a:pt x="7898" y="388"/>
                    <a:pt x="7990" y="297"/>
                    <a:pt x="7990" y="206"/>
                  </a:cubicBezTo>
                  <a:cubicBezTo>
                    <a:pt x="7990" y="92"/>
                    <a:pt x="7898" y="0"/>
                    <a:pt x="7784" y="0"/>
                  </a:cubicBezTo>
                  <a:close/>
                </a:path>
              </a:pathLst>
            </a:custGeom>
            <a:solidFill>
              <a:srgbClr val="F3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132;p30">
              <a:extLst>
                <a:ext uri="{FF2B5EF4-FFF2-40B4-BE49-F238E27FC236}">
                  <a16:creationId xmlns:a16="http://schemas.microsoft.com/office/drawing/2014/main" id="{FE05167E-AF5D-5614-394F-AE201F5B2B8E}"/>
                </a:ext>
              </a:extLst>
            </p:cNvPr>
            <p:cNvSpPr/>
            <p:nvPr/>
          </p:nvSpPr>
          <p:spPr>
            <a:xfrm>
              <a:off x="4462500" y="2074875"/>
              <a:ext cx="199750" cy="9150"/>
            </a:xfrm>
            <a:custGeom>
              <a:avLst/>
              <a:gdLst/>
              <a:ahLst/>
              <a:cxnLst/>
              <a:rect l="l" t="t" r="r" b="b"/>
              <a:pathLst>
                <a:path w="7990" h="366" extrusionOk="0">
                  <a:moveTo>
                    <a:pt x="183" y="0"/>
                  </a:moveTo>
                  <a:cubicBezTo>
                    <a:pt x="92" y="0"/>
                    <a:pt x="1" y="69"/>
                    <a:pt x="1" y="183"/>
                  </a:cubicBezTo>
                  <a:cubicBezTo>
                    <a:pt x="1" y="297"/>
                    <a:pt x="92" y="365"/>
                    <a:pt x="183" y="365"/>
                  </a:cubicBezTo>
                  <a:lnTo>
                    <a:pt x="7784" y="365"/>
                  </a:lnTo>
                  <a:cubicBezTo>
                    <a:pt x="7898" y="365"/>
                    <a:pt x="7990" y="297"/>
                    <a:pt x="7990" y="183"/>
                  </a:cubicBezTo>
                  <a:cubicBezTo>
                    <a:pt x="7990" y="69"/>
                    <a:pt x="7898" y="0"/>
                    <a:pt x="7784" y="0"/>
                  </a:cubicBezTo>
                  <a:close/>
                </a:path>
              </a:pathLst>
            </a:custGeom>
            <a:solidFill>
              <a:srgbClr val="F3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133;p30">
              <a:extLst>
                <a:ext uri="{FF2B5EF4-FFF2-40B4-BE49-F238E27FC236}">
                  <a16:creationId xmlns:a16="http://schemas.microsoft.com/office/drawing/2014/main" id="{B7F18202-221E-CC65-992A-49E2BFAC7E0C}"/>
                </a:ext>
              </a:extLst>
            </p:cNvPr>
            <p:cNvSpPr/>
            <p:nvPr/>
          </p:nvSpPr>
          <p:spPr>
            <a:xfrm>
              <a:off x="4462500" y="2113675"/>
              <a:ext cx="199750" cy="9725"/>
            </a:xfrm>
            <a:custGeom>
              <a:avLst/>
              <a:gdLst/>
              <a:ahLst/>
              <a:cxnLst/>
              <a:rect l="l" t="t" r="r" b="b"/>
              <a:pathLst>
                <a:path w="7990" h="389" extrusionOk="0">
                  <a:moveTo>
                    <a:pt x="183" y="0"/>
                  </a:moveTo>
                  <a:cubicBezTo>
                    <a:pt x="92" y="0"/>
                    <a:pt x="1" y="92"/>
                    <a:pt x="1" y="183"/>
                  </a:cubicBezTo>
                  <a:cubicBezTo>
                    <a:pt x="1" y="297"/>
                    <a:pt x="92" y="388"/>
                    <a:pt x="183" y="388"/>
                  </a:cubicBezTo>
                  <a:lnTo>
                    <a:pt x="7784" y="388"/>
                  </a:lnTo>
                  <a:cubicBezTo>
                    <a:pt x="7898" y="388"/>
                    <a:pt x="7990" y="297"/>
                    <a:pt x="7990" y="183"/>
                  </a:cubicBezTo>
                  <a:cubicBezTo>
                    <a:pt x="7990" y="92"/>
                    <a:pt x="7898" y="0"/>
                    <a:pt x="7784" y="0"/>
                  </a:cubicBezTo>
                  <a:close/>
                </a:path>
              </a:pathLst>
            </a:custGeom>
            <a:solidFill>
              <a:srgbClr val="F3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145;p30">
              <a:extLst>
                <a:ext uri="{FF2B5EF4-FFF2-40B4-BE49-F238E27FC236}">
                  <a16:creationId xmlns:a16="http://schemas.microsoft.com/office/drawing/2014/main" id="{B7A6D35C-C172-57EB-4CEA-47950489758F}"/>
                </a:ext>
              </a:extLst>
            </p:cNvPr>
            <p:cNvSpPr/>
            <p:nvPr/>
          </p:nvSpPr>
          <p:spPr>
            <a:xfrm flipH="1">
              <a:off x="1587233" y="4092781"/>
              <a:ext cx="157939" cy="169442"/>
            </a:xfrm>
            <a:custGeom>
              <a:avLst/>
              <a:gdLst/>
              <a:ahLst/>
              <a:cxnLst/>
              <a:rect l="l" t="t" r="r" b="b"/>
              <a:pathLst>
                <a:path w="1850" h="1850" extrusionOk="0">
                  <a:moveTo>
                    <a:pt x="937" y="1"/>
                  </a:moveTo>
                  <a:cubicBezTo>
                    <a:pt x="412" y="1"/>
                    <a:pt x="1" y="412"/>
                    <a:pt x="1" y="937"/>
                  </a:cubicBezTo>
                  <a:cubicBezTo>
                    <a:pt x="1" y="1439"/>
                    <a:pt x="412" y="1850"/>
                    <a:pt x="937" y="1850"/>
                  </a:cubicBezTo>
                  <a:cubicBezTo>
                    <a:pt x="1439" y="1850"/>
                    <a:pt x="1850" y="1439"/>
                    <a:pt x="1850" y="937"/>
                  </a:cubicBezTo>
                  <a:cubicBezTo>
                    <a:pt x="1850" y="412"/>
                    <a:pt x="1439" y="1"/>
                    <a:pt x="937" y="1"/>
                  </a:cubicBezTo>
                  <a:close/>
                </a:path>
              </a:pathLst>
            </a:custGeom>
            <a:solidFill>
              <a:srgbClr val="5C5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146;p30">
              <a:extLst>
                <a:ext uri="{FF2B5EF4-FFF2-40B4-BE49-F238E27FC236}">
                  <a16:creationId xmlns:a16="http://schemas.microsoft.com/office/drawing/2014/main" id="{4E131816-C97F-632A-E602-C1863B581397}"/>
                </a:ext>
              </a:extLst>
            </p:cNvPr>
            <p:cNvSpPr/>
            <p:nvPr/>
          </p:nvSpPr>
          <p:spPr>
            <a:xfrm>
              <a:off x="4934425" y="1394100"/>
              <a:ext cx="204300" cy="204325"/>
            </a:xfrm>
            <a:custGeom>
              <a:avLst/>
              <a:gdLst/>
              <a:ahLst/>
              <a:cxnLst/>
              <a:rect l="l" t="t" r="r" b="b"/>
              <a:pathLst>
                <a:path w="8172" h="8173" extrusionOk="0">
                  <a:moveTo>
                    <a:pt x="4086" y="571"/>
                  </a:moveTo>
                  <a:cubicBezTo>
                    <a:pt x="6026" y="571"/>
                    <a:pt x="7601" y="2146"/>
                    <a:pt x="7601" y="4086"/>
                  </a:cubicBezTo>
                  <a:cubicBezTo>
                    <a:pt x="7601" y="6026"/>
                    <a:pt x="6026" y="7601"/>
                    <a:pt x="4086" y="7601"/>
                  </a:cubicBezTo>
                  <a:cubicBezTo>
                    <a:pt x="2146" y="7601"/>
                    <a:pt x="571" y="6026"/>
                    <a:pt x="571" y="4086"/>
                  </a:cubicBezTo>
                  <a:cubicBezTo>
                    <a:pt x="571" y="2146"/>
                    <a:pt x="2146" y="571"/>
                    <a:pt x="4086" y="571"/>
                  </a:cubicBezTo>
                  <a:close/>
                  <a:moveTo>
                    <a:pt x="4086" y="1"/>
                  </a:moveTo>
                  <a:cubicBezTo>
                    <a:pt x="1826" y="1"/>
                    <a:pt x="0" y="1827"/>
                    <a:pt x="0" y="4086"/>
                  </a:cubicBezTo>
                  <a:cubicBezTo>
                    <a:pt x="0" y="6346"/>
                    <a:pt x="1826" y="8172"/>
                    <a:pt x="4086" y="8172"/>
                  </a:cubicBezTo>
                  <a:cubicBezTo>
                    <a:pt x="6346" y="8172"/>
                    <a:pt x="8172" y="6346"/>
                    <a:pt x="8172" y="4086"/>
                  </a:cubicBezTo>
                  <a:cubicBezTo>
                    <a:pt x="8172" y="1827"/>
                    <a:pt x="6346" y="1"/>
                    <a:pt x="4086" y="1"/>
                  </a:cubicBezTo>
                  <a:close/>
                </a:path>
              </a:pathLst>
            </a:custGeom>
            <a:solidFill>
              <a:srgbClr val="D0B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147;p30">
              <a:extLst>
                <a:ext uri="{FF2B5EF4-FFF2-40B4-BE49-F238E27FC236}">
                  <a16:creationId xmlns:a16="http://schemas.microsoft.com/office/drawing/2014/main" id="{DCFFC19E-217F-501B-3FB5-1619D9F18718}"/>
                </a:ext>
              </a:extLst>
            </p:cNvPr>
            <p:cNvSpPr/>
            <p:nvPr/>
          </p:nvSpPr>
          <p:spPr>
            <a:xfrm>
              <a:off x="4981775" y="1447875"/>
              <a:ext cx="116450" cy="96325"/>
            </a:xfrm>
            <a:custGeom>
              <a:avLst/>
              <a:gdLst/>
              <a:ahLst/>
              <a:cxnLst/>
              <a:rect l="l" t="t" r="r" b="b"/>
              <a:pathLst>
                <a:path w="4658" h="3853" extrusionOk="0">
                  <a:moveTo>
                    <a:pt x="4338" y="1"/>
                  </a:moveTo>
                  <a:cubicBezTo>
                    <a:pt x="4263" y="1"/>
                    <a:pt x="4189" y="29"/>
                    <a:pt x="4132" y="86"/>
                  </a:cubicBezTo>
                  <a:lnTo>
                    <a:pt x="1096" y="3145"/>
                  </a:lnTo>
                  <a:lnTo>
                    <a:pt x="549" y="2460"/>
                  </a:lnTo>
                  <a:cubicBezTo>
                    <a:pt x="495" y="2394"/>
                    <a:pt x="411" y="2358"/>
                    <a:pt x="328" y="2358"/>
                  </a:cubicBezTo>
                  <a:cubicBezTo>
                    <a:pt x="268" y="2358"/>
                    <a:pt x="208" y="2377"/>
                    <a:pt x="161" y="2415"/>
                  </a:cubicBezTo>
                  <a:cubicBezTo>
                    <a:pt x="24" y="2506"/>
                    <a:pt x="1" y="2689"/>
                    <a:pt x="115" y="2826"/>
                  </a:cubicBezTo>
                  <a:lnTo>
                    <a:pt x="845" y="3739"/>
                  </a:lnTo>
                  <a:cubicBezTo>
                    <a:pt x="891" y="3807"/>
                    <a:pt x="982" y="3853"/>
                    <a:pt x="1051" y="3853"/>
                  </a:cubicBezTo>
                  <a:lnTo>
                    <a:pt x="1074" y="3853"/>
                  </a:lnTo>
                  <a:cubicBezTo>
                    <a:pt x="1142" y="3853"/>
                    <a:pt x="1211" y="3830"/>
                    <a:pt x="1279" y="3761"/>
                  </a:cubicBezTo>
                  <a:lnTo>
                    <a:pt x="4543" y="497"/>
                  </a:lnTo>
                  <a:cubicBezTo>
                    <a:pt x="4657" y="383"/>
                    <a:pt x="4657" y="201"/>
                    <a:pt x="4543" y="86"/>
                  </a:cubicBezTo>
                  <a:cubicBezTo>
                    <a:pt x="4486" y="29"/>
                    <a:pt x="4412" y="1"/>
                    <a:pt x="4338" y="1"/>
                  </a:cubicBezTo>
                  <a:close/>
                </a:path>
              </a:pathLst>
            </a:custGeom>
            <a:solidFill>
              <a:srgbClr val="D0B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48;p30">
              <a:extLst>
                <a:ext uri="{FF2B5EF4-FFF2-40B4-BE49-F238E27FC236}">
                  <a16:creationId xmlns:a16="http://schemas.microsoft.com/office/drawing/2014/main" id="{A86453D0-EB61-4517-E383-58D837ACBE99}"/>
                </a:ext>
              </a:extLst>
            </p:cNvPr>
            <p:cNvSpPr/>
            <p:nvPr/>
          </p:nvSpPr>
          <p:spPr>
            <a:xfrm>
              <a:off x="6439750" y="1846050"/>
              <a:ext cx="219725" cy="219700"/>
            </a:xfrm>
            <a:custGeom>
              <a:avLst/>
              <a:gdLst/>
              <a:ahLst/>
              <a:cxnLst/>
              <a:rect l="l" t="t" r="r" b="b"/>
              <a:pathLst>
                <a:path w="8789" h="8788" extrusionOk="0">
                  <a:moveTo>
                    <a:pt x="3493" y="457"/>
                  </a:moveTo>
                  <a:lnTo>
                    <a:pt x="3493" y="457"/>
                  </a:lnTo>
                  <a:cubicBezTo>
                    <a:pt x="3287" y="662"/>
                    <a:pt x="3105" y="890"/>
                    <a:pt x="2922" y="1141"/>
                  </a:cubicBezTo>
                  <a:cubicBezTo>
                    <a:pt x="2694" y="1484"/>
                    <a:pt x="2488" y="1849"/>
                    <a:pt x="2351" y="2237"/>
                  </a:cubicBezTo>
                  <a:lnTo>
                    <a:pt x="982" y="2237"/>
                  </a:lnTo>
                  <a:cubicBezTo>
                    <a:pt x="1553" y="1324"/>
                    <a:pt x="2466" y="685"/>
                    <a:pt x="3493" y="457"/>
                  </a:cubicBezTo>
                  <a:close/>
                  <a:moveTo>
                    <a:pt x="4223" y="365"/>
                  </a:moveTo>
                  <a:lnTo>
                    <a:pt x="4223" y="2237"/>
                  </a:lnTo>
                  <a:lnTo>
                    <a:pt x="2717" y="2237"/>
                  </a:lnTo>
                  <a:cubicBezTo>
                    <a:pt x="2854" y="1918"/>
                    <a:pt x="3036" y="1644"/>
                    <a:pt x="3219" y="1370"/>
                  </a:cubicBezTo>
                  <a:cubicBezTo>
                    <a:pt x="3584" y="822"/>
                    <a:pt x="3949" y="502"/>
                    <a:pt x="4109" y="365"/>
                  </a:cubicBezTo>
                  <a:close/>
                  <a:moveTo>
                    <a:pt x="4725" y="365"/>
                  </a:moveTo>
                  <a:cubicBezTo>
                    <a:pt x="4954" y="548"/>
                    <a:pt x="5638" y="1187"/>
                    <a:pt x="6095" y="2237"/>
                  </a:cubicBezTo>
                  <a:lnTo>
                    <a:pt x="4565" y="2237"/>
                  </a:lnTo>
                  <a:lnTo>
                    <a:pt x="4565" y="365"/>
                  </a:lnTo>
                  <a:close/>
                  <a:moveTo>
                    <a:pt x="5342" y="457"/>
                  </a:moveTo>
                  <a:lnTo>
                    <a:pt x="5342" y="457"/>
                  </a:lnTo>
                  <a:cubicBezTo>
                    <a:pt x="6346" y="708"/>
                    <a:pt x="7236" y="1347"/>
                    <a:pt x="7807" y="2237"/>
                  </a:cubicBezTo>
                  <a:lnTo>
                    <a:pt x="6483" y="2237"/>
                  </a:lnTo>
                  <a:cubicBezTo>
                    <a:pt x="6323" y="1849"/>
                    <a:pt x="6140" y="1484"/>
                    <a:pt x="5889" y="1141"/>
                  </a:cubicBezTo>
                  <a:cubicBezTo>
                    <a:pt x="5730" y="913"/>
                    <a:pt x="5547" y="685"/>
                    <a:pt x="5342" y="457"/>
                  </a:cubicBezTo>
                  <a:close/>
                  <a:moveTo>
                    <a:pt x="2214" y="2579"/>
                  </a:moveTo>
                  <a:cubicBezTo>
                    <a:pt x="2032" y="3082"/>
                    <a:pt x="1941" y="3607"/>
                    <a:pt x="1918" y="4109"/>
                  </a:cubicBezTo>
                  <a:lnTo>
                    <a:pt x="366" y="4109"/>
                  </a:lnTo>
                  <a:cubicBezTo>
                    <a:pt x="411" y="3584"/>
                    <a:pt x="548" y="3059"/>
                    <a:pt x="799" y="2579"/>
                  </a:cubicBezTo>
                  <a:close/>
                  <a:moveTo>
                    <a:pt x="4223" y="2579"/>
                  </a:moveTo>
                  <a:lnTo>
                    <a:pt x="4223" y="4109"/>
                  </a:lnTo>
                  <a:lnTo>
                    <a:pt x="2283" y="4109"/>
                  </a:lnTo>
                  <a:cubicBezTo>
                    <a:pt x="2306" y="3607"/>
                    <a:pt x="2397" y="3082"/>
                    <a:pt x="2580" y="2579"/>
                  </a:cubicBezTo>
                  <a:close/>
                  <a:moveTo>
                    <a:pt x="6255" y="2579"/>
                  </a:moveTo>
                  <a:cubicBezTo>
                    <a:pt x="6437" y="3082"/>
                    <a:pt x="6528" y="3584"/>
                    <a:pt x="6551" y="4109"/>
                  </a:cubicBezTo>
                  <a:lnTo>
                    <a:pt x="4565" y="4109"/>
                  </a:lnTo>
                  <a:lnTo>
                    <a:pt x="4565" y="2579"/>
                  </a:lnTo>
                  <a:close/>
                  <a:moveTo>
                    <a:pt x="8012" y="2579"/>
                  </a:moveTo>
                  <a:cubicBezTo>
                    <a:pt x="8240" y="3059"/>
                    <a:pt x="8377" y="3584"/>
                    <a:pt x="8423" y="4109"/>
                  </a:cubicBezTo>
                  <a:lnTo>
                    <a:pt x="6917" y="4109"/>
                  </a:lnTo>
                  <a:cubicBezTo>
                    <a:pt x="6894" y="3607"/>
                    <a:pt x="6802" y="3082"/>
                    <a:pt x="6620" y="2579"/>
                  </a:cubicBezTo>
                  <a:close/>
                  <a:moveTo>
                    <a:pt x="1918" y="4474"/>
                  </a:moveTo>
                  <a:cubicBezTo>
                    <a:pt x="1941" y="5022"/>
                    <a:pt x="2009" y="5524"/>
                    <a:pt x="2146" y="6003"/>
                  </a:cubicBezTo>
                  <a:lnTo>
                    <a:pt x="708" y="6003"/>
                  </a:lnTo>
                  <a:cubicBezTo>
                    <a:pt x="480" y="5524"/>
                    <a:pt x="366" y="4999"/>
                    <a:pt x="366" y="4474"/>
                  </a:cubicBezTo>
                  <a:close/>
                  <a:moveTo>
                    <a:pt x="4223" y="4474"/>
                  </a:moveTo>
                  <a:lnTo>
                    <a:pt x="4223" y="6003"/>
                  </a:lnTo>
                  <a:lnTo>
                    <a:pt x="2511" y="6003"/>
                  </a:lnTo>
                  <a:cubicBezTo>
                    <a:pt x="2374" y="5524"/>
                    <a:pt x="2283" y="5022"/>
                    <a:pt x="2283" y="4474"/>
                  </a:cubicBezTo>
                  <a:close/>
                  <a:moveTo>
                    <a:pt x="6551" y="4474"/>
                  </a:moveTo>
                  <a:cubicBezTo>
                    <a:pt x="6551" y="5022"/>
                    <a:pt x="6460" y="5524"/>
                    <a:pt x="6323" y="6003"/>
                  </a:cubicBezTo>
                  <a:lnTo>
                    <a:pt x="4565" y="6003"/>
                  </a:lnTo>
                  <a:lnTo>
                    <a:pt x="4565" y="4474"/>
                  </a:lnTo>
                  <a:close/>
                  <a:moveTo>
                    <a:pt x="8423" y="4474"/>
                  </a:moveTo>
                  <a:cubicBezTo>
                    <a:pt x="8423" y="4999"/>
                    <a:pt x="8309" y="5524"/>
                    <a:pt x="8081" y="6003"/>
                  </a:cubicBezTo>
                  <a:lnTo>
                    <a:pt x="6688" y="6003"/>
                  </a:lnTo>
                  <a:cubicBezTo>
                    <a:pt x="6825" y="5524"/>
                    <a:pt x="6894" y="5022"/>
                    <a:pt x="6917" y="4474"/>
                  </a:cubicBezTo>
                  <a:close/>
                  <a:moveTo>
                    <a:pt x="2260" y="6368"/>
                  </a:moveTo>
                  <a:cubicBezTo>
                    <a:pt x="2443" y="6893"/>
                    <a:pt x="2694" y="7350"/>
                    <a:pt x="3013" y="7761"/>
                  </a:cubicBezTo>
                  <a:cubicBezTo>
                    <a:pt x="3173" y="7966"/>
                    <a:pt x="3356" y="8172"/>
                    <a:pt x="3561" y="8331"/>
                  </a:cubicBezTo>
                  <a:cubicBezTo>
                    <a:pt x="2443" y="8103"/>
                    <a:pt x="1438" y="7373"/>
                    <a:pt x="868" y="6368"/>
                  </a:cubicBezTo>
                  <a:close/>
                  <a:moveTo>
                    <a:pt x="7921" y="6368"/>
                  </a:moveTo>
                  <a:cubicBezTo>
                    <a:pt x="7350" y="7373"/>
                    <a:pt x="6392" y="8080"/>
                    <a:pt x="5296" y="8331"/>
                  </a:cubicBezTo>
                  <a:cubicBezTo>
                    <a:pt x="5479" y="8149"/>
                    <a:pt x="5661" y="7966"/>
                    <a:pt x="5821" y="7761"/>
                  </a:cubicBezTo>
                  <a:cubicBezTo>
                    <a:pt x="6140" y="7350"/>
                    <a:pt x="6392" y="6893"/>
                    <a:pt x="6574" y="6368"/>
                  </a:cubicBezTo>
                  <a:close/>
                  <a:moveTo>
                    <a:pt x="4223" y="6368"/>
                  </a:moveTo>
                  <a:lnTo>
                    <a:pt x="4223" y="8400"/>
                  </a:lnTo>
                  <a:cubicBezTo>
                    <a:pt x="3949" y="8240"/>
                    <a:pt x="3127" y="7624"/>
                    <a:pt x="2625" y="6368"/>
                  </a:cubicBezTo>
                  <a:close/>
                  <a:moveTo>
                    <a:pt x="6209" y="6368"/>
                  </a:moveTo>
                  <a:cubicBezTo>
                    <a:pt x="6026" y="6802"/>
                    <a:pt x="5821" y="7190"/>
                    <a:pt x="5547" y="7533"/>
                  </a:cubicBezTo>
                  <a:cubicBezTo>
                    <a:pt x="5136" y="8080"/>
                    <a:pt x="4702" y="8354"/>
                    <a:pt x="4565" y="8423"/>
                  </a:cubicBezTo>
                  <a:lnTo>
                    <a:pt x="4565" y="6368"/>
                  </a:lnTo>
                  <a:close/>
                  <a:moveTo>
                    <a:pt x="4406" y="0"/>
                  </a:moveTo>
                  <a:cubicBezTo>
                    <a:pt x="1986" y="0"/>
                    <a:pt x="0" y="1963"/>
                    <a:pt x="0" y="4383"/>
                  </a:cubicBezTo>
                  <a:cubicBezTo>
                    <a:pt x="0" y="6802"/>
                    <a:pt x="1986" y="8788"/>
                    <a:pt x="4406" y="8788"/>
                  </a:cubicBezTo>
                  <a:cubicBezTo>
                    <a:pt x="6825" y="8788"/>
                    <a:pt x="8788" y="6802"/>
                    <a:pt x="8788" y="4383"/>
                  </a:cubicBezTo>
                  <a:cubicBezTo>
                    <a:pt x="8788" y="1963"/>
                    <a:pt x="6825" y="0"/>
                    <a:pt x="4406" y="0"/>
                  </a:cubicBezTo>
                  <a:close/>
                </a:path>
              </a:pathLst>
            </a:custGeom>
            <a:solidFill>
              <a:srgbClr val="D0B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49;p30">
              <a:extLst>
                <a:ext uri="{FF2B5EF4-FFF2-40B4-BE49-F238E27FC236}">
                  <a16:creationId xmlns:a16="http://schemas.microsoft.com/office/drawing/2014/main" id="{088EDE75-4937-BF63-FD36-2ABB1C209838}"/>
                </a:ext>
              </a:extLst>
            </p:cNvPr>
            <p:cNvSpPr/>
            <p:nvPr/>
          </p:nvSpPr>
          <p:spPr>
            <a:xfrm>
              <a:off x="5270525" y="1879000"/>
              <a:ext cx="526150" cy="647950"/>
            </a:xfrm>
            <a:custGeom>
              <a:avLst/>
              <a:gdLst/>
              <a:ahLst/>
              <a:cxnLst/>
              <a:rect l="l" t="t" r="r" b="b"/>
              <a:pathLst>
                <a:path w="21046" h="25918" extrusionOk="0">
                  <a:moveTo>
                    <a:pt x="17247" y="0"/>
                  </a:moveTo>
                  <a:cubicBezTo>
                    <a:pt x="15903" y="0"/>
                    <a:pt x="14624" y="791"/>
                    <a:pt x="14061" y="2106"/>
                  </a:cubicBezTo>
                  <a:lnTo>
                    <a:pt x="14038" y="2152"/>
                  </a:lnTo>
                  <a:lnTo>
                    <a:pt x="13148" y="4252"/>
                  </a:lnTo>
                  <a:lnTo>
                    <a:pt x="12258" y="6374"/>
                  </a:lnTo>
                  <a:cubicBezTo>
                    <a:pt x="11641" y="7790"/>
                    <a:pt x="11048" y="9182"/>
                    <a:pt x="10454" y="10574"/>
                  </a:cubicBezTo>
                  <a:cubicBezTo>
                    <a:pt x="9907" y="11784"/>
                    <a:pt x="9382" y="12971"/>
                    <a:pt x="8834" y="14112"/>
                  </a:cubicBezTo>
                  <a:cubicBezTo>
                    <a:pt x="8788" y="14203"/>
                    <a:pt x="8742" y="14295"/>
                    <a:pt x="8697" y="14386"/>
                  </a:cubicBezTo>
                  <a:cubicBezTo>
                    <a:pt x="8651" y="14477"/>
                    <a:pt x="8606" y="14546"/>
                    <a:pt x="8560" y="14637"/>
                  </a:cubicBezTo>
                  <a:cubicBezTo>
                    <a:pt x="8286" y="15208"/>
                    <a:pt x="8012" y="15756"/>
                    <a:pt x="7715" y="16303"/>
                  </a:cubicBezTo>
                  <a:cubicBezTo>
                    <a:pt x="7670" y="16144"/>
                    <a:pt x="7601" y="15984"/>
                    <a:pt x="7556" y="15847"/>
                  </a:cubicBezTo>
                  <a:cubicBezTo>
                    <a:pt x="7213" y="14934"/>
                    <a:pt x="6916" y="13952"/>
                    <a:pt x="6620" y="12971"/>
                  </a:cubicBezTo>
                  <a:cubicBezTo>
                    <a:pt x="6574" y="12834"/>
                    <a:pt x="6528" y="12720"/>
                    <a:pt x="6506" y="12606"/>
                  </a:cubicBezTo>
                  <a:cubicBezTo>
                    <a:pt x="6414" y="12286"/>
                    <a:pt x="6323" y="11989"/>
                    <a:pt x="6232" y="11670"/>
                  </a:cubicBezTo>
                  <a:cubicBezTo>
                    <a:pt x="6026" y="10939"/>
                    <a:pt x="5821" y="10209"/>
                    <a:pt x="5638" y="9479"/>
                  </a:cubicBezTo>
                  <a:lnTo>
                    <a:pt x="5501" y="9045"/>
                  </a:lnTo>
                  <a:lnTo>
                    <a:pt x="5410" y="8680"/>
                  </a:lnTo>
                  <a:lnTo>
                    <a:pt x="5341" y="8383"/>
                  </a:lnTo>
                  <a:lnTo>
                    <a:pt x="5182" y="7835"/>
                  </a:lnTo>
                  <a:lnTo>
                    <a:pt x="5113" y="7561"/>
                  </a:lnTo>
                  <a:cubicBezTo>
                    <a:pt x="5090" y="7470"/>
                    <a:pt x="5068" y="7379"/>
                    <a:pt x="5045" y="7310"/>
                  </a:cubicBezTo>
                  <a:lnTo>
                    <a:pt x="4976" y="7105"/>
                  </a:lnTo>
                  <a:cubicBezTo>
                    <a:pt x="4657" y="6123"/>
                    <a:pt x="3767" y="5393"/>
                    <a:pt x="2671" y="5347"/>
                  </a:cubicBezTo>
                  <a:cubicBezTo>
                    <a:pt x="2642" y="5346"/>
                    <a:pt x="2614" y="5346"/>
                    <a:pt x="2586" y="5346"/>
                  </a:cubicBezTo>
                  <a:cubicBezTo>
                    <a:pt x="1209" y="5346"/>
                    <a:pt x="90" y="6425"/>
                    <a:pt x="23" y="7790"/>
                  </a:cubicBezTo>
                  <a:lnTo>
                    <a:pt x="23" y="8109"/>
                  </a:lnTo>
                  <a:lnTo>
                    <a:pt x="0" y="8429"/>
                  </a:lnTo>
                  <a:cubicBezTo>
                    <a:pt x="0" y="8634"/>
                    <a:pt x="0" y="8839"/>
                    <a:pt x="0" y="9045"/>
                  </a:cubicBezTo>
                  <a:cubicBezTo>
                    <a:pt x="0" y="9456"/>
                    <a:pt x="0" y="9867"/>
                    <a:pt x="0" y="10277"/>
                  </a:cubicBezTo>
                  <a:cubicBezTo>
                    <a:pt x="23" y="11099"/>
                    <a:pt x="69" y="11921"/>
                    <a:pt x="160" y="12743"/>
                  </a:cubicBezTo>
                  <a:cubicBezTo>
                    <a:pt x="274" y="14135"/>
                    <a:pt x="457" y="15504"/>
                    <a:pt x="731" y="16897"/>
                  </a:cubicBezTo>
                  <a:cubicBezTo>
                    <a:pt x="754" y="17079"/>
                    <a:pt x="799" y="17262"/>
                    <a:pt x="845" y="17422"/>
                  </a:cubicBezTo>
                  <a:cubicBezTo>
                    <a:pt x="868" y="17536"/>
                    <a:pt x="891" y="17650"/>
                    <a:pt x="913" y="17764"/>
                  </a:cubicBezTo>
                  <a:cubicBezTo>
                    <a:pt x="1005" y="18198"/>
                    <a:pt x="1119" y="18609"/>
                    <a:pt x="1233" y="19042"/>
                  </a:cubicBezTo>
                  <a:cubicBezTo>
                    <a:pt x="1370" y="19476"/>
                    <a:pt x="1507" y="19933"/>
                    <a:pt x="1667" y="20366"/>
                  </a:cubicBezTo>
                  <a:cubicBezTo>
                    <a:pt x="1826" y="20823"/>
                    <a:pt x="2009" y="21279"/>
                    <a:pt x="2237" y="21759"/>
                  </a:cubicBezTo>
                  <a:cubicBezTo>
                    <a:pt x="2466" y="22238"/>
                    <a:pt x="2717" y="22717"/>
                    <a:pt x="3082" y="23242"/>
                  </a:cubicBezTo>
                  <a:lnTo>
                    <a:pt x="3219" y="23448"/>
                  </a:lnTo>
                  <a:lnTo>
                    <a:pt x="3379" y="23653"/>
                  </a:lnTo>
                  <a:lnTo>
                    <a:pt x="3447" y="23744"/>
                  </a:lnTo>
                  <a:lnTo>
                    <a:pt x="3538" y="23858"/>
                  </a:lnTo>
                  <a:lnTo>
                    <a:pt x="3698" y="24064"/>
                  </a:lnTo>
                  <a:cubicBezTo>
                    <a:pt x="3949" y="24338"/>
                    <a:pt x="4223" y="24612"/>
                    <a:pt x="4588" y="24908"/>
                  </a:cubicBezTo>
                  <a:lnTo>
                    <a:pt x="4634" y="24931"/>
                  </a:lnTo>
                  <a:lnTo>
                    <a:pt x="4680" y="24977"/>
                  </a:lnTo>
                  <a:lnTo>
                    <a:pt x="4794" y="25068"/>
                  </a:lnTo>
                  <a:lnTo>
                    <a:pt x="4817" y="25068"/>
                  </a:lnTo>
                  <a:cubicBezTo>
                    <a:pt x="4908" y="25137"/>
                    <a:pt x="4999" y="25205"/>
                    <a:pt x="5090" y="25251"/>
                  </a:cubicBezTo>
                  <a:cubicBezTo>
                    <a:pt x="5296" y="25388"/>
                    <a:pt x="5524" y="25479"/>
                    <a:pt x="5752" y="25570"/>
                  </a:cubicBezTo>
                  <a:cubicBezTo>
                    <a:pt x="6049" y="25707"/>
                    <a:pt x="6369" y="25799"/>
                    <a:pt x="6688" y="25844"/>
                  </a:cubicBezTo>
                  <a:cubicBezTo>
                    <a:pt x="6779" y="25867"/>
                    <a:pt x="6894" y="25890"/>
                    <a:pt x="6985" y="25890"/>
                  </a:cubicBezTo>
                  <a:cubicBezTo>
                    <a:pt x="7076" y="25913"/>
                    <a:pt x="7168" y="25913"/>
                    <a:pt x="7236" y="25913"/>
                  </a:cubicBezTo>
                  <a:cubicBezTo>
                    <a:pt x="7305" y="25916"/>
                    <a:pt x="7373" y="25917"/>
                    <a:pt x="7440" y="25917"/>
                  </a:cubicBezTo>
                  <a:cubicBezTo>
                    <a:pt x="7880" y="25917"/>
                    <a:pt x="8269" y="25855"/>
                    <a:pt x="8606" y="25776"/>
                  </a:cubicBezTo>
                  <a:cubicBezTo>
                    <a:pt x="8994" y="25685"/>
                    <a:pt x="9313" y="25570"/>
                    <a:pt x="9610" y="25433"/>
                  </a:cubicBezTo>
                  <a:cubicBezTo>
                    <a:pt x="10158" y="25160"/>
                    <a:pt x="10523" y="24886"/>
                    <a:pt x="10842" y="24635"/>
                  </a:cubicBezTo>
                  <a:cubicBezTo>
                    <a:pt x="11162" y="24406"/>
                    <a:pt x="11390" y="24155"/>
                    <a:pt x="11618" y="23927"/>
                  </a:cubicBezTo>
                  <a:cubicBezTo>
                    <a:pt x="11710" y="23858"/>
                    <a:pt x="11778" y="23767"/>
                    <a:pt x="11847" y="23699"/>
                  </a:cubicBezTo>
                  <a:cubicBezTo>
                    <a:pt x="12189" y="23334"/>
                    <a:pt x="12463" y="22991"/>
                    <a:pt x="12714" y="22649"/>
                  </a:cubicBezTo>
                  <a:cubicBezTo>
                    <a:pt x="12783" y="22557"/>
                    <a:pt x="12851" y="22466"/>
                    <a:pt x="12920" y="22352"/>
                  </a:cubicBezTo>
                  <a:cubicBezTo>
                    <a:pt x="13011" y="22238"/>
                    <a:pt x="13102" y="22124"/>
                    <a:pt x="13193" y="21987"/>
                  </a:cubicBezTo>
                  <a:cubicBezTo>
                    <a:pt x="13308" y="21804"/>
                    <a:pt x="13422" y="21644"/>
                    <a:pt x="13536" y="21462"/>
                  </a:cubicBezTo>
                  <a:cubicBezTo>
                    <a:pt x="13787" y="21074"/>
                    <a:pt x="14015" y="20686"/>
                    <a:pt x="14243" y="20321"/>
                  </a:cubicBezTo>
                  <a:cubicBezTo>
                    <a:pt x="14677" y="19545"/>
                    <a:pt x="15065" y="18791"/>
                    <a:pt x="15430" y="18038"/>
                  </a:cubicBezTo>
                  <a:cubicBezTo>
                    <a:pt x="15818" y="17285"/>
                    <a:pt x="16161" y="16554"/>
                    <a:pt x="16503" y="15801"/>
                  </a:cubicBezTo>
                  <a:cubicBezTo>
                    <a:pt x="16823" y="15048"/>
                    <a:pt x="17142" y="14295"/>
                    <a:pt x="17462" y="13541"/>
                  </a:cubicBezTo>
                  <a:cubicBezTo>
                    <a:pt x="18078" y="12035"/>
                    <a:pt x="18626" y="10529"/>
                    <a:pt x="19151" y="8999"/>
                  </a:cubicBezTo>
                  <a:cubicBezTo>
                    <a:pt x="19425" y="8246"/>
                    <a:pt x="19676" y="7493"/>
                    <a:pt x="19904" y="6717"/>
                  </a:cubicBezTo>
                  <a:cubicBezTo>
                    <a:pt x="20018" y="6329"/>
                    <a:pt x="20132" y="5941"/>
                    <a:pt x="20246" y="5553"/>
                  </a:cubicBezTo>
                  <a:lnTo>
                    <a:pt x="20429" y="4982"/>
                  </a:lnTo>
                  <a:cubicBezTo>
                    <a:pt x="20475" y="4777"/>
                    <a:pt x="20520" y="4594"/>
                    <a:pt x="20589" y="4389"/>
                  </a:cubicBezTo>
                  <a:cubicBezTo>
                    <a:pt x="21045" y="2745"/>
                    <a:pt x="20224" y="965"/>
                    <a:pt x="18603" y="280"/>
                  </a:cubicBezTo>
                  <a:cubicBezTo>
                    <a:pt x="18160" y="90"/>
                    <a:pt x="17700" y="0"/>
                    <a:pt x="172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50;p30">
              <a:extLst>
                <a:ext uri="{FF2B5EF4-FFF2-40B4-BE49-F238E27FC236}">
                  <a16:creationId xmlns:a16="http://schemas.microsoft.com/office/drawing/2014/main" id="{BFD2056B-314B-91F2-09C5-4C709404B52C}"/>
                </a:ext>
              </a:extLst>
            </p:cNvPr>
            <p:cNvSpPr/>
            <p:nvPr/>
          </p:nvSpPr>
          <p:spPr>
            <a:xfrm>
              <a:off x="5288775" y="2095975"/>
              <a:ext cx="119300" cy="218575"/>
            </a:xfrm>
            <a:custGeom>
              <a:avLst/>
              <a:gdLst/>
              <a:ahLst/>
              <a:cxnLst/>
              <a:rect l="l" t="t" r="r" b="b"/>
              <a:pathLst>
                <a:path w="4772" h="8743" extrusionOk="0">
                  <a:moveTo>
                    <a:pt x="4680" y="1"/>
                  </a:moveTo>
                  <a:cubicBezTo>
                    <a:pt x="2991" y="2329"/>
                    <a:pt x="1439" y="4748"/>
                    <a:pt x="320" y="7396"/>
                  </a:cubicBezTo>
                  <a:cubicBezTo>
                    <a:pt x="206" y="7670"/>
                    <a:pt x="92" y="7944"/>
                    <a:pt x="1" y="8218"/>
                  </a:cubicBezTo>
                  <a:cubicBezTo>
                    <a:pt x="24" y="8400"/>
                    <a:pt x="69" y="8583"/>
                    <a:pt x="115" y="8743"/>
                  </a:cubicBezTo>
                  <a:cubicBezTo>
                    <a:pt x="320" y="8172"/>
                    <a:pt x="549" y="7602"/>
                    <a:pt x="800" y="7031"/>
                  </a:cubicBezTo>
                  <a:cubicBezTo>
                    <a:pt x="1850" y="4657"/>
                    <a:pt x="3265" y="2466"/>
                    <a:pt x="4771" y="366"/>
                  </a:cubicBezTo>
                  <a:lnTo>
                    <a:pt x="468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51;p30">
              <a:extLst>
                <a:ext uri="{FF2B5EF4-FFF2-40B4-BE49-F238E27FC236}">
                  <a16:creationId xmlns:a16="http://schemas.microsoft.com/office/drawing/2014/main" id="{79B0200D-19CF-ED89-C444-5EB751D3DA20}"/>
                </a:ext>
              </a:extLst>
            </p:cNvPr>
            <p:cNvSpPr/>
            <p:nvPr/>
          </p:nvSpPr>
          <p:spPr>
            <a:xfrm>
              <a:off x="5376650" y="2194125"/>
              <a:ext cx="59375" cy="316150"/>
            </a:xfrm>
            <a:custGeom>
              <a:avLst/>
              <a:gdLst/>
              <a:ahLst/>
              <a:cxnLst/>
              <a:rect l="l" t="t" r="r" b="b"/>
              <a:pathLst>
                <a:path w="2375" h="12646" extrusionOk="0">
                  <a:moveTo>
                    <a:pt x="2261" y="1"/>
                  </a:moveTo>
                  <a:cubicBezTo>
                    <a:pt x="1074" y="1895"/>
                    <a:pt x="343" y="4064"/>
                    <a:pt x="161" y="6300"/>
                  </a:cubicBezTo>
                  <a:cubicBezTo>
                    <a:pt x="1" y="7944"/>
                    <a:pt x="229" y="9564"/>
                    <a:pt x="435" y="11208"/>
                  </a:cubicBezTo>
                  <a:cubicBezTo>
                    <a:pt x="480" y="11619"/>
                    <a:pt x="526" y="12030"/>
                    <a:pt x="549" y="12463"/>
                  </a:cubicBezTo>
                  <a:lnTo>
                    <a:pt x="572" y="12463"/>
                  </a:lnTo>
                  <a:cubicBezTo>
                    <a:pt x="663" y="12532"/>
                    <a:pt x="754" y="12600"/>
                    <a:pt x="845" y="12646"/>
                  </a:cubicBezTo>
                  <a:cubicBezTo>
                    <a:pt x="754" y="11117"/>
                    <a:pt x="457" y="9587"/>
                    <a:pt x="389" y="8035"/>
                  </a:cubicBezTo>
                  <a:cubicBezTo>
                    <a:pt x="320" y="6460"/>
                    <a:pt x="549" y="4840"/>
                    <a:pt x="1028" y="3333"/>
                  </a:cubicBezTo>
                  <a:cubicBezTo>
                    <a:pt x="1370" y="2283"/>
                    <a:pt x="1804" y="1279"/>
                    <a:pt x="2375" y="366"/>
                  </a:cubicBezTo>
                  <a:cubicBezTo>
                    <a:pt x="2329" y="229"/>
                    <a:pt x="2283" y="115"/>
                    <a:pt x="2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52;p30">
              <a:extLst>
                <a:ext uri="{FF2B5EF4-FFF2-40B4-BE49-F238E27FC236}">
                  <a16:creationId xmlns:a16="http://schemas.microsoft.com/office/drawing/2014/main" id="{1B325C87-AFCB-A033-1AD1-1B2E454520D3}"/>
                </a:ext>
              </a:extLst>
            </p:cNvPr>
            <p:cNvSpPr/>
            <p:nvPr/>
          </p:nvSpPr>
          <p:spPr>
            <a:xfrm>
              <a:off x="5437725" y="2426750"/>
              <a:ext cx="128975" cy="99500"/>
            </a:xfrm>
            <a:custGeom>
              <a:avLst/>
              <a:gdLst/>
              <a:ahLst/>
              <a:cxnLst/>
              <a:rect l="l" t="t" r="r" b="b"/>
              <a:pathLst>
                <a:path w="5159" h="3980" extrusionOk="0">
                  <a:moveTo>
                    <a:pt x="2837" y="1"/>
                  </a:moveTo>
                  <a:cubicBezTo>
                    <a:pt x="2693" y="1"/>
                    <a:pt x="2546" y="18"/>
                    <a:pt x="2397" y="54"/>
                  </a:cubicBezTo>
                  <a:cubicBezTo>
                    <a:pt x="1278" y="351"/>
                    <a:pt x="685" y="1583"/>
                    <a:pt x="320" y="2588"/>
                  </a:cubicBezTo>
                  <a:cubicBezTo>
                    <a:pt x="183" y="3044"/>
                    <a:pt x="69" y="3478"/>
                    <a:pt x="0" y="3934"/>
                  </a:cubicBezTo>
                  <a:cubicBezTo>
                    <a:pt x="91" y="3957"/>
                    <a:pt x="206" y="3980"/>
                    <a:pt x="297" y="3980"/>
                  </a:cubicBezTo>
                  <a:cubicBezTo>
                    <a:pt x="343" y="3638"/>
                    <a:pt x="411" y="3318"/>
                    <a:pt x="502" y="2976"/>
                  </a:cubicBezTo>
                  <a:cubicBezTo>
                    <a:pt x="822" y="1948"/>
                    <a:pt x="1461" y="396"/>
                    <a:pt x="2716" y="282"/>
                  </a:cubicBezTo>
                  <a:cubicBezTo>
                    <a:pt x="2756" y="280"/>
                    <a:pt x="2796" y="279"/>
                    <a:pt x="2834" y="279"/>
                  </a:cubicBezTo>
                  <a:cubicBezTo>
                    <a:pt x="3865" y="279"/>
                    <a:pt x="4557" y="1137"/>
                    <a:pt x="4930" y="2017"/>
                  </a:cubicBezTo>
                  <a:cubicBezTo>
                    <a:pt x="5022" y="1948"/>
                    <a:pt x="5090" y="1880"/>
                    <a:pt x="5159" y="1789"/>
                  </a:cubicBezTo>
                  <a:cubicBezTo>
                    <a:pt x="5113" y="1697"/>
                    <a:pt x="5067" y="1606"/>
                    <a:pt x="5022" y="1538"/>
                  </a:cubicBezTo>
                  <a:cubicBezTo>
                    <a:pt x="4606" y="726"/>
                    <a:pt x="3779" y="1"/>
                    <a:pt x="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53;p30">
              <a:extLst>
                <a:ext uri="{FF2B5EF4-FFF2-40B4-BE49-F238E27FC236}">
                  <a16:creationId xmlns:a16="http://schemas.microsoft.com/office/drawing/2014/main" id="{F5F3752D-0D97-7CC3-D5B8-3866EFAA2C44}"/>
                </a:ext>
              </a:extLst>
            </p:cNvPr>
            <p:cNvSpPr/>
            <p:nvPr/>
          </p:nvSpPr>
          <p:spPr>
            <a:xfrm>
              <a:off x="5487925" y="2231800"/>
              <a:ext cx="112450" cy="206025"/>
            </a:xfrm>
            <a:custGeom>
              <a:avLst/>
              <a:gdLst/>
              <a:ahLst/>
              <a:cxnLst/>
              <a:rect l="l" t="t" r="r" b="b"/>
              <a:pathLst>
                <a:path w="4498" h="8241" extrusionOk="0">
                  <a:moveTo>
                    <a:pt x="138" y="0"/>
                  </a:moveTo>
                  <a:cubicBezTo>
                    <a:pt x="92" y="91"/>
                    <a:pt x="46" y="183"/>
                    <a:pt x="1" y="274"/>
                  </a:cubicBezTo>
                  <a:cubicBezTo>
                    <a:pt x="2512" y="2146"/>
                    <a:pt x="4087" y="5136"/>
                    <a:pt x="4224" y="8240"/>
                  </a:cubicBezTo>
                  <a:cubicBezTo>
                    <a:pt x="4315" y="8126"/>
                    <a:pt x="4406" y="8012"/>
                    <a:pt x="4497" y="7875"/>
                  </a:cubicBezTo>
                  <a:cubicBezTo>
                    <a:pt x="4246" y="4793"/>
                    <a:pt x="2649" y="1872"/>
                    <a:pt x="1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54;p30">
              <a:extLst>
                <a:ext uri="{FF2B5EF4-FFF2-40B4-BE49-F238E27FC236}">
                  <a16:creationId xmlns:a16="http://schemas.microsoft.com/office/drawing/2014/main" id="{600E0406-3CF0-9844-08F2-D240BFC3A017}"/>
                </a:ext>
              </a:extLst>
            </p:cNvPr>
            <p:cNvSpPr/>
            <p:nvPr/>
          </p:nvSpPr>
          <p:spPr>
            <a:xfrm>
              <a:off x="5460550" y="2285525"/>
              <a:ext cx="55375" cy="95225"/>
            </a:xfrm>
            <a:custGeom>
              <a:avLst/>
              <a:gdLst/>
              <a:ahLst/>
              <a:cxnLst/>
              <a:rect l="l" t="t" r="r" b="b"/>
              <a:pathLst>
                <a:path w="2215" h="3809" extrusionOk="0">
                  <a:moveTo>
                    <a:pt x="203" y="1"/>
                  </a:moveTo>
                  <a:cubicBezTo>
                    <a:pt x="168" y="1"/>
                    <a:pt x="130" y="14"/>
                    <a:pt x="92" y="42"/>
                  </a:cubicBezTo>
                  <a:cubicBezTo>
                    <a:pt x="23" y="88"/>
                    <a:pt x="0" y="179"/>
                    <a:pt x="69" y="248"/>
                  </a:cubicBezTo>
                  <a:cubicBezTo>
                    <a:pt x="69" y="271"/>
                    <a:pt x="1529" y="2439"/>
                    <a:pt x="1872" y="3672"/>
                  </a:cubicBezTo>
                  <a:cubicBezTo>
                    <a:pt x="1895" y="3763"/>
                    <a:pt x="1963" y="3808"/>
                    <a:pt x="2032" y="3808"/>
                  </a:cubicBezTo>
                  <a:cubicBezTo>
                    <a:pt x="2032" y="3808"/>
                    <a:pt x="2054" y="3786"/>
                    <a:pt x="2077" y="3786"/>
                  </a:cubicBezTo>
                  <a:cubicBezTo>
                    <a:pt x="2146" y="3763"/>
                    <a:pt x="2214" y="3672"/>
                    <a:pt x="2191" y="3603"/>
                  </a:cubicBezTo>
                  <a:cubicBezTo>
                    <a:pt x="1826" y="2302"/>
                    <a:pt x="388" y="156"/>
                    <a:pt x="320" y="65"/>
                  </a:cubicBezTo>
                  <a:cubicBezTo>
                    <a:pt x="293" y="25"/>
                    <a:pt x="251" y="1"/>
                    <a:pt x="2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55;p30">
              <a:extLst>
                <a:ext uri="{FF2B5EF4-FFF2-40B4-BE49-F238E27FC236}">
                  <a16:creationId xmlns:a16="http://schemas.microsoft.com/office/drawing/2014/main" id="{9693FC9A-86D4-0BD0-362B-461C6D7B7A66}"/>
                </a:ext>
              </a:extLst>
            </p:cNvPr>
            <p:cNvSpPr/>
            <p:nvPr/>
          </p:nvSpPr>
          <p:spPr>
            <a:xfrm>
              <a:off x="5475375" y="2308100"/>
              <a:ext cx="44550" cy="25275"/>
            </a:xfrm>
            <a:custGeom>
              <a:avLst/>
              <a:gdLst/>
              <a:ahLst/>
              <a:cxnLst/>
              <a:rect l="l" t="t" r="r" b="b"/>
              <a:pathLst>
                <a:path w="1782" h="1011" extrusionOk="0">
                  <a:moveTo>
                    <a:pt x="182" y="1"/>
                  </a:moveTo>
                  <a:cubicBezTo>
                    <a:pt x="108" y="1"/>
                    <a:pt x="42" y="45"/>
                    <a:pt x="23" y="121"/>
                  </a:cubicBezTo>
                  <a:cubicBezTo>
                    <a:pt x="1" y="212"/>
                    <a:pt x="46" y="303"/>
                    <a:pt x="138" y="326"/>
                  </a:cubicBezTo>
                  <a:cubicBezTo>
                    <a:pt x="1051" y="577"/>
                    <a:pt x="1484" y="965"/>
                    <a:pt x="1484" y="965"/>
                  </a:cubicBezTo>
                  <a:cubicBezTo>
                    <a:pt x="1530" y="988"/>
                    <a:pt x="1576" y="1011"/>
                    <a:pt x="1598" y="1011"/>
                  </a:cubicBezTo>
                  <a:cubicBezTo>
                    <a:pt x="1644" y="1011"/>
                    <a:pt x="1690" y="988"/>
                    <a:pt x="1713" y="943"/>
                  </a:cubicBezTo>
                  <a:cubicBezTo>
                    <a:pt x="1781" y="874"/>
                    <a:pt x="1781" y="783"/>
                    <a:pt x="1713" y="714"/>
                  </a:cubicBezTo>
                  <a:cubicBezTo>
                    <a:pt x="1690" y="714"/>
                    <a:pt x="1210" y="303"/>
                    <a:pt x="229" y="7"/>
                  </a:cubicBezTo>
                  <a:cubicBezTo>
                    <a:pt x="213" y="3"/>
                    <a:pt x="198" y="1"/>
                    <a:pt x="1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56;p30">
              <a:extLst>
                <a:ext uri="{FF2B5EF4-FFF2-40B4-BE49-F238E27FC236}">
                  <a16:creationId xmlns:a16="http://schemas.microsoft.com/office/drawing/2014/main" id="{EEAD7F7E-8923-9C12-96D9-EFE684772D3A}"/>
                </a:ext>
              </a:extLst>
            </p:cNvPr>
            <p:cNvSpPr/>
            <p:nvPr/>
          </p:nvSpPr>
          <p:spPr>
            <a:xfrm>
              <a:off x="5581525" y="4517750"/>
              <a:ext cx="133550" cy="155225"/>
            </a:xfrm>
            <a:custGeom>
              <a:avLst/>
              <a:gdLst/>
              <a:ahLst/>
              <a:cxnLst/>
              <a:rect l="l" t="t" r="r" b="b"/>
              <a:pathLst>
                <a:path w="5342" h="6209" extrusionOk="0">
                  <a:moveTo>
                    <a:pt x="5273" y="0"/>
                  </a:moveTo>
                  <a:lnTo>
                    <a:pt x="0" y="114"/>
                  </a:lnTo>
                  <a:lnTo>
                    <a:pt x="662" y="6209"/>
                  </a:lnTo>
                  <a:lnTo>
                    <a:pt x="5341" y="6163"/>
                  </a:lnTo>
                  <a:lnTo>
                    <a:pt x="5273" y="0"/>
                  </a:lnTo>
                  <a:close/>
                </a:path>
              </a:pathLst>
            </a:custGeom>
            <a:solidFill>
              <a:srgbClr val="FEA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57;p30">
              <a:extLst>
                <a:ext uri="{FF2B5EF4-FFF2-40B4-BE49-F238E27FC236}">
                  <a16:creationId xmlns:a16="http://schemas.microsoft.com/office/drawing/2014/main" id="{62CAB75F-0B6A-33A4-7FF7-B897136E60D3}"/>
                </a:ext>
              </a:extLst>
            </p:cNvPr>
            <p:cNvSpPr/>
            <p:nvPr/>
          </p:nvSpPr>
          <p:spPr>
            <a:xfrm>
              <a:off x="5315025" y="4637500"/>
              <a:ext cx="432000" cy="205525"/>
            </a:xfrm>
            <a:custGeom>
              <a:avLst/>
              <a:gdLst/>
              <a:ahLst/>
              <a:cxnLst/>
              <a:rect l="l" t="t" r="r" b="b"/>
              <a:pathLst>
                <a:path w="17280" h="8221" extrusionOk="0">
                  <a:moveTo>
                    <a:pt x="11308" y="0"/>
                  </a:moveTo>
                  <a:cubicBezTo>
                    <a:pt x="11116" y="0"/>
                    <a:pt x="10937" y="47"/>
                    <a:pt x="10774" y="163"/>
                  </a:cubicBezTo>
                  <a:cubicBezTo>
                    <a:pt x="10774" y="163"/>
                    <a:pt x="10272" y="528"/>
                    <a:pt x="8948" y="1715"/>
                  </a:cubicBezTo>
                  <a:cubicBezTo>
                    <a:pt x="7624" y="2902"/>
                    <a:pt x="5365" y="3678"/>
                    <a:pt x="3447" y="4477"/>
                  </a:cubicBezTo>
                  <a:cubicBezTo>
                    <a:pt x="959" y="5504"/>
                    <a:pt x="252" y="6554"/>
                    <a:pt x="115" y="7262"/>
                  </a:cubicBezTo>
                  <a:cubicBezTo>
                    <a:pt x="1" y="7810"/>
                    <a:pt x="252" y="8175"/>
                    <a:pt x="252" y="8175"/>
                  </a:cubicBezTo>
                  <a:lnTo>
                    <a:pt x="16960" y="8221"/>
                  </a:lnTo>
                  <a:cubicBezTo>
                    <a:pt x="17074" y="7992"/>
                    <a:pt x="17143" y="7673"/>
                    <a:pt x="17188" y="7307"/>
                  </a:cubicBezTo>
                  <a:cubicBezTo>
                    <a:pt x="17280" y="5892"/>
                    <a:pt x="16846" y="3633"/>
                    <a:pt x="16618" y="2217"/>
                  </a:cubicBezTo>
                  <a:cubicBezTo>
                    <a:pt x="16595" y="2035"/>
                    <a:pt x="16572" y="1875"/>
                    <a:pt x="16572" y="1738"/>
                  </a:cubicBezTo>
                  <a:cubicBezTo>
                    <a:pt x="16526" y="1510"/>
                    <a:pt x="16503" y="1304"/>
                    <a:pt x="16503" y="1167"/>
                  </a:cubicBezTo>
                  <a:cubicBezTo>
                    <a:pt x="16520" y="307"/>
                    <a:pt x="15964" y="195"/>
                    <a:pt x="15672" y="195"/>
                  </a:cubicBezTo>
                  <a:cubicBezTo>
                    <a:pt x="15569" y="195"/>
                    <a:pt x="15499" y="209"/>
                    <a:pt x="15499" y="209"/>
                  </a:cubicBezTo>
                  <a:cubicBezTo>
                    <a:pt x="15055" y="635"/>
                    <a:pt x="14599" y="783"/>
                    <a:pt x="14148" y="783"/>
                  </a:cubicBezTo>
                  <a:cubicBezTo>
                    <a:pt x="13110" y="783"/>
                    <a:pt x="12097" y="0"/>
                    <a:pt x="113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58;p30">
              <a:extLst>
                <a:ext uri="{FF2B5EF4-FFF2-40B4-BE49-F238E27FC236}">
                  <a16:creationId xmlns:a16="http://schemas.microsoft.com/office/drawing/2014/main" id="{B4CE5CA7-4A8A-65DF-493A-4557C81359D8}"/>
                </a:ext>
              </a:extLst>
            </p:cNvPr>
            <p:cNvSpPr/>
            <p:nvPr/>
          </p:nvSpPr>
          <p:spPr>
            <a:xfrm>
              <a:off x="5315025" y="4819025"/>
              <a:ext cx="429725" cy="24000"/>
            </a:xfrm>
            <a:custGeom>
              <a:avLst/>
              <a:gdLst/>
              <a:ahLst/>
              <a:cxnLst/>
              <a:rect l="l" t="t" r="r" b="b"/>
              <a:pathLst>
                <a:path w="17189" h="960" extrusionOk="0">
                  <a:moveTo>
                    <a:pt x="115" y="1"/>
                  </a:moveTo>
                  <a:lnTo>
                    <a:pt x="115" y="1"/>
                  </a:lnTo>
                  <a:cubicBezTo>
                    <a:pt x="1" y="549"/>
                    <a:pt x="252" y="914"/>
                    <a:pt x="252" y="914"/>
                  </a:cubicBezTo>
                  <a:lnTo>
                    <a:pt x="16960" y="960"/>
                  </a:lnTo>
                  <a:cubicBezTo>
                    <a:pt x="17074" y="731"/>
                    <a:pt x="17143" y="412"/>
                    <a:pt x="17188" y="46"/>
                  </a:cubicBezTo>
                  <a:lnTo>
                    <a:pt x="115" y="1"/>
                  </a:lnTo>
                  <a:close/>
                </a:path>
              </a:pathLst>
            </a:custGeom>
            <a:solidFill>
              <a:srgbClr val="F3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59;p30">
              <a:extLst>
                <a:ext uri="{FF2B5EF4-FFF2-40B4-BE49-F238E27FC236}">
                  <a16:creationId xmlns:a16="http://schemas.microsoft.com/office/drawing/2014/main" id="{35F2C1A4-D0FA-9037-C159-E542C4AB689E}"/>
                </a:ext>
              </a:extLst>
            </p:cNvPr>
            <p:cNvSpPr/>
            <p:nvPr/>
          </p:nvSpPr>
          <p:spPr>
            <a:xfrm>
              <a:off x="5675100" y="4680950"/>
              <a:ext cx="55375" cy="162075"/>
            </a:xfrm>
            <a:custGeom>
              <a:avLst/>
              <a:gdLst/>
              <a:ahLst/>
              <a:cxnLst/>
              <a:rect l="l" t="t" r="r" b="b"/>
              <a:pathLst>
                <a:path w="2215" h="6483" extrusionOk="0">
                  <a:moveTo>
                    <a:pt x="2169" y="0"/>
                  </a:moveTo>
                  <a:cubicBezTo>
                    <a:pt x="1416" y="571"/>
                    <a:pt x="160" y="1803"/>
                    <a:pt x="69" y="3789"/>
                  </a:cubicBezTo>
                  <a:cubicBezTo>
                    <a:pt x="1" y="4976"/>
                    <a:pt x="389" y="5866"/>
                    <a:pt x="845" y="6483"/>
                  </a:cubicBezTo>
                  <a:lnTo>
                    <a:pt x="1347" y="6483"/>
                  </a:lnTo>
                  <a:cubicBezTo>
                    <a:pt x="845" y="5912"/>
                    <a:pt x="389" y="5045"/>
                    <a:pt x="457" y="3812"/>
                  </a:cubicBezTo>
                  <a:cubicBezTo>
                    <a:pt x="548" y="2146"/>
                    <a:pt x="1530" y="1050"/>
                    <a:pt x="2215" y="479"/>
                  </a:cubicBezTo>
                  <a:cubicBezTo>
                    <a:pt x="2192" y="297"/>
                    <a:pt x="2169" y="137"/>
                    <a:pt x="2169" y="0"/>
                  </a:cubicBezTo>
                  <a:close/>
                </a:path>
              </a:pathLst>
            </a:custGeom>
            <a:solidFill>
              <a:srgbClr val="F3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60;p30">
              <a:extLst>
                <a:ext uri="{FF2B5EF4-FFF2-40B4-BE49-F238E27FC236}">
                  <a16:creationId xmlns:a16="http://schemas.microsoft.com/office/drawing/2014/main" id="{DEF8E723-981A-F8A3-96DB-6F3A09854D18}"/>
                </a:ext>
              </a:extLst>
            </p:cNvPr>
            <p:cNvSpPr/>
            <p:nvPr/>
          </p:nvSpPr>
          <p:spPr>
            <a:xfrm>
              <a:off x="5511900" y="4684650"/>
              <a:ext cx="41675" cy="20275"/>
            </a:xfrm>
            <a:custGeom>
              <a:avLst/>
              <a:gdLst/>
              <a:ahLst/>
              <a:cxnLst/>
              <a:rect l="l" t="t" r="r" b="b"/>
              <a:pathLst>
                <a:path w="1667" h="811" extrusionOk="0">
                  <a:moveTo>
                    <a:pt x="306" y="0"/>
                  </a:moveTo>
                  <a:cubicBezTo>
                    <a:pt x="183" y="0"/>
                    <a:pt x="84" y="82"/>
                    <a:pt x="46" y="195"/>
                  </a:cubicBezTo>
                  <a:cubicBezTo>
                    <a:pt x="0" y="354"/>
                    <a:pt x="92" y="491"/>
                    <a:pt x="252" y="537"/>
                  </a:cubicBezTo>
                  <a:lnTo>
                    <a:pt x="1302" y="811"/>
                  </a:lnTo>
                  <a:lnTo>
                    <a:pt x="1347" y="811"/>
                  </a:lnTo>
                  <a:cubicBezTo>
                    <a:pt x="1484" y="811"/>
                    <a:pt x="1598" y="719"/>
                    <a:pt x="1621" y="605"/>
                  </a:cubicBezTo>
                  <a:cubicBezTo>
                    <a:pt x="1667" y="446"/>
                    <a:pt x="1575" y="309"/>
                    <a:pt x="1416" y="263"/>
                  </a:cubicBezTo>
                  <a:lnTo>
                    <a:pt x="389" y="12"/>
                  </a:lnTo>
                  <a:cubicBezTo>
                    <a:pt x="360" y="4"/>
                    <a:pt x="333" y="0"/>
                    <a:pt x="306" y="0"/>
                  </a:cubicBezTo>
                  <a:close/>
                </a:path>
              </a:pathLst>
            </a:custGeom>
            <a:solidFill>
              <a:srgbClr val="100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61;p30">
              <a:extLst>
                <a:ext uri="{FF2B5EF4-FFF2-40B4-BE49-F238E27FC236}">
                  <a16:creationId xmlns:a16="http://schemas.microsoft.com/office/drawing/2014/main" id="{2606150E-90CA-9A65-4CC5-417DC9EB6EFC}"/>
                </a:ext>
              </a:extLst>
            </p:cNvPr>
            <p:cNvSpPr/>
            <p:nvPr/>
          </p:nvSpPr>
          <p:spPr>
            <a:xfrm>
              <a:off x="5541000" y="4662025"/>
              <a:ext cx="41100" cy="20650"/>
            </a:xfrm>
            <a:custGeom>
              <a:avLst/>
              <a:gdLst/>
              <a:ahLst/>
              <a:cxnLst/>
              <a:rect l="l" t="t" r="r" b="b"/>
              <a:pathLst>
                <a:path w="1644" h="826" extrusionOk="0">
                  <a:moveTo>
                    <a:pt x="323" y="0"/>
                  </a:moveTo>
                  <a:cubicBezTo>
                    <a:pt x="197" y="0"/>
                    <a:pt x="67" y="87"/>
                    <a:pt x="46" y="209"/>
                  </a:cubicBezTo>
                  <a:cubicBezTo>
                    <a:pt x="1" y="369"/>
                    <a:pt x="92" y="506"/>
                    <a:pt x="252" y="552"/>
                  </a:cubicBezTo>
                  <a:lnTo>
                    <a:pt x="1279" y="803"/>
                  </a:lnTo>
                  <a:cubicBezTo>
                    <a:pt x="1302" y="803"/>
                    <a:pt x="1324" y="826"/>
                    <a:pt x="1347" y="826"/>
                  </a:cubicBezTo>
                  <a:cubicBezTo>
                    <a:pt x="1484" y="826"/>
                    <a:pt x="1576" y="734"/>
                    <a:pt x="1621" y="597"/>
                  </a:cubicBezTo>
                  <a:cubicBezTo>
                    <a:pt x="1644" y="460"/>
                    <a:pt x="1576" y="301"/>
                    <a:pt x="1416" y="278"/>
                  </a:cubicBezTo>
                  <a:lnTo>
                    <a:pt x="366" y="4"/>
                  </a:lnTo>
                  <a:cubicBezTo>
                    <a:pt x="352" y="2"/>
                    <a:pt x="337" y="0"/>
                    <a:pt x="323" y="0"/>
                  </a:cubicBezTo>
                  <a:close/>
                </a:path>
              </a:pathLst>
            </a:custGeom>
            <a:solidFill>
              <a:srgbClr val="100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62;p30">
              <a:extLst>
                <a:ext uri="{FF2B5EF4-FFF2-40B4-BE49-F238E27FC236}">
                  <a16:creationId xmlns:a16="http://schemas.microsoft.com/office/drawing/2014/main" id="{655B73D0-FC71-C3AE-E27A-5B375018669A}"/>
                </a:ext>
              </a:extLst>
            </p:cNvPr>
            <p:cNvSpPr/>
            <p:nvPr/>
          </p:nvSpPr>
          <p:spPr>
            <a:xfrm>
              <a:off x="5486225" y="4699675"/>
              <a:ext cx="41100" cy="20100"/>
            </a:xfrm>
            <a:custGeom>
              <a:avLst/>
              <a:gdLst/>
              <a:ahLst/>
              <a:cxnLst/>
              <a:rect l="l" t="t" r="r" b="b"/>
              <a:pathLst>
                <a:path w="1644" h="804" extrusionOk="0">
                  <a:moveTo>
                    <a:pt x="313" y="0"/>
                  </a:moveTo>
                  <a:cubicBezTo>
                    <a:pt x="190" y="0"/>
                    <a:pt x="63" y="70"/>
                    <a:pt x="23" y="210"/>
                  </a:cubicBezTo>
                  <a:cubicBezTo>
                    <a:pt x="0" y="347"/>
                    <a:pt x="92" y="507"/>
                    <a:pt x="229" y="552"/>
                  </a:cubicBezTo>
                  <a:lnTo>
                    <a:pt x="1279" y="803"/>
                  </a:lnTo>
                  <a:lnTo>
                    <a:pt x="1347" y="803"/>
                  </a:lnTo>
                  <a:cubicBezTo>
                    <a:pt x="1461" y="803"/>
                    <a:pt x="1575" y="735"/>
                    <a:pt x="1598" y="598"/>
                  </a:cubicBezTo>
                  <a:cubicBezTo>
                    <a:pt x="1644" y="461"/>
                    <a:pt x="1552" y="301"/>
                    <a:pt x="1416" y="278"/>
                  </a:cubicBezTo>
                  <a:lnTo>
                    <a:pt x="366" y="4"/>
                  </a:lnTo>
                  <a:cubicBezTo>
                    <a:pt x="348" y="2"/>
                    <a:pt x="331" y="0"/>
                    <a:pt x="313" y="0"/>
                  </a:cubicBezTo>
                  <a:close/>
                </a:path>
              </a:pathLst>
            </a:custGeom>
            <a:solidFill>
              <a:srgbClr val="100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63;p30">
              <a:extLst>
                <a:ext uri="{FF2B5EF4-FFF2-40B4-BE49-F238E27FC236}">
                  <a16:creationId xmlns:a16="http://schemas.microsoft.com/office/drawing/2014/main" id="{E2195292-4745-E2C1-E70E-580FD9B71443}"/>
                </a:ext>
              </a:extLst>
            </p:cNvPr>
            <p:cNvSpPr/>
            <p:nvPr/>
          </p:nvSpPr>
          <p:spPr>
            <a:xfrm>
              <a:off x="5459975" y="4714300"/>
              <a:ext cx="41100" cy="20300"/>
            </a:xfrm>
            <a:custGeom>
              <a:avLst/>
              <a:gdLst/>
              <a:ahLst/>
              <a:cxnLst/>
              <a:rect l="l" t="t" r="r" b="b"/>
              <a:pathLst>
                <a:path w="1644" h="812" extrusionOk="0">
                  <a:moveTo>
                    <a:pt x="292" y="1"/>
                  </a:moveTo>
                  <a:cubicBezTo>
                    <a:pt x="176" y="1"/>
                    <a:pt x="65" y="83"/>
                    <a:pt x="46" y="195"/>
                  </a:cubicBezTo>
                  <a:cubicBezTo>
                    <a:pt x="0" y="355"/>
                    <a:pt x="92" y="492"/>
                    <a:pt x="229" y="538"/>
                  </a:cubicBezTo>
                  <a:lnTo>
                    <a:pt x="1279" y="789"/>
                  </a:lnTo>
                  <a:cubicBezTo>
                    <a:pt x="1301" y="812"/>
                    <a:pt x="1324" y="812"/>
                    <a:pt x="1347" y="812"/>
                  </a:cubicBezTo>
                  <a:cubicBezTo>
                    <a:pt x="1461" y="812"/>
                    <a:pt x="1575" y="720"/>
                    <a:pt x="1621" y="606"/>
                  </a:cubicBezTo>
                  <a:cubicBezTo>
                    <a:pt x="1644" y="446"/>
                    <a:pt x="1552" y="310"/>
                    <a:pt x="1416" y="264"/>
                  </a:cubicBezTo>
                  <a:lnTo>
                    <a:pt x="366" y="13"/>
                  </a:lnTo>
                  <a:cubicBezTo>
                    <a:pt x="341" y="5"/>
                    <a:pt x="316" y="1"/>
                    <a:pt x="292" y="1"/>
                  </a:cubicBezTo>
                  <a:close/>
                </a:path>
              </a:pathLst>
            </a:custGeom>
            <a:solidFill>
              <a:srgbClr val="100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64;p30">
              <a:extLst>
                <a:ext uri="{FF2B5EF4-FFF2-40B4-BE49-F238E27FC236}">
                  <a16:creationId xmlns:a16="http://schemas.microsoft.com/office/drawing/2014/main" id="{5B618732-9F3D-6F85-2B5B-CD479BCB7CDA}"/>
                </a:ext>
              </a:extLst>
            </p:cNvPr>
            <p:cNvSpPr/>
            <p:nvPr/>
          </p:nvSpPr>
          <p:spPr>
            <a:xfrm>
              <a:off x="5431450" y="4727450"/>
              <a:ext cx="41100" cy="20275"/>
            </a:xfrm>
            <a:custGeom>
              <a:avLst/>
              <a:gdLst/>
              <a:ahLst/>
              <a:cxnLst/>
              <a:rect l="l" t="t" r="r" b="b"/>
              <a:pathLst>
                <a:path w="1644" h="811" extrusionOk="0">
                  <a:moveTo>
                    <a:pt x="292" y="0"/>
                  </a:moveTo>
                  <a:cubicBezTo>
                    <a:pt x="177" y="0"/>
                    <a:pt x="65" y="85"/>
                    <a:pt x="46" y="217"/>
                  </a:cubicBezTo>
                  <a:cubicBezTo>
                    <a:pt x="0" y="354"/>
                    <a:pt x="91" y="514"/>
                    <a:pt x="228" y="537"/>
                  </a:cubicBezTo>
                  <a:lnTo>
                    <a:pt x="1278" y="811"/>
                  </a:lnTo>
                  <a:lnTo>
                    <a:pt x="1347" y="811"/>
                  </a:lnTo>
                  <a:cubicBezTo>
                    <a:pt x="1461" y="811"/>
                    <a:pt x="1575" y="742"/>
                    <a:pt x="1621" y="605"/>
                  </a:cubicBezTo>
                  <a:cubicBezTo>
                    <a:pt x="1644" y="468"/>
                    <a:pt x="1552" y="309"/>
                    <a:pt x="1415" y="286"/>
                  </a:cubicBezTo>
                  <a:lnTo>
                    <a:pt x="365" y="12"/>
                  </a:lnTo>
                  <a:cubicBezTo>
                    <a:pt x="341" y="4"/>
                    <a:pt x="317" y="0"/>
                    <a:pt x="292" y="0"/>
                  </a:cubicBezTo>
                  <a:close/>
                </a:path>
              </a:pathLst>
            </a:custGeom>
            <a:solidFill>
              <a:srgbClr val="100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65;p30">
              <a:extLst>
                <a:ext uri="{FF2B5EF4-FFF2-40B4-BE49-F238E27FC236}">
                  <a16:creationId xmlns:a16="http://schemas.microsoft.com/office/drawing/2014/main" id="{B2459989-3F82-F54B-BB95-C7029B47EA2E}"/>
                </a:ext>
              </a:extLst>
            </p:cNvPr>
            <p:cNvSpPr/>
            <p:nvPr/>
          </p:nvSpPr>
          <p:spPr>
            <a:xfrm>
              <a:off x="5400625" y="4738850"/>
              <a:ext cx="41100" cy="20300"/>
            </a:xfrm>
            <a:custGeom>
              <a:avLst/>
              <a:gdLst/>
              <a:ahLst/>
              <a:cxnLst/>
              <a:rect l="l" t="t" r="r" b="b"/>
              <a:pathLst>
                <a:path w="1644" h="812" extrusionOk="0">
                  <a:moveTo>
                    <a:pt x="293" y="1"/>
                  </a:moveTo>
                  <a:cubicBezTo>
                    <a:pt x="177" y="1"/>
                    <a:pt x="65" y="86"/>
                    <a:pt x="46" y="218"/>
                  </a:cubicBezTo>
                  <a:cubicBezTo>
                    <a:pt x="1" y="355"/>
                    <a:pt x="92" y="514"/>
                    <a:pt x="229" y="560"/>
                  </a:cubicBezTo>
                  <a:lnTo>
                    <a:pt x="1279" y="811"/>
                  </a:lnTo>
                  <a:lnTo>
                    <a:pt x="1347" y="811"/>
                  </a:lnTo>
                  <a:cubicBezTo>
                    <a:pt x="1461" y="811"/>
                    <a:pt x="1575" y="743"/>
                    <a:pt x="1621" y="606"/>
                  </a:cubicBezTo>
                  <a:cubicBezTo>
                    <a:pt x="1644" y="469"/>
                    <a:pt x="1553" y="309"/>
                    <a:pt x="1416" y="286"/>
                  </a:cubicBezTo>
                  <a:lnTo>
                    <a:pt x="366" y="12"/>
                  </a:lnTo>
                  <a:cubicBezTo>
                    <a:pt x="342" y="4"/>
                    <a:pt x="317" y="1"/>
                    <a:pt x="293" y="1"/>
                  </a:cubicBezTo>
                  <a:close/>
                </a:path>
              </a:pathLst>
            </a:custGeom>
            <a:solidFill>
              <a:srgbClr val="100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66;p30">
              <a:extLst>
                <a:ext uri="{FF2B5EF4-FFF2-40B4-BE49-F238E27FC236}">
                  <a16:creationId xmlns:a16="http://schemas.microsoft.com/office/drawing/2014/main" id="{2C8FE18A-F049-B8D3-AA26-636BE0DD3979}"/>
                </a:ext>
              </a:extLst>
            </p:cNvPr>
            <p:cNvSpPr/>
            <p:nvPr/>
          </p:nvSpPr>
          <p:spPr>
            <a:xfrm>
              <a:off x="5460550" y="2806625"/>
              <a:ext cx="361800" cy="1792175"/>
            </a:xfrm>
            <a:custGeom>
              <a:avLst/>
              <a:gdLst/>
              <a:ahLst/>
              <a:cxnLst/>
              <a:rect l="l" t="t" r="r" b="b"/>
              <a:pathLst>
                <a:path w="14472" h="71687" extrusionOk="0">
                  <a:moveTo>
                    <a:pt x="8629" y="1"/>
                  </a:moveTo>
                  <a:cubicBezTo>
                    <a:pt x="6165" y="1"/>
                    <a:pt x="3746" y="542"/>
                    <a:pt x="3241" y="2549"/>
                  </a:cubicBezTo>
                  <a:cubicBezTo>
                    <a:pt x="1666" y="8689"/>
                    <a:pt x="160" y="27725"/>
                    <a:pt x="0" y="31925"/>
                  </a:cubicBezTo>
                  <a:cubicBezTo>
                    <a:pt x="0" y="31948"/>
                    <a:pt x="0" y="31970"/>
                    <a:pt x="0" y="31993"/>
                  </a:cubicBezTo>
                  <a:cubicBezTo>
                    <a:pt x="0" y="32153"/>
                    <a:pt x="0" y="32336"/>
                    <a:pt x="0" y="32541"/>
                  </a:cubicBezTo>
                  <a:cubicBezTo>
                    <a:pt x="0" y="38841"/>
                    <a:pt x="2922" y="60274"/>
                    <a:pt x="3858" y="67715"/>
                  </a:cubicBezTo>
                  <a:cubicBezTo>
                    <a:pt x="3881" y="67852"/>
                    <a:pt x="3903" y="67966"/>
                    <a:pt x="3903" y="68080"/>
                  </a:cubicBezTo>
                  <a:cubicBezTo>
                    <a:pt x="3949" y="68422"/>
                    <a:pt x="3995" y="68833"/>
                    <a:pt x="4040" y="69244"/>
                  </a:cubicBezTo>
                  <a:cubicBezTo>
                    <a:pt x="4063" y="69381"/>
                    <a:pt x="4086" y="69495"/>
                    <a:pt x="4086" y="69609"/>
                  </a:cubicBezTo>
                  <a:cubicBezTo>
                    <a:pt x="4200" y="70682"/>
                    <a:pt x="4314" y="71686"/>
                    <a:pt x="4314" y="71686"/>
                  </a:cubicBezTo>
                  <a:lnTo>
                    <a:pt x="10568" y="71047"/>
                  </a:lnTo>
                  <a:cubicBezTo>
                    <a:pt x="10568" y="71047"/>
                    <a:pt x="10568" y="69883"/>
                    <a:pt x="10568" y="68742"/>
                  </a:cubicBezTo>
                  <a:cubicBezTo>
                    <a:pt x="10568" y="68605"/>
                    <a:pt x="10568" y="68491"/>
                    <a:pt x="10568" y="68377"/>
                  </a:cubicBezTo>
                  <a:cubicBezTo>
                    <a:pt x="10568" y="67920"/>
                    <a:pt x="10568" y="67486"/>
                    <a:pt x="10568" y="67190"/>
                  </a:cubicBezTo>
                  <a:cubicBezTo>
                    <a:pt x="10568" y="67053"/>
                    <a:pt x="10568" y="66939"/>
                    <a:pt x="10568" y="66802"/>
                  </a:cubicBezTo>
                  <a:cubicBezTo>
                    <a:pt x="10568" y="62602"/>
                    <a:pt x="10637" y="53335"/>
                    <a:pt x="11253" y="46647"/>
                  </a:cubicBezTo>
                  <a:cubicBezTo>
                    <a:pt x="12052" y="37745"/>
                    <a:pt x="10500" y="32724"/>
                    <a:pt x="10500" y="32724"/>
                  </a:cubicBezTo>
                  <a:cubicBezTo>
                    <a:pt x="10500" y="32724"/>
                    <a:pt x="9610" y="31308"/>
                    <a:pt x="11139" y="24621"/>
                  </a:cubicBezTo>
                  <a:cubicBezTo>
                    <a:pt x="12303" y="19531"/>
                    <a:pt x="14471" y="745"/>
                    <a:pt x="14471" y="745"/>
                  </a:cubicBezTo>
                  <a:cubicBezTo>
                    <a:pt x="14471" y="745"/>
                    <a:pt x="11519" y="1"/>
                    <a:pt x="86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67;p30">
              <a:extLst>
                <a:ext uri="{FF2B5EF4-FFF2-40B4-BE49-F238E27FC236}">
                  <a16:creationId xmlns:a16="http://schemas.microsoft.com/office/drawing/2014/main" id="{036DF4A1-550B-EEED-2500-1B2DDCECB649}"/>
                </a:ext>
              </a:extLst>
            </p:cNvPr>
            <p:cNvSpPr/>
            <p:nvPr/>
          </p:nvSpPr>
          <p:spPr>
            <a:xfrm>
              <a:off x="5460550" y="3604075"/>
              <a:ext cx="123850" cy="18950"/>
            </a:xfrm>
            <a:custGeom>
              <a:avLst/>
              <a:gdLst/>
              <a:ahLst/>
              <a:cxnLst/>
              <a:rect l="l" t="t" r="r" b="b"/>
              <a:pathLst>
                <a:path w="4954" h="758" extrusionOk="0">
                  <a:moveTo>
                    <a:pt x="4676" y="0"/>
                  </a:moveTo>
                  <a:cubicBezTo>
                    <a:pt x="4662" y="0"/>
                    <a:pt x="4648" y="2"/>
                    <a:pt x="4634" y="4"/>
                  </a:cubicBezTo>
                  <a:cubicBezTo>
                    <a:pt x="4601" y="4"/>
                    <a:pt x="3255" y="217"/>
                    <a:pt x="1754" y="217"/>
                  </a:cubicBezTo>
                  <a:cubicBezTo>
                    <a:pt x="1170" y="217"/>
                    <a:pt x="563" y="185"/>
                    <a:pt x="0" y="95"/>
                  </a:cubicBezTo>
                  <a:cubicBezTo>
                    <a:pt x="0" y="255"/>
                    <a:pt x="0" y="438"/>
                    <a:pt x="0" y="643"/>
                  </a:cubicBezTo>
                  <a:cubicBezTo>
                    <a:pt x="594" y="734"/>
                    <a:pt x="1210" y="757"/>
                    <a:pt x="1803" y="757"/>
                  </a:cubicBezTo>
                  <a:cubicBezTo>
                    <a:pt x="3310" y="757"/>
                    <a:pt x="4634" y="552"/>
                    <a:pt x="4725" y="529"/>
                  </a:cubicBezTo>
                  <a:cubicBezTo>
                    <a:pt x="4862" y="506"/>
                    <a:pt x="4953" y="369"/>
                    <a:pt x="4930" y="209"/>
                  </a:cubicBezTo>
                  <a:cubicBezTo>
                    <a:pt x="4910" y="86"/>
                    <a:pt x="4798" y="0"/>
                    <a:pt x="46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68;p30">
              <a:extLst>
                <a:ext uri="{FF2B5EF4-FFF2-40B4-BE49-F238E27FC236}">
                  <a16:creationId xmlns:a16="http://schemas.microsoft.com/office/drawing/2014/main" id="{AFDB635E-2813-6483-8F62-08B23641D67F}"/>
                </a:ext>
              </a:extLst>
            </p:cNvPr>
            <p:cNvSpPr/>
            <p:nvPr/>
          </p:nvSpPr>
          <p:spPr>
            <a:xfrm>
              <a:off x="5561550" y="4516025"/>
              <a:ext cx="163225" cy="30850"/>
            </a:xfrm>
            <a:custGeom>
              <a:avLst/>
              <a:gdLst/>
              <a:ahLst/>
              <a:cxnLst/>
              <a:rect l="l" t="t" r="r" b="b"/>
              <a:pathLst>
                <a:path w="6529" h="1234" extrusionOk="0">
                  <a:moveTo>
                    <a:pt x="6528" y="1"/>
                  </a:moveTo>
                  <a:lnTo>
                    <a:pt x="0" y="868"/>
                  </a:lnTo>
                  <a:cubicBezTo>
                    <a:pt x="23" y="1005"/>
                    <a:pt x="23" y="1119"/>
                    <a:pt x="46" y="1233"/>
                  </a:cubicBezTo>
                  <a:lnTo>
                    <a:pt x="6528" y="366"/>
                  </a:lnTo>
                  <a:cubicBezTo>
                    <a:pt x="6528" y="229"/>
                    <a:pt x="6528" y="115"/>
                    <a:pt x="6528" y="1"/>
                  </a:cubicBezTo>
                  <a:close/>
                </a:path>
              </a:pathLst>
            </a:custGeom>
            <a:solidFill>
              <a:srgbClr val="931E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69;p30">
              <a:extLst>
                <a:ext uri="{FF2B5EF4-FFF2-40B4-BE49-F238E27FC236}">
                  <a16:creationId xmlns:a16="http://schemas.microsoft.com/office/drawing/2014/main" id="{1B38BD85-2AA6-E132-C439-C5772AC65014}"/>
                </a:ext>
              </a:extLst>
            </p:cNvPr>
            <p:cNvSpPr/>
            <p:nvPr/>
          </p:nvSpPr>
          <p:spPr>
            <a:xfrm>
              <a:off x="5669975" y="2970650"/>
              <a:ext cx="118125" cy="1551925"/>
            </a:xfrm>
            <a:custGeom>
              <a:avLst/>
              <a:gdLst/>
              <a:ahLst/>
              <a:cxnLst/>
              <a:rect l="l" t="t" r="r" b="b"/>
              <a:pathLst>
                <a:path w="4725" h="62077" extrusionOk="0">
                  <a:moveTo>
                    <a:pt x="4499" y="0"/>
                  </a:moveTo>
                  <a:cubicBezTo>
                    <a:pt x="4406" y="0"/>
                    <a:pt x="4334" y="65"/>
                    <a:pt x="4314" y="165"/>
                  </a:cubicBezTo>
                  <a:cubicBezTo>
                    <a:pt x="4268" y="347"/>
                    <a:pt x="1233" y="18950"/>
                    <a:pt x="23" y="23538"/>
                  </a:cubicBezTo>
                  <a:cubicBezTo>
                    <a:pt x="0" y="23560"/>
                    <a:pt x="0" y="23583"/>
                    <a:pt x="23" y="23606"/>
                  </a:cubicBezTo>
                  <a:cubicBezTo>
                    <a:pt x="23" y="23675"/>
                    <a:pt x="1141" y="30408"/>
                    <a:pt x="982" y="35087"/>
                  </a:cubicBezTo>
                  <a:cubicBezTo>
                    <a:pt x="822" y="39584"/>
                    <a:pt x="753" y="60332"/>
                    <a:pt x="731" y="62067"/>
                  </a:cubicBezTo>
                  <a:cubicBezTo>
                    <a:pt x="822" y="62067"/>
                    <a:pt x="903" y="62077"/>
                    <a:pt x="987" y="62077"/>
                  </a:cubicBezTo>
                  <a:cubicBezTo>
                    <a:pt x="1030" y="62077"/>
                    <a:pt x="1073" y="62074"/>
                    <a:pt x="1119" y="62067"/>
                  </a:cubicBezTo>
                  <a:cubicBezTo>
                    <a:pt x="1119" y="60241"/>
                    <a:pt x="1233" y="39584"/>
                    <a:pt x="1392" y="35087"/>
                  </a:cubicBezTo>
                  <a:cubicBezTo>
                    <a:pt x="1529" y="30591"/>
                    <a:pt x="502" y="24177"/>
                    <a:pt x="411" y="23583"/>
                  </a:cubicBezTo>
                  <a:cubicBezTo>
                    <a:pt x="1644" y="18927"/>
                    <a:pt x="4679" y="416"/>
                    <a:pt x="4702" y="233"/>
                  </a:cubicBezTo>
                  <a:cubicBezTo>
                    <a:pt x="4725" y="119"/>
                    <a:pt x="4656" y="28"/>
                    <a:pt x="4542" y="5"/>
                  </a:cubicBezTo>
                  <a:cubicBezTo>
                    <a:pt x="4528" y="2"/>
                    <a:pt x="4513" y="0"/>
                    <a:pt x="44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70;p30">
              <a:extLst>
                <a:ext uri="{FF2B5EF4-FFF2-40B4-BE49-F238E27FC236}">
                  <a16:creationId xmlns:a16="http://schemas.microsoft.com/office/drawing/2014/main" id="{355589E2-D63A-208A-AC4F-BAC01480AA4D}"/>
                </a:ext>
              </a:extLst>
            </p:cNvPr>
            <p:cNvSpPr/>
            <p:nvPr/>
          </p:nvSpPr>
          <p:spPr>
            <a:xfrm>
              <a:off x="5925600" y="4531425"/>
              <a:ext cx="135850" cy="141550"/>
            </a:xfrm>
            <a:custGeom>
              <a:avLst/>
              <a:gdLst/>
              <a:ahLst/>
              <a:cxnLst/>
              <a:rect l="l" t="t" r="r" b="b"/>
              <a:pathLst>
                <a:path w="5434" h="5662" extrusionOk="0">
                  <a:moveTo>
                    <a:pt x="1" y="1"/>
                  </a:moveTo>
                  <a:lnTo>
                    <a:pt x="229" y="5274"/>
                  </a:lnTo>
                  <a:lnTo>
                    <a:pt x="5433" y="5662"/>
                  </a:lnTo>
                  <a:lnTo>
                    <a:pt x="5433" y="1"/>
                  </a:lnTo>
                  <a:close/>
                </a:path>
              </a:pathLst>
            </a:custGeom>
            <a:solidFill>
              <a:srgbClr val="FEA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71;p30">
              <a:extLst>
                <a:ext uri="{FF2B5EF4-FFF2-40B4-BE49-F238E27FC236}">
                  <a16:creationId xmlns:a16="http://schemas.microsoft.com/office/drawing/2014/main" id="{B6F59909-ECFC-D6F3-C973-E956034B3C5D}"/>
                </a:ext>
              </a:extLst>
            </p:cNvPr>
            <p:cNvSpPr/>
            <p:nvPr/>
          </p:nvSpPr>
          <p:spPr>
            <a:xfrm>
              <a:off x="5832600" y="4614175"/>
              <a:ext cx="264225" cy="228850"/>
            </a:xfrm>
            <a:custGeom>
              <a:avLst/>
              <a:gdLst/>
              <a:ahLst/>
              <a:cxnLst/>
              <a:rect l="l" t="t" r="r" b="b"/>
              <a:pathLst>
                <a:path w="10569" h="9154" extrusionOk="0">
                  <a:moveTo>
                    <a:pt x="6483" y="1"/>
                  </a:moveTo>
                  <a:cubicBezTo>
                    <a:pt x="4611" y="1"/>
                    <a:pt x="4291" y="320"/>
                    <a:pt x="3949" y="1051"/>
                  </a:cubicBezTo>
                  <a:cubicBezTo>
                    <a:pt x="3926" y="1142"/>
                    <a:pt x="3561" y="2306"/>
                    <a:pt x="3515" y="2397"/>
                  </a:cubicBezTo>
                  <a:cubicBezTo>
                    <a:pt x="3105" y="3082"/>
                    <a:pt x="3881" y="2762"/>
                    <a:pt x="1895" y="4292"/>
                  </a:cubicBezTo>
                  <a:cubicBezTo>
                    <a:pt x="457" y="5410"/>
                    <a:pt x="114" y="7099"/>
                    <a:pt x="46" y="8149"/>
                  </a:cubicBezTo>
                  <a:cubicBezTo>
                    <a:pt x="0" y="8765"/>
                    <a:pt x="46" y="9154"/>
                    <a:pt x="46" y="9154"/>
                  </a:cubicBezTo>
                  <a:lnTo>
                    <a:pt x="10477" y="9154"/>
                  </a:lnTo>
                  <a:cubicBezTo>
                    <a:pt x="10477" y="9154"/>
                    <a:pt x="10500" y="8971"/>
                    <a:pt x="10523" y="8651"/>
                  </a:cubicBezTo>
                  <a:cubicBezTo>
                    <a:pt x="10546" y="8514"/>
                    <a:pt x="10546" y="8332"/>
                    <a:pt x="10546" y="8149"/>
                  </a:cubicBezTo>
                  <a:cubicBezTo>
                    <a:pt x="10546" y="8126"/>
                    <a:pt x="10546" y="8081"/>
                    <a:pt x="10546" y="8035"/>
                  </a:cubicBezTo>
                  <a:cubicBezTo>
                    <a:pt x="10568" y="7510"/>
                    <a:pt x="10546" y="6848"/>
                    <a:pt x="10431" y="6209"/>
                  </a:cubicBezTo>
                  <a:cubicBezTo>
                    <a:pt x="10340" y="5593"/>
                    <a:pt x="10203" y="4840"/>
                    <a:pt x="10043" y="4132"/>
                  </a:cubicBezTo>
                  <a:cubicBezTo>
                    <a:pt x="9975" y="3835"/>
                    <a:pt x="9906" y="3561"/>
                    <a:pt x="9861" y="3310"/>
                  </a:cubicBezTo>
                  <a:cubicBezTo>
                    <a:pt x="9701" y="2648"/>
                    <a:pt x="9541" y="2078"/>
                    <a:pt x="9450" y="1827"/>
                  </a:cubicBezTo>
                  <a:cubicBezTo>
                    <a:pt x="9176" y="1187"/>
                    <a:pt x="8948" y="1"/>
                    <a:pt x="64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72;p30">
              <a:extLst>
                <a:ext uri="{FF2B5EF4-FFF2-40B4-BE49-F238E27FC236}">
                  <a16:creationId xmlns:a16="http://schemas.microsoft.com/office/drawing/2014/main" id="{EC186519-9FAA-0AC6-53DB-35D30B98E33C}"/>
                </a:ext>
              </a:extLst>
            </p:cNvPr>
            <p:cNvSpPr/>
            <p:nvPr/>
          </p:nvSpPr>
          <p:spPr>
            <a:xfrm>
              <a:off x="6052300" y="4696350"/>
              <a:ext cx="43950" cy="134125"/>
            </a:xfrm>
            <a:custGeom>
              <a:avLst/>
              <a:gdLst/>
              <a:ahLst/>
              <a:cxnLst/>
              <a:rect l="l" t="t" r="r" b="b"/>
              <a:pathLst>
                <a:path w="1758" h="5365" extrusionOk="0">
                  <a:moveTo>
                    <a:pt x="1050" y="0"/>
                  </a:moveTo>
                  <a:cubicBezTo>
                    <a:pt x="1004" y="92"/>
                    <a:pt x="0" y="2192"/>
                    <a:pt x="662" y="3949"/>
                  </a:cubicBezTo>
                  <a:cubicBezTo>
                    <a:pt x="867" y="4543"/>
                    <a:pt x="1233" y="4999"/>
                    <a:pt x="1735" y="5364"/>
                  </a:cubicBezTo>
                  <a:cubicBezTo>
                    <a:pt x="1758" y="5227"/>
                    <a:pt x="1758" y="5045"/>
                    <a:pt x="1758" y="4862"/>
                  </a:cubicBezTo>
                  <a:cubicBezTo>
                    <a:pt x="1758" y="4839"/>
                    <a:pt x="1758" y="4794"/>
                    <a:pt x="1758" y="4748"/>
                  </a:cubicBezTo>
                  <a:cubicBezTo>
                    <a:pt x="1484" y="4474"/>
                    <a:pt x="1255" y="4155"/>
                    <a:pt x="1118" y="3789"/>
                  </a:cubicBezTo>
                  <a:cubicBezTo>
                    <a:pt x="753" y="2762"/>
                    <a:pt x="1027" y="1553"/>
                    <a:pt x="1255" y="845"/>
                  </a:cubicBezTo>
                  <a:cubicBezTo>
                    <a:pt x="1187" y="548"/>
                    <a:pt x="1118" y="274"/>
                    <a:pt x="1073" y="23"/>
                  </a:cubicBezTo>
                  <a:lnTo>
                    <a:pt x="1050" y="0"/>
                  </a:lnTo>
                  <a:close/>
                </a:path>
              </a:pathLst>
            </a:custGeom>
            <a:solidFill>
              <a:srgbClr val="F3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73;p30">
              <a:extLst>
                <a:ext uri="{FF2B5EF4-FFF2-40B4-BE49-F238E27FC236}">
                  <a16:creationId xmlns:a16="http://schemas.microsoft.com/office/drawing/2014/main" id="{10E76395-7C4A-5F57-1F5D-C4AE1FEDC1C8}"/>
                </a:ext>
              </a:extLst>
            </p:cNvPr>
            <p:cNvSpPr/>
            <p:nvPr/>
          </p:nvSpPr>
          <p:spPr>
            <a:xfrm>
              <a:off x="5832600" y="4817900"/>
              <a:ext cx="263650" cy="25125"/>
            </a:xfrm>
            <a:custGeom>
              <a:avLst/>
              <a:gdLst/>
              <a:ahLst/>
              <a:cxnLst/>
              <a:rect l="l" t="t" r="r" b="b"/>
              <a:pathLst>
                <a:path w="10546" h="1005" extrusionOk="0">
                  <a:moveTo>
                    <a:pt x="46" y="0"/>
                  </a:moveTo>
                  <a:cubicBezTo>
                    <a:pt x="0" y="616"/>
                    <a:pt x="46" y="1005"/>
                    <a:pt x="46" y="1005"/>
                  </a:cubicBezTo>
                  <a:lnTo>
                    <a:pt x="10477" y="1005"/>
                  </a:lnTo>
                  <a:cubicBezTo>
                    <a:pt x="10477" y="1005"/>
                    <a:pt x="10523" y="594"/>
                    <a:pt x="10546" y="0"/>
                  </a:cubicBezTo>
                  <a:close/>
                </a:path>
              </a:pathLst>
            </a:custGeom>
            <a:solidFill>
              <a:srgbClr val="F3E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74;p30">
              <a:extLst>
                <a:ext uri="{FF2B5EF4-FFF2-40B4-BE49-F238E27FC236}">
                  <a16:creationId xmlns:a16="http://schemas.microsoft.com/office/drawing/2014/main" id="{1F4CD88B-A5AD-4C5A-4FF4-1EC020331F92}"/>
                </a:ext>
              </a:extLst>
            </p:cNvPr>
            <p:cNvSpPr/>
            <p:nvPr/>
          </p:nvSpPr>
          <p:spPr>
            <a:xfrm>
              <a:off x="5930750" y="4674025"/>
              <a:ext cx="80475" cy="19500"/>
            </a:xfrm>
            <a:custGeom>
              <a:avLst/>
              <a:gdLst/>
              <a:ahLst/>
              <a:cxnLst/>
              <a:rect l="l" t="t" r="r" b="b"/>
              <a:pathLst>
                <a:path w="3219" h="780" extrusionOk="0">
                  <a:moveTo>
                    <a:pt x="1514" y="1"/>
                  </a:moveTo>
                  <a:cubicBezTo>
                    <a:pt x="775" y="1"/>
                    <a:pt x="280" y="140"/>
                    <a:pt x="251" y="140"/>
                  </a:cubicBezTo>
                  <a:cubicBezTo>
                    <a:pt x="92" y="186"/>
                    <a:pt x="0" y="346"/>
                    <a:pt x="46" y="505"/>
                  </a:cubicBezTo>
                  <a:cubicBezTo>
                    <a:pt x="84" y="637"/>
                    <a:pt x="199" y="723"/>
                    <a:pt x="328" y="723"/>
                  </a:cubicBezTo>
                  <a:cubicBezTo>
                    <a:pt x="355" y="723"/>
                    <a:pt x="383" y="719"/>
                    <a:pt x="411" y="711"/>
                  </a:cubicBezTo>
                  <a:cubicBezTo>
                    <a:pt x="411" y="711"/>
                    <a:pt x="843" y="591"/>
                    <a:pt x="1502" y="591"/>
                  </a:cubicBezTo>
                  <a:cubicBezTo>
                    <a:pt x="1882" y="591"/>
                    <a:pt x="2338" y="631"/>
                    <a:pt x="2831" y="756"/>
                  </a:cubicBezTo>
                  <a:cubicBezTo>
                    <a:pt x="2853" y="779"/>
                    <a:pt x="2876" y="779"/>
                    <a:pt x="2899" y="779"/>
                  </a:cubicBezTo>
                  <a:cubicBezTo>
                    <a:pt x="3036" y="779"/>
                    <a:pt x="3150" y="688"/>
                    <a:pt x="3196" y="551"/>
                  </a:cubicBezTo>
                  <a:cubicBezTo>
                    <a:pt x="3219" y="391"/>
                    <a:pt x="3127" y="231"/>
                    <a:pt x="2968" y="186"/>
                  </a:cubicBezTo>
                  <a:cubicBezTo>
                    <a:pt x="2431" y="45"/>
                    <a:pt x="1933" y="1"/>
                    <a:pt x="1514" y="1"/>
                  </a:cubicBezTo>
                  <a:close/>
                </a:path>
              </a:pathLst>
            </a:custGeom>
            <a:solidFill>
              <a:srgbClr val="100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75;p30">
              <a:extLst>
                <a:ext uri="{FF2B5EF4-FFF2-40B4-BE49-F238E27FC236}">
                  <a16:creationId xmlns:a16="http://schemas.microsoft.com/office/drawing/2014/main" id="{CF73B865-606D-53D4-564A-63304B13433B}"/>
                </a:ext>
              </a:extLst>
            </p:cNvPr>
            <p:cNvSpPr/>
            <p:nvPr/>
          </p:nvSpPr>
          <p:spPr>
            <a:xfrm>
              <a:off x="5938725" y="4648200"/>
              <a:ext cx="81050" cy="19650"/>
            </a:xfrm>
            <a:custGeom>
              <a:avLst/>
              <a:gdLst/>
              <a:ahLst/>
              <a:cxnLst/>
              <a:rect l="l" t="t" r="r" b="b"/>
              <a:pathLst>
                <a:path w="3242" h="786" extrusionOk="0">
                  <a:moveTo>
                    <a:pt x="1486" y="1"/>
                  </a:moveTo>
                  <a:cubicBezTo>
                    <a:pt x="767" y="1"/>
                    <a:pt x="281" y="132"/>
                    <a:pt x="252" y="146"/>
                  </a:cubicBezTo>
                  <a:cubicBezTo>
                    <a:pt x="92" y="192"/>
                    <a:pt x="1" y="351"/>
                    <a:pt x="46" y="511"/>
                  </a:cubicBezTo>
                  <a:cubicBezTo>
                    <a:pt x="84" y="643"/>
                    <a:pt x="200" y="728"/>
                    <a:pt x="329" y="728"/>
                  </a:cubicBezTo>
                  <a:cubicBezTo>
                    <a:pt x="356" y="728"/>
                    <a:pt x="384" y="725"/>
                    <a:pt x="412" y="717"/>
                  </a:cubicBezTo>
                  <a:cubicBezTo>
                    <a:pt x="412" y="717"/>
                    <a:pt x="852" y="597"/>
                    <a:pt x="1512" y="597"/>
                  </a:cubicBezTo>
                  <a:cubicBezTo>
                    <a:pt x="1893" y="597"/>
                    <a:pt x="2347" y="637"/>
                    <a:pt x="2831" y="762"/>
                  </a:cubicBezTo>
                  <a:cubicBezTo>
                    <a:pt x="2854" y="762"/>
                    <a:pt x="2877" y="785"/>
                    <a:pt x="2900" y="785"/>
                  </a:cubicBezTo>
                  <a:cubicBezTo>
                    <a:pt x="3037" y="785"/>
                    <a:pt x="3151" y="694"/>
                    <a:pt x="3196" y="557"/>
                  </a:cubicBezTo>
                  <a:cubicBezTo>
                    <a:pt x="3242" y="397"/>
                    <a:pt x="3128" y="237"/>
                    <a:pt x="2968" y="192"/>
                  </a:cubicBezTo>
                  <a:cubicBezTo>
                    <a:pt x="2423" y="47"/>
                    <a:pt x="1914" y="1"/>
                    <a:pt x="1486" y="1"/>
                  </a:cubicBezTo>
                  <a:close/>
                </a:path>
              </a:pathLst>
            </a:custGeom>
            <a:solidFill>
              <a:srgbClr val="100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76;p30">
              <a:extLst>
                <a:ext uri="{FF2B5EF4-FFF2-40B4-BE49-F238E27FC236}">
                  <a16:creationId xmlns:a16="http://schemas.microsoft.com/office/drawing/2014/main" id="{23966B8C-8636-F25B-9E77-4E25143BD21E}"/>
                </a:ext>
              </a:extLst>
            </p:cNvPr>
            <p:cNvSpPr/>
            <p:nvPr/>
          </p:nvSpPr>
          <p:spPr>
            <a:xfrm>
              <a:off x="5919325" y="4699550"/>
              <a:ext cx="81050" cy="19075"/>
            </a:xfrm>
            <a:custGeom>
              <a:avLst/>
              <a:gdLst/>
              <a:ahLst/>
              <a:cxnLst/>
              <a:rect l="l" t="t" r="r" b="b"/>
              <a:pathLst>
                <a:path w="3242" h="763" extrusionOk="0">
                  <a:moveTo>
                    <a:pt x="1492" y="1"/>
                  </a:moveTo>
                  <a:cubicBezTo>
                    <a:pt x="767" y="1"/>
                    <a:pt x="280" y="132"/>
                    <a:pt x="252" y="146"/>
                  </a:cubicBezTo>
                  <a:cubicBezTo>
                    <a:pt x="92" y="169"/>
                    <a:pt x="1" y="352"/>
                    <a:pt x="46" y="512"/>
                  </a:cubicBezTo>
                  <a:cubicBezTo>
                    <a:pt x="84" y="643"/>
                    <a:pt x="200" y="729"/>
                    <a:pt x="329" y="729"/>
                  </a:cubicBezTo>
                  <a:cubicBezTo>
                    <a:pt x="356" y="729"/>
                    <a:pt x="384" y="725"/>
                    <a:pt x="412" y="717"/>
                  </a:cubicBezTo>
                  <a:cubicBezTo>
                    <a:pt x="426" y="717"/>
                    <a:pt x="863" y="598"/>
                    <a:pt x="1518" y="598"/>
                  </a:cubicBezTo>
                  <a:cubicBezTo>
                    <a:pt x="1896" y="598"/>
                    <a:pt x="2347" y="637"/>
                    <a:pt x="2831" y="763"/>
                  </a:cubicBezTo>
                  <a:lnTo>
                    <a:pt x="2900" y="763"/>
                  </a:lnTo>
                  <a:cubicBezTo>
                    <a:pt x="3037" y="763"/>
                    <a:pt x="3151" y="671"/>
                    <a:pt x="3196" y="557"/>
                  </a:cubicBezTo>
                  <a:cubicBezTo>
                    <a:pt x="3242" y="397"/>
                    <a:pt x="3151" y="215"/>
                    <a:pt x="2991" y="192"/>
                  </a:cubicBezTo>
                  <a:cubicBezTo>
                    <a:pt x="2438" y="47"/>
                    <a:pt x="1923" y="1"/>
                    <a:pt x="1492" y="1"/>
                  </a:cubicBezTo>
                  <a:close/>
                </a:path>
              </a:pathLst>
            </a:custGeom>
            <a:solidFill>
              <a:srgbClr val="100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77;p30">
              <a:extLst>
                <a:ext uri="{FF2B5EF4-FFF2-40B4-BE49-F238E27FC236}">
                  <a16:creationId xmlns:a16="http://schemas.microsoft.com/office/drawing/2014/main" id="{DCDF6C8A-7553-4DD2-FB59-9B6FA6D23726}"/>
                </a:ext>
              </a:extLst>
            </p:cNvPr>
            <p:cNvSpPr/>
            <p:nvPr/>
          </p:nvSpPr>
          <p:spPr>
            <a:xfrm>
              <a:off x="5906200" y="4726375"/>
              <a:ext cx="81050" cy="19075"/>
            </a:xfrm>
            <a:custGeom>
              <a:avLst/>
              <a:gdLst/>
              <a:ahLst/>
              <a:cxnLst/>
              <a:rect l="l" t="t" r="r" b="b"/>
              <a:pathLst>
                <a:path w="3242" h="763" extrusionOk="0">
                  <a:moveTo>
                    <a:pt x="1492" y="1"/>
                  </a:moveTo>
                  <a:cubicBezTo>
                    <a:pt x="767" y="1"/>
                    <a:pt x="280" y="132"/>
                    <a:pt x="252" y="146"/>
                  </a:cubicBezTo>
                  <a:cubicBezTo>
                    <a:pt x="92" y="169"/>
                    <a:pt x="1" y="352"/>
                    <a:pt x="46" y="511"/>
                  </a:cubicBezTo>
                  <a:cubicBezTo>
                    <a:pt x="85" y="627"/>
                    <a:pt x="206" y="727"/>
                    <a:pt x="339" y="727"/>
                  </a:cubicBezTo>
                  <a:cubicBezTo>
                    <a:pt x="363" y="727"/>
                    <a:pt x="387" y="724"/>
                    <a:pt x="412" y="717"/>
                  </a:cubicBezTo>
                  <a:cubicBezTo>
                    <a:pt x="426" y="717"/>
                    <a:pt x="863" y="597"/>
                    <a:pt x="1518" y="597"/>
                  </a:cubicBezTo>
                  <a:cubicBezTo>
                    <a:pt x="1896" y="597"/>
                    <a:pt x="2347" y="637"/>
                    <a:pt x="2831" y="762"/>
                  </a:cubicBezTo>
                  <a:lnTo>
                    <a:pt x="2900" y="762"/>
                  </a:lnTo>
                  <a:cubicBezTo>
                    <a:pt x="3037" y="762"/>
                    <a:pt x="3151" y="671"/>
                    <a:pt x="3196" y="534"/>
                  </a:cubicBezTo>
                  <a:cubicBezTo>
                    <a:pt x="3242" y="397"/>
                    <a:pt x="3151" y="215"/>
                    <a:pt x="2991" y="192"/>
                  </a:cubicBezTo>
                  <a:cubicBezTo>
                    <a:pt x="2438" y="47"/>
                    <a:pt x="1923" y="1"/>
                    <a:pt x="1492" y="1"/>
                  </a:cubicBezTo>
                  <a:close/>
                </a:path>
              </a:pathLst>
            </a:custGeom>
            <a:solidFill>
              <a:srgbClr val="100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78;p30">
              <a:extLst>
                <a:ext uri="{FF2B5EF4-FFF2-40B4-BE49-F238E27FC236}">
                  <a16:creationId xmlns:a16="http://schemas.microsoft.com/office/drawing/2014/main" id="{71CA8E71-153F-DCD4-06BC-D1BEE154D309}"/>
                </a:ext>
              </a:extLst>
            </p:cNvPr>
            <p:cNvSpPr/>
            <p:nvPr/>
          </p:nvSpPr>
          <p:spPr>
            <a:xfrm>
              <a:off x="5531875" y="2690000"/>
              <a:ext cx="610025" cy="373500"/>
            </a:xfrm>
            <a:custGeom>
              <a:avLst/>
              <a:gdLst/>
              <a:ahLst/>
              <a:cxnLst/>
              <a:rect l="l" t="t" r="r" b="b"/>
              <a:pathLst>
                <a:path w="24401" h="14940" extrusionOk="0">
                  <a:moveTo>
                    <a:pt x="3447" y="1"/>
                  </a:moveTo>
                  <a:cubicBezTo>
                    <a:pt x="3447" y="1"/>
                    <a:pt x="2808" y="1211"/>
                    <a:pt x="2077" y="2785"/>
                  </a:cubicBezTo>
                  <a:cubicBezTo>
                    <a:pt x="1552" y="3927"/>
                    <a:pt x="982" y="5251"/>
                    <a:pt x="594" y="6460"/>
                  </a:cubicBezTo>
                  <a:cubicBezTo>
                    <a:pt x="366" y="7191"/>
                    <a:pt x="206" y="7853"/>
                    <a:pt x="160" y="8423"/>
                  </a:cubicBezTo>
                  <a:cubicBezTo>
                    <a:pt x="0" y="10204"/>
                    <a:pt x="4680" y="12532"/>
                    <a:pt x="9998" y="13879"/>
                  </a:cubicBezTo>
                  <a:cubicBezTo>
                    <a:pt x="10272" y="13947"/>
                    <a:pt x="10568" y="14015"/>
                    <a:pt x="10842" y="14061"/>
                  </a:cubicBezTo>
                  <a:cubicBezTo>
                    <a:pt x="13192" y="14604"/>
                    <a:pt x="15608" y="14940"/>
                    <a:pt x="17749" y="14940"/>
                  </a:cubicBezTo>
                  <a:cubicBezTo>
                    <a:pt x="18936" y="14940"/>
                    <a:pt x="20039" y="14837"/>
                    <a:pt x="21000" y="14609"/>
                  </a:cubicBezTo>
                  <a:cubicBezTo>
                    <a:pt x="22324" y="14289"/>
                    <a:pt x="23168" y="12669"/>
                    <a:pt x="23693" y="10866"/>
                  </a:cubicBezTo>
                  <a:cubicBezTo>
                    <a:pt x="23853" y="10363"/>
                    <a:pt x="24035" y="9861"/>
                    <a:pt x="24081" y="9359"/>
                  </a:cubicBezTo>
                  <a:cubicBezTo>
                    <a:pt x="24401" y="4338"/>
                    <a:pt x="23168" y="2215"/>
                    <a:pt x="23168" y="2215"/>
                  </a:cubicBezTo>
                  <a:lnTo>
                    <a:pt x="3447" y="1"/>
                  </a:lnTo>
                  <a:close/>
                </a:path>
              </a:pathLst>
            </a:custGeom>
            <a:solidFill>
              <a:srgbClr val="DD4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79;p30">
              <a:extLst>
                <a:ext uri="{FF2B5EF4-FFF2-40B4-BE49-F238E27FC236}">
                  <a16:creationId xmlns:a16="http://schemas.microsoft.com/office/drawing/2014/main" id="{194328D3-7586-3AC0-5085-A0FBE7C084DC}"/>
                </a:ext>
              </a:extLst>
            </p:cNvPr>
            <p:cNvSpPr/>
            <p:nvPr/>
          </p:nvSpPr>
          <p:spPr>
            <a:xfrm>
              <a:off x="5772100" y="2896025"/>
              <a:ext cx="361825" cy="1666250"/>
            </a:xfrm>
            <a:custGeom>
              <a:avLst/>
              <a:gdLst/>
              <a:ahLst/>
              <a:cxnLst/>
              <a:rect l="l" t="t" r="r" b="b"/>
              <a:pathLst>
                <a:path w="14473" h="66650" extrusionOk="0">
                  <a:moveTo>
                    <a:pt x="6989" y="0"/>
                  </a:moveTo>
                  <a:cubicBezTo>
                    <a:pt x="5033" y="0"/>
                    <a:pt x="3227" y="349"/>
                    <a:pt x="2352" y="1438"/>
                  </a:cubicBezTo>
                  <a:cubicBezTo>
                    <a:pt x="2146" y="1689"/>
                    <a:pt x="2009" y="1963"/>
                    <a:pt x="1918" y="2259"/>
                  </a:cubicBezTo>
                  <a:cubicBezTo>
                    <a:pt x="1667" y="3035"/>
                    <a:pt x="1439" y="4291"/>
                    <a:pt x="1233" y="5820"/>
                  </a:cubicBezTo>
                  <a:cubicBezTo>
                    <a:pt x="343" y="12280"/>
                    <a:pt x="1" y="24126"/>
                    <a:pt x="161" y="30152"/>
                  </a:cubicBezTo>
                  <a:cubicBezTo>
                    <a:pt x="161" y="30334"/>
                    <a:pt x="161" y="30517"/>
                    <a:pt x="161" y="30700"/>
                  </a:cubicBezTo>
                  <a:cubicBezTo>
                    <a:pt x="183" y="31042"/>
                    <a:pt x="183" y="31384"/>
                    <a:pt x="206" y="31681"/>
                  </a:cubicBezTo>
                  <a:cubicBezTo>
                    <a:pt x="503" y="37136"/>
                    <a:pt x="4315" y="58410"/>
                    <a:pt x="5479" y="64801"/>
                  </a:cubicBezTo>
                  <a:cubicBezTo>
                    <a:pt x="5502" y="64938"/>
                    <a:pt x="5525" y="65052"/>
                    <a:pt x="5547" y="65166"/>
                  </a:cubicBezTo>
                  <a:cubicBezTo>
                    <a:pt x="5730" y="66102"/>
                    <a:pt x="5821" y="66649"/>
                    <a:pt x="5821" y="66649"/>
                  </a:cubicBezTo>
                  <a:lnTo>
                    <a:pt x="12007" y="66216"/>
                  </a:lnTo>
                  <a:cubicBezTo>
                    <a:pt x="12007" y="66216"/>
                    <a:pt x="12030" y="65645"/>
                    <a:pt x="12053" y="64687"/>
                  </a:cubicBezTo>
                  <a:cubicBezTo>
                    <a:pt x="12075" y="64572"/>
                    <a:pt x="12075" y="64435"/>
                    <a:pt x="12075" y="64321"/>
                  </a:cubicBezTo>
                  <a:cubicBezTo>
                    <a:pt x="12212" y="60852"/>
                    <a:pt x="12532" y="53251"/>
                    <a:pt x="12760" y="46609"/>
                  </a:cubicBezTo>
                  <a:cubicBezTo>
                    <a:pt x="13080" y="37661"/>
                    <a:pt x="11916" y="32571"/>
                    <a:pt x="11916" y="32571"/>
                  </a:cubicBezTo>
                  <a:cubicBezTo>
                    <a:pt x="11916" y="32571"/>
                    <a:pt x="11254" y="30563"/>
                    <a:pt x="11756" y="25336"/>
                  </a:cubicBezTo>
                  <a:cubicBezTo>
                    <a:pt x="12190" y="20999"/>
                    <a:pt x="13673" y="7190"/>
                    <a:pt x="14267" y="2602"/>
                  </a:cubicBezTo>
                  <a:cubicBezTo>
                    <a:pt x="14404" y="1666"/>
                    <a:pt x="14472" y="1118"/>
                    <a:pt x="14472" y="1118"/>
                  </a:cubicBezTo>
                  <a:cubicBezTo>
                    <a:pt x="14472" y="1118"/>
                    <a:pt x="10489" y="0"/>
                    <a:pt x="69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80;p30">
              <a:extLst>
                <a:ext uri="{FF2B5EF4-FFF2-40B4-BE49-F238E27FC236}">
                  <a16:creationId xmlns:a16="http://schemas.microsoft.com/office/drawing/2014/main" id="{06192A17-6F53-2340-45CF-BE522E077E2B}"/>
                </a:ext>
              </a:extLst>
            </p:cNvPr>
            <p:cNvSpPr/>
            <p:nvPr/>
          </p:nvSpPr>
          <p:spPr>
            <a:xfrm>
              <a:off x="6005500" y="3023175"/>
              <a:ext cx="94175" cy="1491725"/>
            </a:xfrm>
            <a:custGeom>
              <a:avLst/>
              <a:gdLst/>
              <a:ahLst/>
              <a:cxnLst/>
              <a:rect l="l" t="t" r="r" b="b"/>
              <a:pathLst>
                <a:path w="3767" h="59669" extrusionOk="0">
                  <a:moveTo>
                    <a:pt x="3503" y="0"/>
                  </a:moveTo>
                  <a:cubicBezTo>
                    <a:pt x="3401" y="0"/>
                    <a:pt x="3308" y="84"/>
                    <a:pt x="3287" y="186"/>
                  </a:cubicBezTo>
                  <a:cubicBezTo>
                    <a:pt x="3150" y="1168"/>
                    <a:pt x="0" y="24062"/>
                    <a:pt x="480" y="26595"/>
                  </a:cubicBezTo>
                  <a:cubicBezTo>
                    <a:pt x="2032" y="35109"/>
                    <a:pt x="1849" y="47412"/>
                    <a:pt x="1393" y="59441"/>
                  </a:cubicBezTo>
                  <a:cubicBezTo>
                    <a:pt x="1393" y="59555"/>
                    <a:pt x="1484" y="59669"/>
                    <a:pt x="1621" y="59669"/>
                  </a:cubicBezTo>
                  <a:cubicBezTo>
                    <a:pt x="1735" y="59669"/>
                    <a:pt x="1849" y="59578"/>
                    <a:pt x="1849" y="59464"/>
                  </a:cubicBezTo>
                  <a:cubicBezTo>
                    <a:pt x="2306" y="47412"/>
                    <a:pt x="2511" y="35086"/>
                    <a:pt x="936" y="26527"/>
                  </a:cubicBezTo>
                  <a:cubicBezTo>
                    <a:pt x="480" y="24039"/>
                    <a:pt x="3698" y="483"/>
                    <a:pt x="3744" y="255"/>
                  </a:cubicBezTo>
                  <a:cubicBezTo>
                    <a:pt x="3767" y="118"/>
                    <a:pt x="3675" y="4"/>
                    <a:pt x="3538" y="4"/>
                  </a:cubicBezTo>
                  <a:cubicBezTo>
                    <a:pt x="3526" y="1"/>
                    <a:pt x="3514" y="0"/>
                    <a:pt x="3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81;p30">
              <a:extLst>
                <a:ext uri="{FF2B5EF4-FFF2-40B4-BE49-F238E27FC236}">
                  <a16:creationId xmlns:a16="http://schemas.microsoft.com/office/drawing/2014/main" id="{D4F85906-63BE-5F6C-5FA9-C5D63D41A8A1}"/>
                </a:ext>
              </a:extLst>
            </p:cNvPr>
            <p:cNvSpPr/>
            <p:nvPr/>
          </p:nvSpPr>
          <p:spPr>
            <a:xfrm>
              <a:off x="5776100" y="3647450"/>
              <a:ext cx="123850" cy="18925"/>
            </a:xfrm>
            <a:custGeom>
              <a:avLst/>
              <a:gdLst/>
              <a:ahLst/>
              <a:cxnLst/>
              <a:rect l="l" t="t" r="r" b="b"/>
              <a:pathLst>
                <a:path w="4954" h="757" extrusionOk="0">
                  <a:moveTo>
                    <a:pt x="4653" y="0"/>
                  </a:moveTo>
                  <a:cubicBezTo>
                    <a:pt x="4639" y="0"/>
                    <a:pt x="4625" y="1"/>
                    <a:pt x="4611" y="4"/>
                  </a:cubicBezTo>
                  <a:cubicBezTo>
                    <a:pt x="4578" y="4"/>
                    <a:pt x="3244" y="217"/>
                    <a:pt x="1750" y="217"/>
                  </a:cubicBezTo>
                  <a:cubicBezTo>
                    <a:pt x="1168" y="217"/>
                    <a:pt x="563" y="184"/>
                    <a:pt x="1" y="95"/>
                  </a:cubicBezTo>
                  <a:cubicBezTo>
                    <a:pt x="1" y="277"/>
                    <a:pt x="1" y="460"/>
                    <a:pt x="1" y="643"/>
                  </a:cubicBezTo>
                  <a:cubicBezTo>
                    <a:pt x="594" y="734"/>
                    <a:pt x="1210" y="757"/>
                    <a:pt x="1781" y="757"/>
                  </a:cubicBezTo>
                  <a:cubicBezTo>
                    <a:pt x="3287" y="757"/>
                    <a:pt x="4611" y="551"/>
                    <a:pt x="4703" y="529"/>
                  </a:cubicBezTo>
                  <a:cubicBezTo>
                    <a:pt x="4840" y="506"/>
                    <a:pt x="4954" y="369"/>
                    <a:pt x="4908" y="232"/>
                  </a:cubicBezTo>
                  <a:cubicBezTo>
                    <a:pt x="4888" y="88"/>
                    <a:pt x="4775" y="0"/>
                    <a:pt x="46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82;p30">
              <a:extLst>
                <a:ext uri="{FF2B5EF4-FFF2-40B4-BE49-F238E27FC236}">
                  <a16:creationId xmlns:a16="http://schemas.microsoft.com/office/drawing/2014/main" id="{82E84380-BFAA-1921-CC2D-ABEA17C56463}"/>
                </a:ext>
              </a:extLst>
            </p:cNvPr>
            <p:cNvSpPr/>
            <p:nvPr/>
          </p:nvSpPr>
          <p:spPr>
            <a:xfrm>
              <a:off x="5909050" y="4504050"/>
              <a:ext cx="164950" cy="21125"/>
            </a:xfrm>
            <a:custGeom>
              <a:avLst/>
              <a:gdLst/>
              <a:ahLst/>
              <a:cxnLst/>
              <a:rect l="l" t="t" r="r" b="b"/>
              <a:pathLst>
                <a:path w="6598" h="845" extrusionOk="0">
                  <a:moveTo>
                    <a:pt x="6597" y="0"/>
                  </a:moveTo>
                  <a:lnTo>
                    <a:pt x="6187" y="23"/>
                  </a:lnTo>
                  <a:lnTo>
                    <a:pt x="5776" y="46"/>
                  </a:lnTo>
                  <a:lnTo>
                    <a:pt x="1" y="480"/>
                  </a:lnTo>
                  <a:cubicBezTo>
                    <a:pt x="24" y="617"/>
                    <a:pt x="47" y="731"/>
                    <a:pt x="69" y="845"/>
                  </a:cubicBezTo>
                  <a:lnTo>
                    <a:pt x="5844" y="411"/>
                  </a:lnTo>
                  <a:lnTo>
                    <a:pt x="6187" y="388"/>
                  </a:lnTo>
                  <a:lnTo>
                    <a:pt x="6575" y="366"/>
                  </a:lnTo>
                  <a:cubicBezTo>
                    <a:pt x="6597" y="251"/>
                    <a:pt x="6597" y="114"/>
                    <a:pt x="6597" y="0"/>
                  </a:cubicBezTo>
                  <a:close/>
                </a:path>
              </a:pathLst>
            </a:custGeom>
            <a:solidFill>
              <a:srgbClr val="931E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83;p30">
              <a:extLst>
                <a:ext uri="{FF2B5EF4-FFF2-40B4-BE49-F238E27FC236}">
                  <a16:creationId xmlns:a16="http://schemas.microsoft.com/office/drawing/2014/main" id="{690DA691-4BE0-B627-104A-32DAF0F505C4}"/>
                </a:ext>
              </a:extLst>
            </p:cNvPr>
            <p:cNvSpPr/>
            <p:nvPr/>
          </p:nvSpPr>
          <p:spPr>
            <a:xfrm>
              <a:off x="5710475" y="2936400"/>
              <a:ext cx="77625" cy="104575"/>
            </a:xfrm>
            <a:custGeom>
              <a:avLst/>
              <a:gdLst/>
              <a:ahLst/>
              <a:cxnLst/>
              <a:rect l="l" t="t" r="r" b="b"/>
              <a:pathLst>
                <a:path w="3105" h="4183" extrusionOk="0">
                  <a:moveTo>
                    <a:pt x="226" y="1"/>
                  </a:moveTo>
                  <a:cubicBezTo>
                    <a:pt x="212" y="1"/>
                    <a:pt x="198" y="2"/>
                    <a:pt x="183" y="5"/>
                  </a:cubicBezTo>
                  <a:cubicBezTo>
                    <a:pt x="69" y="5"/>
                    <a:pt x="1" y="119"/>
                    <a:pt x="24" y="234"/>
                  </a:cubicBezTo>
                  <a:cubicBezTo>
                    <a:pt x="480" y="2927"/>
                    <a:pt x="2694" y="4114"/>
                    <a:pt x="2785" y="4159"/>
                  </a:cubicBezTo>
                  <a:cubicBezTo>
                    <a:pt x="2831" y="4182"/>
                    <a:pt x="2854" y="4182"/>
                    <a:pt x="2877" y="4182"/>
                  </a:cubicBezTo>
                  <a:cubicBezTo>
                    <a:pt x="2968" y="4182"/>
                    <a:pt x="3036" y="4137"/>
                    <a:pt x="3059" y="4068"/>
                  </a:cubicBezTo>
                  <a:cubicBezTo>
                    <a:pt x="3105" y="3977"/>
                    <a:pt x="3082" y="3863"/>
                    <a:pt x="2968" y="3817"/>
                  </a:cubicBezTo>
                  <a:cubicBezTo>
                    <a:pt x="2945" y="3794"/>
                    <a:pt x="845" y="2653"/>
                    <a:pt x="412" y="165"/>
                  </a:cubicBezTo>
                  <a:cubicBezTo>
                    <a:pt x="392" y="66"/>
                    <a:pt x="320" y="1"/>
                    <a:pt x="226" y="1"/>
                  </a:cubicBezTo>
                  <a:close/>
                </a:path>
              </a:pathLst>
            </a:custGeom>
            <a:solidFill>
              <a:srgbClr val="931E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84;p30">
              <a:extLst>
                <a:ext uri="{FF2B5EF4-FFF2-40B4-BE49-F238E27FC236}">
                  <a16:creationId xmlns:a16="http://schemas.microsoft.com/office/drawing/2014/main" id="{0B105819-6923-83F9-C189-DC4C2CB9C823}"/>
                </a:ext>
              </a:extLst>
            </p:cNvPr>
            <p:cNvSpPr/>
            <p:nvPr/>
          </p:nvSpPr>
          <p:spPr>
            <a:xfrm>
              <a:off x="5505050" y="1826075"/>
              <a:ext cx="735575" cy="1238600"/>
            </a:xfrm>
            <a:custGeom>
              <a:avLst/>
              <a:gdLst/>
              <a:ahLst/>
              <a:cxnLst/>
              <a:rect l="l" t="t" r="r" b="b"/>
              <a:pathLst>
                <a:path w="29423" h="49544" extrusionOk="0">
                  <a:moveTo>
                    <a:pt x="20840" y="0"/>
                  </a:moveTo>
                  <a:lnTo>
                    <a:pt x="11961" y="731"/>
                  </a:lnTo>
                  <a:cubicBezTo>
                    <a:pt x="10409" y="913"/>
                    <a:pt x="9245" y="1119"/>
                    <a:pt x="8355" y="1370"/>
                  </a:cubicBezTo>
                  <a:cubicBezTo>
                    <a:pt x="8263" y="1393"/>
                    <a:pt x="8149" y="1438"/>
                    <a:pt x="8058" y="1461"/>
                  </a:cubicBezTo>
                  <a:cubicBezTo>
                    <a:pt x="5547" y="2306"/>
                    <a:pt x="5616" y="3744"/>
                    <a:pt x="5045" y="6734"/>
                  </a:cubicBezTo>
                  <a:cubicBezTo>
                    <a:pt x="4269" y="10820"/>
                    <a:pt x="2032" y="14586"/>
                    <a:pt x="2580" y="16594"/>
                  </a:cubicBezTo>
                  <a:cubicBezTo>
                    <a:pt x="2603" y="16663"/>
                    <a:pt x="2625" y="16731"/>
                    <a:pt x="2648" y="16800"/>
                  </a:cubicBezTo>
                  <a:cubicBezTo>
                    <a:pt x="2694" y="16891"/>
                    <a:pt x="2717" y="16982"/>
                    <a:pt x="2740" y="17051"/>
                  </a:cubicBezTo>
                  <a:cubicBezTo>
                    <a:pt x="3287" y="18489"/>
                    <a:pt x="4360" y="19721"/>
                    <a:pt x="4771" y="20155"/>
                  </a:cubicBezTo>
                  <a:cubicBezTo>
                    <a:pt x="4862" y="20269"/>
                    <a:pt x="4931" y="20338"/>
                    <a:pt x="4931" y="20338"/>
                  </a:cubicBezTo>
                  <a:cubicBezTo>
                    <a:pt x="4931" y="20338"/>
                    <a:pt x="4931" y="20338"/>
                    <a:pt x="4931" y="20360"/>
                  </a:cubicBezTo>
                  <a:cubicBezTo>
                    <a:pt x="4931" y="20429"/>
                    <a:pt x="4908" y="20497"/>
                    <a:pt x="4908" y="20566"/>
                  </a:cubicBezTo>
                  <a:cubicBezTo>
                    <a:pt x="4862" y="20840"/>
                    <a:pt x="4817" y="21182"/>
                    <a:pt x="4748" y="21570"/>
                  </a:cubicBezTo>
                  <a:cubicBezTo>
                    <a:pt x="4657" y="22118"/>
                    <a:pt x="4566" y="22666"/>
                    <a:pt x="4452" y="23236"/>
                  </a:cubicBezTo>
                  <a:cubicBezTo>
                    <a:pt x="4429" y="23351"/>
                    <a:pt x="4406" y="23465"/>
                    <a:pt x="4383" y="23579"/>
                  </a:cubicBezTo>
                  <a:cubicBezTo>
                    <a:pt x="3516" y="27665"/>
                    <a:pt x="2215" y="31499"/>
                    <a:pt x="2032" y="31933"/>
                  </a:cubicBezTo>
                  <a:cubicBezTo>
                    <a:pt x="1370" y="34672"/>
                    <a:pt x="799" y="37365"/>
                    <a:pt x="457" y="39625"/>
                  </a:cubicBezTo>
                  <a:cubicBezTo>
                    <a:pt x="457" y="39716"/>
                    <a:pt x="434" y="39808"/>
                    <a:pt x="411" y="39899"/>
                  </a:cubicBezTo>
                  <a:cubicBezTo>
                    <a:pt x="115" y="41953"/>
                    <a:pt x="1" y="43597"/>
                    <a:pt x="206" y="44510"/>
                  </a:cubicBezTo>
                  <a:cubicBezTo>
                    <a:pt x="640" y="46450"/>
                    <a:pt x="6163" y="48481"/>
                    <a:pt x="11915" y="49189"/>
                  </a:cubicBezTo>
                  <a:cubicBezTo>
                    <a:pt x="13930" y="49436"/>
                    <a:pt x="15942" y="49543"/>
                    <a:pt x="17817" y="49543"/>
                  </a:cubicBezTo>
                  <a:cubicBezTo>
                    <a:pt x="20954" y="49543"/>
                    <a:pt x="23708" y="49244"/>
                    <a:pt x="25451" y="48801"/>
                  </a:cubicBezTo>
                  <a:cubicBezTo>
                    <a:pt x="28235" y="48116"/>
                    <a:pt x="26820" y="43346"/>
                    <a:pt x="26364" y="39693"/>
                  </a:cubicBezTo>
                  <a:cubicBezTo>
                    <a:pt x="25953" y="36384"/>
                    <a:pt x="25588" y="33805"/>
                    <a:pt x="25588" y="33805"/>
                  </a:cubicBezTo>
                  <a:cubicBezTo>
                    <a:pt x="24698" y="29810"/>
                    <a:pt x="24195" y="27824"/>
                    <a:pt x="23967" y="26409"/>
                  </a:cubicBezTo>
                  <a:cubicBezTo>
                    <a:pt x="23944" y="26295"/>
                    <a:pt x="23944" y="26181"/>
                    <a:pt x="23921" y="26067"/>
                  </a:cubicBezTo>
                  <a:cubicBezTo>
                    <a:pt x="23739" y="24697"/>
                    <a:pt x="23853" y="23761"/>
                    <a:pt x="24173" y="21730"/>
                  </a:cubicBezTo>
                  <a:cubicBezTo>
                    <a:pt x="24446" y="19927"/>
                    <a:pt x="25108" y="17325"/>
                    <a:pt x="26021" y="14631"/>
                  </a:cubicBezTo>
                  <a:cubicBezTo>
                    <a:pt x="26067" y="14517"/>
                    <a:pt x="26090" y="14426"/>
                    <a:pt x="26136" y="14335"/>
                  </a:cubicBezTo>
                  <a:cubicBezTo>
                    <a:pt x="26204" y="14084"/>
                    <a:pt x="26295" y="13855"/>
                    <a:pt x="26387" y="13604"/>
                  </a:cubicBezTo>
                  <a:cubicBezTo>
                    <a:pt x="26432" y="13490"/>
                    <a:pt x="26478" y="13353"/>
                    <a:pt x="26524" y="13239"/>
                  </a:cubicBezTo>
                  <a:cubicBezTo>
                    <a:pt x="26843" y="12349"/>
                    <a:pt x="27186" y="11459"/>
                    <a:pt x="27574" y="10591"/>
                  </a:cubicBezTo>
                  <a:cubicBezTo>
                    <a:pt x="29171" y="6848"/>
                    <a:pt x="29422" y="2648"/>
                    <a:pt x="25565" y="1347"/>
                  </a:cubicBezTo>
                  <a:cubicBezTo>
                    <a:pt x="23031" y="503"/>
                    <a:pt x="20840" y="0"/>
                    <a:pt x="208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85;p30">
              <a:extLst>
                <a:ext uri="{FF2B5EF4-FFF2-40B4-BE49-F238E27FC236}">
                  <a16:creationId xmlns:a16="http://schemas.microsoft.com/office/drawing/2014/main" id="{ED376023-442C-6521-1144-9B26BA5001B9}"/>
                </a:ext>
              </a:extLst>
            </p:cNvPr>
            <p:cNvSpPr/>
            <p:nvPr/>
          </p:nvSpPr>
          <p:spPr>
            <a:xfrm>
              <a:off x="5553550" y="1961950"/>
              <a:ext cx="89725" cy="288375"/>
            </a:xfrm>
            <a:custGeom>
              <a:avLst/>
              <a:gdLst/>
              <a:ahLst/>
              <a:cxnLst/>
              <a:rect l="l" t="t" r="r" b="b"/>
              <a:pathLst>
                <a:path w="3589" h="11535" extrusionOk="0">
                  <a:moveTo>
                    <a:pt x="3333" y="0"/>
                  </a:moveTo>
                  <a:cubicBezTo>
                    <a:pt x="3254" y="0"/>
                    <a:pt x="3183" y="48"/>
                    <a:pt x="3173" y="158"/>
                  </a:cubicBezTo>
                  <a:cubicBezTo>
                    <a:pt x="2877" y="2166"/>
                    <a:pt x="2123" y="4015"/>
                    <a:pt x="1347" y="5864"/>
                  </a:cubicBezTo>
                  <a:cubicBezTo>
                    <a:pt x="594" y="7621"/>
                    <a:pt x="1" y="9470"/>
                    <a:pt x="297" y="11388"/>
                  </a:cubicBezTo>
                  <a:cubicBezTo>
                    <a:pt x="316" y="11489"/>
                    <a:pt x="394" y="11535"/>
                    <a:pt x="478" y="11535"/>
                  </a:cubicBezTo>
                  <a:cubicBezTo>
                    <a:pt x="601" y="11535"/>
                    <a:pt x="735" y="11436"/>
                    <a:pt x="708" y="11273"/>
                  </a:cubicBezTo>
                  <a:cubicBezTo>
                    <a:pt x="366" y="9242"/>
                    <a:pt x="1188" y="7302"/>
                    <a:pt x="1964" y="5453"/>
                  </a:cubicBezTo>
                  <a:cubicBezTo>
                    <a:pt x="2694" y="3787"/>
                    <a:pt x="3310" y="2075"/>
                    <a:pt x="3561" y="272"/>
                  </a:cubicBezTo>
                  <a:cubicBezTo>
                    <a:pt x="3589" y="107"/>
                    <a:pt x="3452" y="0"/>
                    <a:pt x="33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86;p30">
              <a:extLst>
                <a:ext uri="{FF2B5EF4-FFF2-40B4-BE49-F238E27FC236}">
                  <a16:creationId xmlns:a16="http://schemas.microsoft.com/office/drawing/2014/main" id="{AE958217-E093-6DE9-288C-8E770B1CD95E}"/>
                </a:ext>
              </a:extLst>
            </p:cNvPr>
            <p:cNvSpPr/>
            <p:nvPr/>
          </p:nvSpPr>
          <p:spPr>
            <a:xfrm>
              <a:off x="5571250" y="1913700"/>
              <a:ext cx="134125" cy="338650"/>
            </a:xfrm>
            <a:custGeom>
              <a:avLst/>
              <a:gdLst/>
              <a:ahLst/>
              <a:cxnLst/>
              <a:rect l="l" t="t" r="r" b="b"/>
              <a:pathLst>
                <a:path w="5365" h="13546" extrusionOk="0">
                  <a:moveTo>
                    <a:pt x="3869" y="1"/>
                  </a:moveTo>
                  <a:cubicBezTo>
                    <a:pt x="3784" y="1"/>
                    <a:pt x="3693" y="73"/>
                    <a:pt x="3721" y="170"/>
                  </a:cubicBezTo>
                  <a:cubicBezTo>
                    <a:pt x="4360" y="3206"/>
                    <a:pt x="5022" y="6470"/>
                    <a:pt x="3881" y="9460"/>
                  </a:cubicBezTo>
                  <a:cubicBezTo>
                    <a:pt x="3196" y="11218"/>
                    <a:pt x="1758" y="12747"/>
                    <a:pt x="0" y="13295"/>
                  </a:cubicBezTo>
                  <a:cubicBezTo>
                    <a:pt x="46" y="13386"/>
                    <a:pt x="69" y="13477"/>
                    <a:pt x="92" y="13546"/>
                  </a:cubicBezTo>
                  <a:cubicBezTo>
                    <a:pt x="1781" y="13021"/>
                    <a:pt x="3219" y="11628"/>
                    <a:pt x="3949" y="9985"/>
                  </a:cubicBezTo>
                  <a:cubicBezTo>
                    <a:pt x="5364" y="6835"/>
                    <a:pt x="4680" y="3343"/>
                    <a:pt x="3995" y="102"/>
                  </a:cubicBezTo>
                  <a:cubicBezTo>
                    <a:pt x="3977" y="30"/>
                    <a:pt x="3924" y="1"/>
                    <a:pt x="38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87;p30">
              <a:extLst>
                <a:ext uri="{FF2B5EF4-FFF2-40B4-BE49-F238E27FC236}">
                  <a16:creationId xmlns:a16="http://schemas.microsoft.com/office/drawing/2014/main" id="{547A75C4-FEE9-4311-F9DD-E1144148B055}"/>
                </a:ext>
              </a:extLst>
            </p:cNvPr>
            <p:cNvSpPr/>
            <p:nvPr/>
          </p:nvSpPr>
          <p:spPr>
            <a:xfrm>
              <a:off x="5929600" y="2162375"/>
              <a:ext cx="228850" cy="323950"/>
            </a:xfrm>
            <a:custGeom>
              <a:avLst/>
              <a:gdLst/>
              <a:ahLst/>
              <a:cxnLst/>
              <a:rect l="l" t="t" r="r" b="b"/>
              <a:pathLst>
                <a:path w="9154" h="12958" extrusionOk="0">
                  <a:moveTo>
                    <a:pt x="5864" y="0"/>
                  </a:moveTo>
                  <a:cubicBezTo>
                    <a:pt x="4677" y="0"/>
                    <a:pt x="3476" y="361"/>
                    <a:pt x="2534" y="1111"/>
                  </a:cubicBezTo>
                  <a:cubicBezTo>
                    <a:pt x="1279" y="2092"/>
                    <a:pt x="822" y="3576"/>
                    <a:pt x="1073" y="5128"/>
                  </a:cubicBezTo>
                  <a:cubicBezTo>
                    <a:pt x="1621" y="8415"/>
                    <a:pt x="4132" y="11382"/>
                    <a:pt x="6985" y="12957"/>
                  </a:cubicBezTo>
                  <a:cubicBezTo>
                    <a:pt x="6962" y="12843"/>
                    <a:pt x="6962" y="12729"/>
                    <a:pt x="6939" y="12615"/>
                  </a:cubicBezTo>
                  <a:cubicBezTo>
                    <a:pt x="5502" y="11793"/>
                    <a:pt x="4246" y="10675"/>
                    <a:pt x="3265" y="9328"/>
                  </a:cubicBezTo>
                  <a:cubicBezTo>
                    <a:pt x="1553" y="6977"/>
                    <a:pt x="1" y="2960"/>
                    <a:pt x="3105" y="1042"/>
                  </a:cubicBezTo>
                  <a:cubicBezTo>
                    <a:pt x="3961" y="509"/>
                    <a:pt x="4852" y="286"/>
                    <a:pt x="5742" y="286"/>
                  </a:cubicBezTo>
                  <a:cubicBezTo>
                    <a:pt x="6869" y="286"/>
                    <a:pt x="7993" y="644"/>
                    <a:pt x="9039" y="1179"/>
                  </a:cubicBezTo>
                  <a:cubicBezTo>
                    <a:pt x="9085" y="1065"/>
                    <a:pt x="9108" y="974"/>
                    <a:pt x="9154" y="883"/>
                  </a:cubicBezTo>
                  <a:cubicBezTo>
                    <a:pt x="8332" y="472"/>
                    <a:pt x="7464" y="175"/>
                    <a:pt x="6529" y="38"/>
                  </a:cubicBezTo>
                  <a:cubicBezTo>
                    <a:pt x="6309" y="13"/>
                    <a:pt x="6087" y="0"/>
                    <a:pt x="58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88;p30">
              <a:extLst>
                <a:ext uri="{FF2B5EF4-FFF2-40B4-BE49-F238E27FC236}">
                  <a16:creationId xmlns:a16="http://schemas.microsoft.com/office/drawing/2014/main" id="{9C635872-6C37-077D-1065-217129702BD8}"/>
                </a:ext>
              </a:extLst>
            </p:cNvPr>
            <p:cNvSpPr/>
            <p:nvPr/>
          </p:nvSpPr>
          <p:spPr>
            <a:xfrm>
              <a:off x="5515325" y="2406975"/>
              <a:ext cx="182050" cy="416700"/>
            </a:xfrm>
            <a:custGeom>
              <a:avLst/>
              <a:gdLst/>
              <a:ahLst/>
              <a:cxnLst/>
              <a:rect l="l" t="t" r="r" b="b"/>
              <a:pathLst>
                <a:path w="7282" h="16668" extrusionOk="0">
                  <a:moveTo>
                    <a:pt x="4041" y="0"/>
                  </a:moveTo>
                  <a:cubicBezTo>
                    <a:pt x="4018" y="115"/>
                    <a:pt x="3995" y="229"/>
                    <a:pt x="3972" y="343"/>
                  </a:cubicBezTo>
                  <a:cubicBezTo>
                    <a:pt x="4086" y="480"/>
                    <a:pt x="4223" y="640"/>
                    <a:pt x="4337" y="799"/>
                  </a:cubicBezTo>
                  <a:cubicBezTo>
                    <a:pt x="6346" y="3538"/>
                    <a:pt x="6962" y="7053"/>
                    <a:pt x="6049" y="10317"/>
                  </a:cubicBezTo>
                  <a:cubicBezTo>
                    <a:pt x="5570" y="12007"/>
                    <a:pt x="4702" y="13650"/>
                    <a:pt x="3447" y="14883"/>
                  </a:cubicBezTo>
                  <a:cubicBezTo>
                    <a:pt x="2598" y="15732"/>
                    <a:pt x="1396" y="16394"/>
                    <a:pt x="217" y="16394"/>
                  </a:cubicBezTo>
                  <a:cubicBezTo>
                    <a:pt x="160" y="16394"/>
                    <a:pt x="103" y="16392"/>
                    <a:pt x="46" y="16389"/>
                  </a:cubicBezTo>
                  <a:cubicBezTo>
                    <a:pt x="46" y="16480"/>
                    <a:pt x="23" y="16572"/>
                    <a:pt x="0" y="16663"/>
                  </a:cubicBezTo>
                  <a:cubicBezTo>
                    <a:pt x="62" y="16666"/>
                    <a:pt x="124" y="16668"/>
                    <a:pt x="186" y="16668"/>
                  </a:cubicBezTo>
                  <a:cubicBezTo>
                    <a:pt x="1429" y="16668"/>
                    <a:pt x="2693" y="16025"/>
                    <a:pt x="3584" y="15134"/>
                  </a:cubicBezTo>
                  <a:cubicBezTo>
                    <a:pt x="6232" y="12577"/>
                    <a:pt x="7282" y="8491"/>
                    <a:pt x="6506" y="4931"/>
                  </a:cubicBezTo>
                  <a:cubicBezTo>
                    <a:pt x="6118" y="3105"/>
                    <a:pt x="5250" y="1393"/>
                    <a:pt x="40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89;p30">
              <a:extLst>
                <a:ext uri="{FF2B5EF4-FFF2-40B4-BE49-F238E27FC236}">
                  <a16:creationId xmlns:a16="http://schemas.microsoft.com/office/drawing/2014/main" id="{B5E4C126-DFD8-A5BA-FABF-0C0015490392}"/>
                </a:ext>
              </a:extLst>
            </p:cNvPr>
            <p:cNvSpPr/>
            <p:nvPr/>
          </p:nvSpPr>
          <p:spPr>
            <a:xfrm>
              <a:off x="5919325" y="2627675"/>
              <a:ext cx="175450" cy="324800"/>
            </a:xfrm>
            <a:custGeom>
              <a:avLst/>
              <a:gdLst/>
              <a:ahLst/>
              <a:cxnLst/>
              <a:rect l="l" t="t" r="r" b="b"/>
              <a:pathLst>
                <a:path w="7018" h="12992" extrusionOk="0">
                  <a:moveTo>
                    <a:pt x="6840" y="0"/>
                  </a:moveTo>
                  <a:cubicBezTo>
                    <a:pt x="6828" y="0"/>
                    <a:pt x="6816" y="2"/>
                    <a:pt x="6803" y="6"/>
                  </a:cubicBezTo>
                  <a:cubicBezTo>
                    <a:pt x="4475" y="919"/>
                    <a:pt x="2512" y="2654"/>
                    <a:pt x="1393" y="4868"/>
                  </a:cubicBezTo>
                  <a:cubicBezTo>
                    <a:pt x="138" y="7333"/>
                    <a:pt x="1" y="10300"/>
                    <a:pt x="959" y="12902"/>
                  </a:cubicBezTo>
                  <a:cubicBezTo>
                    <a:pt x="977" y="12964"/>
                    <a:pt x="1029" y="12992"/>
                    <a:pt x="1082" y="12992"/>
                  </a:cubicBezTo>
                  <a:cubicBezTo>
                    <a:pt x="1166" y="12992"/>
                    <a:pt x="1252" y="12923"/>
                    <a:pt x="1210" y="12811"/>
                  </a:cubicBezTo>
                  <a:cubicBezTo>
                    <a:pt x="297" y="10300"/>
                    <a:pt x="412" y="7424"/>
                    <a:pt x="1621" y="5005"/>
                  </a:cubicBezTo>
                  <a:cubicBezTo>
                    <a:pt x="2717" y="2859"/>
                    <a:pt x="4611" y="1147"/>
                    <a:pt x="6871" y="280"/>
                  </a:cubicBezTo>
                  <a:cubicBezTo>
                    <a:pt x="7018" y="217"/>
                    <a:pt x="6972" y="0"/>
                    <a:pt x="68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90;p30">
              <a:extLst>
                <a:ext uri="{FF2B5EF4-FFF2-40B4-BE49-F238E27FC236}">
                  <a16:creationId xmlns:a16="http://schemas.microsoft.com/office/drawing/2014/main" id="{60C562F5-ECD1-8C65-0055-045C363D58C3}"/>
                </a:ext>
              </a:extLst>
            </p:cNvPr>
            <p:cNvSpPr/>
            <p:nvPr/>
          </p:nvSpPr>
          <p:spPr>
            <a:xfrm>
              <a:off x="5743575" y="2400475"/>
              <a:ext cx="217425" cy="234650"/>
            </a:xfrm>
            <a:custGeom>
              <a:avLst/>
              <a:gdLst/>
              <a:ahLst/>
              <a:cxnLst/>
              <a:rect l="l" t="t" r="r" b="b"/>
              <a:pathLst>
                <a:path w="8697" h="9386" extrusionOk="0">
                  <a:moveTo>
                    <a:pt x="2248" y="276"/>
                  </a:moveTo>
                  <a:cubicBezTo>
                    <a:pt x="2582" y="276"/>
                    <a:pt x="2928" y="371"/>
                    <a:pt x="3265" y="534"/>
                  </a:cubicBezTo>
                  <a:cubicBezTo>
                    <a:pt x="4748" y="1447"/>
                    <a:pt x="6049" y="2634"/>
                    <a:pt x="6894" y="4186"/>
                  </a:cubicBezTo>
                  <a:cubicBezTo>
                    <a:pt x="7533" y="5350"/>
                    <a:pt x="8400" y="7405"/>
                    <a:pt x="7259" y="8523"/>
                  </a:cubicBezTo>
                  <a:cubicBezTo>
                    <a:pt x="6821" y="8948"/>
                    <a:pt x="6323" y="9118"/>
                    <a:pt x="5811" y="9118"/>
                  </a:cubicBezTo>
                  <a:cubicBezTo>
                    <a:pt x="4643" y="9118"/>
                    <a:pt x="3403" y="8235"/>
                    <a:pt x="2625" y="7473"/>
                  </a:cubicBezTo>
                  <a:cubicBezTo>
                    <a:pt x="1439" y="6309"/>
                    <a:pt x="411" y="4666"/>
                    <a:pt x="320" y="2977"/>
                  </a:cubicBezTo>
                  <a:cubicBezTo>
                    <a:pt x="274" y="2178"/>
                    <a:pt x="526" y="1356"/>
                    <a:pt x="1096" y="763"/>
                  </a:cubicBezTo>
                  <a:cubicBezTo>
                    <a:pt x="1437" y="422"/>
                    <a:pt x="1834" y="276"/>
                    <a:pt x="2248" y="276"/>
                  </a:cubicBezTo>
                  <a:close/>
                  <a:moveTo>
                    <a:pt x="2230" y="1"/>
                  </a:moveTo>
                  <a:cubicBezTo>
                    <a:pt x="1851" y="1"/>
                    <a:pt x="1480" y="104"/>
                    <a:pt x="1142" y="352"/>
                  </a:cubicBezTo>
                  <a:cubicBezTo>
                    <a:pt x="411" y="900"/>
                    <a:pt x="46" y="1858"/>
                    <a:pt x="46" y="2748"/>
                  </a:cubicBezTo>
                  <a:cubicBezTo>
                    <a:pt x="1" y="4666"/>
                    <a:pt x="1256" y="6606"/>
                    <a:pt x="2625" y="7861"/>
                  </a:cubicBezTo>
                  <a:cubicBezTo>
                    <a:pt x="3444" y="8618"/>
                    <a:pt x="4659" y="9385"/>
                    <a:pt x="5820" y="9385"/>
                  </a:cubicBezTo>
                  <a:cubicBezTo>
                    <a:pt x="6374" y="9385"/>
                    <a:pt x="6916" y="9210"/>
                    <a:pt x="7396" y="8774"/>
                  </a:cubicBezTo>
                  <a:cubicBezTo>
                    <a:pt x="8697" y="7587"/>
                    <a:pt x="7875" y="5442"/>
                    <a:pt x="7191" y="4141"/>
                  </a:cubicBezTo>
                  <a:cubicBezTo>
                    <a:pt x="6330" y="2533"/>
                    <a:pt x="4975" y="1261"/>
                    <a:pt x="3437" y="305"/>
                  </a:cubicBezTo>
                  <a:lnTo>
                    <a:pt x="3437" y="305"/>
                  </a:lnTo>
                  <a:cubicBezTo>
                    <a:pt x="3427" y="297"/>
                    <a:pt x="3416" y="289"/>
                    <a:pt x="3402" y="283"/>
                  </a:cubicBezTo>
                  <a:lnTo>
                    <a:pt x="3402" y="283"/>
                  </a:lnTo>
                  <a:cubicBezTo>
                    <a:pt x="3402" y="283"/>
                    <a:pt x="3402" y="283"/>
                    <a:pt x="3402" y="283"/>
                  </a:cubicBezTo>
                  <a:cubicBezTo>
                    <a:pt x="3391" y="277"/>
                    <a:pt x="3381" y="273"/>
                    <a:pt x="3370" y="269"/>
                  </a:cubicBezTo>
                  <a:lnTo>
                    <a:pt x="3370" y="269"/>
                  </a:lnTo>
                  <a:cubicBezTo>
                    <a:pt x="2998" y="104"/>
                    <a:pt x="2610" y="1"/>
                    <a:pt x="22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91;p30">
              <a:extLst>
                <a:ext uri="{FF2B5EF4-FFF2-40B4-BE49-F238E27FC236}">
                  <a16:creationId xmlns:a16="http://schemas.microsoft.com/office/drawing/2014/main" id="{A411F92C-D559-E1C5-B144-093D7A922100}"/>
                </a:ext>
              </a:extLst>
            </p:cNvPr>
            <p:cNvSpPr/>
            <p:nvPr/>
          </p:nvSpPr>
          <p:spPr>
            <a:xfrm>
              <a:off x="5695075" y="1852825"/>
              <a:ext cx="401775" cy="216450"/>
            </a:xfrm>
            <a:custGeom>
              <a:avLst/>
              <a:gdLst/>
              <a:ahLst/>
              <a:cxnLst/>
              <a:rect l="l" t="t" r="r" b="b"/>
              <a:pathLst>
                <a:path w="16071" h="8658" extrusionOk="0">
                  <a:moveTo>
                    <a:pt x="15886" y="0"/>
                  </a:moveTo>
                  <a:cubicBezTo>
                    <a:pt x="15844" y="0"/>
                    <a:pt x="15801" y="21"/>
                    <a:pt x="15773" y="72"/>
                  </a:cubicBezTo>
                  <a:cubicBezTo>
                    <a:pt x="15019" y="1669"/>
                    <a:pt x="14015" y="3153"/>
                    <a:pt x="12783" y="4408"/>
                  </a:cubicBezTo>
                  <a:cubicBezTo>
                    <a:pt x="10840" y="6416"/>
                    <a:pt x="7979" y="8423"/>
                    <a:pt x="5068" y="8423"/>
                  </a:cubicBezTo>
                  <a:cubicBezTo>
                    <a:pt x="4900" y="8423"/>
                    <a:pt x="4733" y="8416"/>
                    <a:pt x="4565" y="8403"/>
                  </a:cubicBezTo>
                  <a:cubicBezTo>
                    <a:pt x="2854" y="8266"/>
                    <a:pt x="1553" y="7193"/>
                    <a:pt x="959" y="5595"/>
                  </a:cubicBezTo>
                  <a:cubicBezTo>
                    <a:pt x="320" y="3906"/>
                    <a:pt x="525" y="2057"/>
                    <a:pt x="754" y="300"/>
                  </a:cubicBezTo>
                  <a:lnTo>
                    <a:pt x="754" y="300"/>
                  </a:lnTo>
                  <a:cubicBezTo>
                    <a:pt x="662" y="323"/>
                    <a:pt x="548" y="368"/>
                    <a:pt x="457" y="391"/>
                  </a:cubicBezTo>
                  <a:cubicBezTo>
                    <a:pt x="206" y="2400"/>
                    <a:pt x="0" y="4568"/>
                    <a:pt x="1028" y="6417"/>
                  </a:cubicBezTo>
                  <a:cubicBezTo>
                    <a:pt x="1923" y="8052"/>
                    <a:pt x="3404" y="8657"/>
                    <a:pt x="4993" y="8657"/>
                  </a:cubicBezTo>
                  <a:cubicBezTo>
                    <a:pt x="6442" y="8657"/>
                    <a:pt x="7981" y="8153"/>
                    <a:pt x="9245" y="7467"/>
                  </a:cubicBezTo>
                  <a:cubicBezTo>
                    <a:pt x="12189" y="5846"/>
                    <a:pt x="14586" y="3267"/>
                    <a:pt x="16024" y="209"/>
                  </a:cubicBezTo>
                  <a:cubicBezTo>
                    <a:pt x="16071" y="99"/>
                    <a:pt x="15978" y="0"/>
                    <a:pt x="158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92;p30">
              <a:extLst>
                <a:ext uri="{FF2B5EF4-FFF2-40B4-BE49-F238E27FC236}">
                  <a16:creationId xmlns:a16="http://schemas.microsoft.com/office/drawing/2014/main" id="{569CF925-6A72-472E-7309-266E8CA4D36F}"/>
                </a:ext>
              </a:extLst>
            </p:cNvPr>
            <p:cNvSpPr/>
            <p:nvPr/>
          </p:nvSpPr>
          <p:spPr>
            <a:xfrm>
              <a:off x="5755775" y="2141025"/>
              <a:ext cx="142750" cy="102350"/>
            </a:xfrm>
            <a:custGeom>
              <a:avLst/>
              <a:gdLst/>
              <a:ahLst/>
              <a:cxnLst/>
              <a:rect l="l" t="t" r="r" b="b"/>
              <a:pathLst>
                <a:path w="5710" h="4094" extrusionOk="0">
                  <a:moveTo>
                    <a:pt x="2222" y="274"/>
                  </a:moveTo>
                  <a:cubicBezTo>
                    <a:pt x="2230" y="274"/>
                    <a:pt x="2238" y="274"/>
                    <a:pt x="2246" y="274"/>
                  </a:cubicBezTo>
                  <a:lnTo>
                    <a:pt x="2246" y="274"/>
                  </a:lnTo>
                  <a:cubicBezTo>
                    <a:pt x="2248" y="275"/>
                    <a:pt x="2250" y="275"/>
                    <a:pt x="2252" y="276"/>
                  </a:cubicBezTo>
                  <a:cubicBezTo>
                    <a:pt x="3279" y="458"/>
                    <a:pt x="4374" y="1006"/>
                    <a:pt x="4945" y="1896"/>
                  </a:cubicBezTo>
                  <a:cubicBezTo>
                    <a:pt x="5710" y="3066"/>
                    <a:pt x="4569" y="3814"/>
                    <a:pt x="3487" y="3814"/>
                  </a:cubicBezTo>
                  <a:cubicBezTo>
                    <a:pt x="3471" y="3814"/>
                    <a:pt x="3455" y="3814"/>
                    <a:pt x="3439" y="3814"/>
                  </a:cubicBezTo>
                  <a:cubicBezTo>
                    <a:pt x="2411" y="3814"/>
                    <a:pt x="1270" y="3266"/>
                    <a:pt x="745" y="2330"/>
                  </a:cubicBezTo>
                  <a:cubicBezTo>
                    <a:pt x="143" y="1237"/>
                    <a:pt x="1133" y="274"/>
                    <a:pt x="2222" y="274"/>
                  </a:cubicBezTo>
                  <a:close/>
                  <a:moveTo>
                    <a:pt x="2218" y="0"/>
                  </a:moveTo>
                  <a:cubicBezTo>
                    <a:pt x="1144" y="0"/>
                    <a:pt x="0" y="898"/>
                    <a:pt x="334" y="2056"/>
                  </a:cubicBezTo>
                  <a:cubicBezTo>
                    <a:pt x="677" y="3266"/>
                    <a:pt x="2115" y="4019"/>
                    <a:pt x="3302" y="4088"/>
                  </a:cubicBezTo>
                  <a:cubicBezTo>
                    <a:pt x="3359" y="4092"/>
                    <a:pt x="3418" y="4094"/>
                    <a:pt x="3478" y="4094"/>
                  </a:cubicBezTo>
                  <a:cubicBezTo>
                    <a:pt x="4463" y="4094"/>
                    <a:pt x="5705" y="3559"/>
                    <a:pt x="5447" y="2376"/>
                  </a:cubicBezTo>
                  <a:cubicBezTo>
                    <a:pt x="5173" y="1052"/>
                    <a:pt x="3530" y="230"/>
                    <a:pt x="2320" y="2"/>
                  </a:cubicBezTo>
                  <a:cubicBezTo>
                    <a:pt x="2313" y="1"/>
                    <a:pt x="2306" y="0"/>
                    <a:pt x="2300" y="0"/>
                  </a:cubicBezTo>
                  <a:cubicBezTo>
                    <a:pt x="2294" y="0"/>
                    <a:pt x="2289" y="1"/>
                    <a:pt x="2284" y="1"/>
                  </a:cubicBezTo>
                  <a:lnTo>
                    <a:pt x="2284" y="1"/>
                  </a:lnTo>
                  <a:cubicBezTo>
                    <a:pt x="2262" y="1"/>
                    <a:pt x="2240" y="0"/>
                    <a:pt x="2218" y="0"/>
                  </a:cubicBezTo>
                  <a:close/>
                </a:path>
              </a:pathLst>
            </a:custGeom>
            <a:solidFill>
              <a:srgbClr val="3D8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93;p30">
              <a:extLst>
                <a:ext uri="{FF2B5EF4-FFF2-40B4-BE49-F238E27FC236}">
                  <a16:creationId xmlns:a16="http://schemas.microsoft.com/office/drawing/2014/main" id="{941852BD-EDE5-A050-53EB-4628D5E45C98}"/>
                </a:ext>
              </a:extLst>
            </p:cNvPr>
            <p:cNvSpPr/>
            <p:nvPr/>
          </p:nvSpPr>
          <p:spPr>
            <a:xfrm>
              <a:off x="6023750" y="1992900"/>
              <a:ext cx="135275" cy="940800"/>
            </a:xfrm>
            <a:custGeom>
              <a:avLst/>
              <a:gdLst/>
              <a:ahLst/>
              <a:cxnLst/>
              <a:rect l="l" t="t" r="r" b="b"/>
              <a:pathLst>
                <a:path w="5411" h="37632" extrusionOk="0">
                  <a:moveTo>
                    <a:pt x="5155" y="1"/>
                  </a:moveTo>
                  <a:cubicBezTo>
                    <a:pt x="5068" y="1"/>
                    <a:pt x="4990" y="62"/>
                    <a:pt x="4954" y="152"/>
                  </a:cubicBezTo>
                  <a:cubicBezTo>
                    <a:pt x="4748" y="746"/>
                    <a:pt x="1" y="15240"/>
                    <a:pt x="1119" y="19394"/>
                  </a:cubicBezTo>
                  <a:cubicBezTo>
                    <a:pt x="2694" y="25260"/>
                    <a:pt x="3698" y="31149"/>
                    <a:pt x="4201" y="37426"/>
                  </a:cubicBezTo>
                  <a:cubicBezTo>
                    <a:pt x="4223" y="37540"/>
                    <a:pt x="4315" y="37631"/>
                    <a:pt x="4429" y="37631"/>
                  </a:cubicBezTo>
                  <a:lnTo>
                    <a:pt x="4452" y="37631"/>
                  </a:lnTo>
                  <a:cubicBezTo>
                    <a:pt x="4566" y="37631"/>
                    <a:pt x="4657" y="37517"/>
                    <a:pt x="4634" y="37403"/>
                  </a:cubicBezTo>
                  <a:cubicBezTo>
                    <a:pt x="4132" y="31080"/>
                    <a:pt x="3105" y="25169"/>
                    <a:pt x="1530" y="19302"/>
                  </a:cubicBezTo>
                  <a:cubicBezTo>
                    <a:pt x="434" y="15262"/>
                    <a:pt x="5319" y="426"/>
                    <a:pt x="5365" y="266"/>
                  </a:cubicBezTo>
                  <a:cubicBezTo>
                    <a:pt x="5410" y="175"/>
                    <a:pt x="5342" y="38"/>
                    <a:pt x="5228" y="15"/>
                  </a:cubicBezTo>
                  <a:cubicBezTo>
                    <a:pt x="5203" y="5"/>
                    <a:pt x="5179" y="1"/>
                    <a:pt x="51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94;p30">
              <a:extLst>
                <a:ext uri="{FF2B5EF4-FFF2-40B4-BE49-F238E27FC236}">
                  <a16:creationId xmlns:a16="http://schemas.microsoft.com/office/drawing/2014/main" id="{4DBCBA5C-5D08-AEC2-C05F-E665F37FDCAC}"/>
                </a:ext>
              </a:extLst>
            </p:cNvPr>
            <p:cNvSpPr/>
            <p:nvPr/>
          </p:nvSpPr>
          <p:spPr>
            <a:xfrm>
              <a:off x="5624875" y="2715300"/>
              <a:ext cx="417750" cy="105400"/>
            </a:xfrm>
            <a:custGeom>
              <a:avLst/>
              <a:gdLst/>
              <a:ahLst/>
              <a:cxnLst/>
              <a:rect l="l" t="t" r="r" b="b"/>
              <a:pathLst>
                <a:path w="16710" h="4216" extrusionOk="0">
                  <a:moveTo>
                    <a:pt x="16460" y="0"/>
                  </a:moveTo>
                  <a:cubicBezTo>
                    <a:pt x="16419" y="0"/>
                    <a:pt x="16378" y="13"/>
                    <a:pt x="16344" y="39"/>
                  </a:cubicBezTo>
                  <a:cubicBezTo>
                    <a:pt x="16298" y="62"/>
                    <a:pt x="13970" y="1591"/>
                    <a:pt x="10843" y="2686"/>
                  </a:cubicBezTo>
                  <a:cubicBezTo>
                    <a:pt x="9194" y="3262"/>
                    <a:pt x="7126" y="3778"/>
                    <a:pt x="5007" y="3778"/>
                  </a:cubicBezTo>
                  <a:cubicBezTo>
                    <a:pt x="3429" y="3778"/>
                    <a:pt x="1824" y="3492"/>
                    <a:pt x="343" y="2732"/>
                  </a:cubicBezTo>
                  <a:cubicBezTo>
                    <a:pt x="313" y="2720"/>
                    <a:pt x="282" y="2714"/>
                    <a:pt x="252" y="2714"/>
                  </a:cubicBezTo>
                  <a:cubicBezTo>
                    <a:pt x="171" y="2714"/>
                    <a:pt x="97" y="2757"/>
                    <a:pt x="47" y="2823"/>
                  </a:cubicBezTo>
                  <a:cubicBezTo>
                    <a:pt x="1" y="2938"/>
                    <a:pt x="47" y="3075"/>
                    <a:pt x="138" y="3120"/>
                  </a:cubicBezTo>
                  <a:cubicBezTo>
                    <a:pt x="1576" y="3851"/>
                    <a:pt x="3196" y="4216"/>
                    <a:pt x="5022" y="4216"/>
                  </a:cubicBezTo>
                  <a:cubicBezTo>
                    <a:pt x="6848" y="4216"/>
                    <a:pt x="8857" y="3851"/>
                    <a:pt x="11003" y="3097"/>
                  </a:cubicBezTo>
                  <a:cubicBezTo>
                    <a:pt x="14175" y="1979"/>
                    <a:pt x="16549" y="427"/>
                    <a:pt x="16572" y="404"/>
                  </a:cubicBezTo>
                  <a:cubicBezTo>
                    <a:pt x="16686" y="335"/>
                    <a:pt x="16709" y="199"/>
                    <a:pt x="16641" y="107"/>
                  </a:cubicBezTo>
                  <a:cubicBezTo>
                    <a:pt x="16598" y="36"/>
                    <a:pt x="16528" y="0"/>
                    <a:pt x="16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95;p30">
              <a:extLst>
                <a:ext uri="{FF2B5EF4-FFF2-40B4-BE49-F238E27FC236}">
                  <a16:creationId xmlns:a16="http://schemas.microsoft.com/office/drawing/2014/main" id="{531B9863-7687-D8C6-D068-1832C4B224EC}"/>
                </a:ext>
              </a:extLst>
            </p:cNvPr>
            <p:cNvSpPr/>
            <p:nvPr/>
          </p:nvSpPr>
          <p:spPr>
            <a:xfrm>
              <a:off x="5604350" y="2590725"/>
              <a:ext cx="418300" cy="92575"/>
            </a:xfrm>
            <a:custGeom>
              <a:avLst/>
              <a:gdLst/>
              <a:ahLst/>
              <a:cxnLst/>
              <a:rect l="l" t="t" r="r" b="b"/>
              <a:pathLst>
                <a:path w="16732" h="3703" extrusionOk="0">
                  <a:moveTo>
                    <a:pt x="228" y="0"/>
                  </a:moveTo>
                  <a:cubicBezTo>
                    <a:pt x="171" y="0"/>
                    <a:pt x="114" y="23"/>
                    <a:pt x="69" y="69"/>
                  </a:cubicBezTo>
                  <a:cubicBezTo>
                    <a:pt x="0" y="137"/>
                    <a:pt x="0" y="297"/>
                    <a:pt x="69" y="365"/>
                  </a:cubicBezTo>
                  <a:cubicBezTo>
                    <a:pt x="1210" y="1507"/>
                    <a:pt x="2648" y="2351"/>
                    <a:pt x="4360" y="2899"/>
                  </a:cubicBezTo>
                  <a:cubicBezTo>
                    <a:pt x="5992" y="3429"/>
                    <a:pt x="7859" y="3703"/>
                    <a:pt x="9927" y="3703"/>
                  </a:cubicBezTo>
                  <a:cubicBezTo>
                    <a:pt x="10086" y="3703"/>
                    <a:pt x="10247" y="3701"/>
                    <a:pt x="10409" y="3698"/>
                  </a:cubicBezTo>
                  <a:cubicBezTo>
                    <a:pt x="13764" y="3629"/>
                    <a:pt x="16503" y="2876"/>
                    <a:pt x="16549" y="2853"/>
                  </a:cubicBezTo>
                  <a:cubicBezTo>
                    <a:pt x="16663" y="2831"/>
                    <a:pt x="16731" y="2716"/>
                    <a:pt x="16685" y="2579"/>
                  </a:cubicBezTo>
                  <a:cubicBezTo>
                    <a:pt x="16668" y="2490"/>
                    <a:pt x="16579" y="2428"/>
                    <a:pt x="16487" y="2428"/>
                  </a:cubicBezTo>
                  <a:cubicBezTo>
                    <a:pt x="16461" y="2428"/>
                    <a:pt x="16436" y="2433"/>
                    <a:pt x="16412" y="2442"/>
                  </a:cubicBezTo>
                  <a:cubicBezTo>
                    <a:pt x="16389" y="2442"/>
                    <a:pt x="13695" y="3196"/>
                    <a:pt x="10386" y="3264"/>
                  </a:cubicBezTo>
                  <a:cubicBezTo>
                    <a:pt x="10217" y="3268"/>
                    <a:pt x="10045" y="3270"/>
                    <a:pt x="9870" y="3270"/>
                  </a:cubicBezTo>
                  <a:cubicBezTo>
                    <a:pt x="6886" y="3270"/>
                    <a:pt x="2975" y="2677"/>
                    <a:pt x="388" y="69"/>
                  </a:cubicBezTo>
                  <a:cubicBezTo>
                    <a:pt x="343" y="23"/>
                    <a:pt x="285" y="0"/>
                    <a:pt x="2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96;p30">
              <a:extLst>
                <a:ext uri="{FF2B5EF4-FFF2-40B4-BE49-F238E27FC236}">
                  <a16:creationId xmlns:a16="http://schemas.microsoft.com/office/drawing/2014/main" id="{90F405AF-124B-541F-401C-79B267921D40}"/>
                </a:ext>
              </a:extLst>
            </p:cNvPr>
            <p:cNvSpPr/>
            <p:nvPr/>
          </p:nvSpPr>
          <p:spPr>
            <a:xfrm>
              <a:off x="5511325" y="2841950"/>
              <a:ext cx="671100" cy="110000"/>
            </a:xfrm>
            <a:custGeom>
              <a:avLst/>
              <a:gdLst/>
              <a:ahLst/>
              <a:cxnLst/>
              <a:rect l="l" t="t" r="r" b="b"/>
              <a:pathLst>
                <a:path w="26844" h="4400" extrusionOk="0">
                  <a:moveTo>
                    <a:pt x="244" y="0"/>
                  </a:moveTo>
                  <a:cubicBezTo>
                    <a:pt x="177" y="0"/>
                    <a:pt x="111" y="30"/>
                    <a:pt x="69" y="86"/>
                  </a:cubicBezTo>
                  <a:cubicBezTo>
                    <a:pt x="1" y="177"/>
                    <a:pt x="23" y="314"/>
                    <a:pt x="115" y="382"/>
                  </a:cubicBezTo>
                  <a:cubicBezTo>
                    <a:pt x="4885" y="3669"/>
                    <a:pt x="11870" y="4377"/>
                    <a:pt x="16869" y="4400"/>
                  </a:cubicBezTo>
                  <a:lnTo>
                    <a:pt x="17051" y="4400"/>
                  </a:lnTo>
                  <a:cubicBezTo>
                    <a:pt x="22369" y="4400"/>
                    <a:pt x="26615" y="3646"/>
                    <a:pt x="26638" y="3646"/>
                  </a:cubicBezTo>
                  <a:cubicBezTo>
                    <a:pt x="26775" y="3624"/>
                    <a:pt x="26843" y="3509"/>
                    <a:pt x="26820" y="3395"/>
                  </a:cubicBezTo>
                  <a:cubicBezTo>
                    <a:pt x="26800" y="3276"/>
                    <a:pt x="26711" y="3208"/>
                    <a:pt x="26613" y="3208"/>
                  </a:cubicBezTo>
                  <a:cubicBezTo>
                    <a:pt x="26598" y="3208"/>
                    <a:pt x="26584" y="3210"/>
                    <a:pt x="26569" y="3213"/>
                  </a:cubicBezTo>
                  <a:cubicBezTo>
                    <a:pt x="26524" y="3213"/>
                    <a:pt x="22338" y="3944"/>
                    <a:pt x="17085" y="3944"/>
                  </a:cubicBezTo>
                  <a:cubicBezTo>
                    <a:pt x="17006" y="3944"/>
                    <a:pt x="16926" y="3943"/>
                    <a:pt x="16846" y="3943"/>
                  </a:cubicBezTo>
                  <a:cubicBezTo>
                    <a:pt x="11915" y="3943"/>
                    <a:pt x="5045" y="3235"/>
                    <a:pt x="366" y="40"/>
                  </a:cubicBezTo>
                  <a:cubicBezTo>
                    <a:pt x="330" y="13"/>
                    <a:pt x="287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97;p30">
              <a:extLst>
                <a:ext uri="{FF2B5EF4-FFF2-40B4-BE49-F238E27FC236}">
                  <a16:creationId xmlns:a16="http://schemas.microsoft.com/office/drawing/2014/main" id="{3F522CB0-A493-DA53-7AB3-C67C4F360038}"/>
                </a:ext>
              </a:extLst>
            </p:cNvPr>
            <p:cNvSpPr/>
            <p:nvPr/>
          </p:nvSpPr>
          <p:spPr>
            <a:xfrm>
              <a:off x="6117900" y="2928525"/>
              <a:ext cx="21725" cy="123850"/>
            </a:xfrm>
            <a:custGeom>
              <a:avLst/>
              <a:gdLst/>
              <a:ahLst/>
              <a:cxnLst/>
              <a:rect l="l" t="t" r="r" b="b"/>
              <a:pathLst>
                <a:path w="869" h="4954" extrusionOk="0">
                  <a:moveTo>
                    <a:pt x="663" y="1"/>
                  </a:moveTo>
                  <a:cubicBezTo>
                    <a:pt x="526" y="1"/>
                    <a:pt x="435" y="92"/>
                    <a:pt x="435" y="206"/>
                  </a:cubicBezTo>
                  <a:cubicBezTo>
                    <a:pt x="435" y="229"/>
                    <a:pt x="435" y="2991"/>
                    <a:pt x="24" y="4680"/>
                  </a:cubicBezTo>
                  <a:cubicBezTo>
                    <a:pt x="1" y="4794"/>
                    <a:pt x="69" y="4931"/>
                    <a:pt x="206" y="4954"/>
                  </a:cubicBezTo>
                  <a:lnTo>
                    <a:pt x="252" y="4954"/>
                  </a:lnTo>
                  <a:cubicBezTo>
                    <a:pt x="343" y="4954"/>
                    <a:pt x="435" y="4885"/>
                    <a:pt x="457" y="4794"/>
                  </a:cubicBezTo>
                  <a:cubicBezTo>
                    <a:pt x="868" y="3037"/>
                    <a:pt x="868" y="320"/>
                    <a:pt x="868" y="206"/>
                  </a:cubicBezTo>
                  <a:cubicBezTo>
                    <a:pt x="868" y="92"/>
                    <a:pt x="777" y="1"/>
                    <a:pt x="6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98;p30">
              <a:extLst>
                <a:ext uri="{FF2B5EF4-FFF2-40B4-BE49-F238E27FC236}">
                  <a16:creationId xmlns:a16="http://schemas.microsoft.com/office/drawing/2014/main" id="{12FC6C24-1DB3-4D87-6DF3-5637B7EE66E4}"/>
                </a:ext>
              </a:extLst>
            </p:cNvPr>
            <p:cNvSpPr/>
            <p:nvPr/>
          </p:nvSpPr>
          <p:spPr>
            <a:xfrm>
              <a:off x="6040300" y="2941000"/>
              <a:ext cx="21725" cy="118225"/>
            </a:xfrm>
            <a:custGeom>
              <a:avLst/>
              <a:gdLst/>
              <a:ahLst/>
              <a:cxnLst/>
              <a:rect l="l" t="t" r="r" b="b"/>
              <a:pathLst>
                <a:path w="869" h="4729" extrusionOk="0">
                  <a:moveTo>
                    <a:pt x="624" y="1"/>
                  </a:moveTo>
                  <a:cubicBezTo>
                    <a:pt x="614" y="1"/>
                    <a:pt x="604" y="2"/>
                    <a:pt x="594" y="4"/>
                  </a:cubicBezTo>
                  <a:cubicBezTo>
                    <a:pt x="480" y="4"/>
                    <a:pt x="366" y="95"/>
                    <a:pt x="389" y="209"/>
                  </a:cubicBezTo>
                  <a:cubicBezTo>
                    <a:pt x="389" y="232"/>
                    <a:pt x="412" y="2766"/>
                    <a:pt x="24" y="4455"/>
                  </a:cubicBezTo>
                  <a:cubicBezTo>
                    <a:pt x="1" y="4592"/>
                    <a:pt x="69" y="4706"/>
                    <a:pt x="183" y="4729"/>
                  </a:cubicBezTo>
                  <a:lnTo>
                    <a:pt x="229" y="4729"/>
                  </a:lnTo>
                  <a:cubicBezTo>
                    <a:pt x="343" y="4729"/>
                    <a:pt x="434" y="4660"/>
                    <a:pt x="457" y="4569"/>
                  </a:cubicBezTo>
                  <a:cubicBezTo>
                    <a:pt x="868" y="2811"/>
                    <a:pt x="822" y="323"/>
                    <a:pt x="822" y="209"/>
                  </a:cubicBezTo>
                  <a:cubicBezTo>
                    <a:pt x="822" y="105"/>
                    <a:pt x="727" y="1"/>
                    <a:pt x="6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99;p30">
              <a:extLst>
                <a:ext uri="{FF2B5EF4-FFF2-40B4-BE49-F238E27FC236}">
                  <a16:creationId xmlns:a16="http://schemas.microsoft.com/office/drawing/2014/main" id="{2DDDA2A2-CEB6-2F69-DD1F-DBD3CB26BA67}"/>
                </a:ext>
              </a:extLst>
            </p:cNvPr>
            <p:cNvSpPr/>
            <p:nvPr/>
          </p:nvSpPr>
          <p:spPr>
            <a:xfrm>
              <a:off x="5936450" y="2946150"/>
              <a:ext cx="21700" cy="118775"/>
            </a:xfrm>
            <a:custGeom>
              <a:avLst/>
              <a:gdLst/>
              <a:ahLst/>
              <a:cxnLst/>
              <a:rect l="l" t="t" r="r" b="b"/>
              <a:pathLst>
                <a:path w="868" h="4751" extrusionOk="0">
                  <a:moveTo>
                    <a:pt x="624" y="0"/>
                  </a:moveTo>
                  <a:cubicBezTo>
                    <a:pt x="614" y="0"/>
                    <a:pt x="604" y="1"/>
                    <a:pt x="594" y="3"/>
                  </a:cubicBezTo>
                  <a:cubicBezTo>
                    <a:pt x="480" y="3"/>
                    <a:pt x="389" y="95"/>
                    <a:pt x="389" y="209"/>
                  </a:cubicBezTo>
                  <a:cubicBezTo>
                    <a:pt x="389" y="232"/>
                    <a:pt x="411" y="2788"/>
                    <a:pt x="23" y="4477"/>
                  </a:cubicBezTo>
                  <a:cubicBezTo>
                    <a:pt x="1" y="4591"/>
                    <a:pt x="69" y="4705"/>
                    <a:pt x="183" y="4751"/>
                  </a:cubicBezTo>
                  <a:lnTo>
                    <a:pt x="229" y="4751"/>
                  </a:lnTo>
                  <a:cubicBezTo>
                    <a:pt x="343" y="4751"/>
                    <a:pt x="434" y="4683"/>
                    <a:pt x="457" y="4591"/>
                  </a:cubicBezTo>
                  <a:cubicBezTo>
                    <a:pt x="868" y="2834"/>
                    <a:pt x="822" y="323"/>
                    <a:pt x="822" y="209"/>
                  </a:cubicBezTo>
                  <a:cubicBezTo>
                    <a:pt x="822" y="105"/>
                    <a:pt x="727" y="0"/>
                    <a:pt x="6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200;p30">
              <a:extLst>
                <a:ext uri="{FF2B5EF4-FFF2-40B4-BE49-F238E27FC236}">
                  <a16:creationId xmlns:a16="http://schemas.microsoft.com/office/drawing/2014/main" id="{C3DA5623-53F0-F887-B44C-95F02BD7C3BF}"/>
                </a:ext>
              </a:extLst>
            </p:cNvPr>
            <p:cNvSpPr/>
            <p:nvPr/>
          </p:nvSpPr>
          <p:spPr>
            <a:xfrm>
              <a:off x="5838300" y="2941000"/>
              <a:ext cx="21700" cy="118225"/>
            </a:xfrm>
            <a:custGeom>
              <a:avLst/>
              <a:gdLst/>
              <a:ahLst/>
              <a:cxnLst/>
              <a:rect l="l" t="t" r="r" b="b"/>
              <a:pathLst>
                <a:path w="868" h="4729" extrusionOk="0">
                  <a:moveTo>
                    <a:pt x="627" y="0"/>
                  </a:moveTo>
                  <a:cubicBezTo>
                    <a:pt x="526" y="0"/>
                    <a:pt x="434" y="84"/>
                    <a:pt x="434" y="187"/>
                  </a:cubicBezTo>
                  <a:cubicBezTo>
                    <a:pt x="434" y="209"/>
                    <a:pt x="138" y="2674"/>
                    <a:pt x="23" y="4500"/>
                  </a:cubicBezTo>
                  <a:cubicBezTo>
                    <a:pt x="1" y="4615"/>
                    <a:pt x="92" y="4729"/>
                    <a:pt x="229" y="4729"/>
                  </a:cubicBezTo>
                  <a:cubicBezTo>
                    <a:pt x="343" y="4729"/>
                    <a:pt x="434" y="4637"/>
                    <a:pt x="457" y="4523"/>
                  </a:cubicBezTo>
                  <a:cubicBezTo>
                    <a:pt x="571" y="2720"/>
                    <a:pt x="868" y="255"/>
                    <a:pt x="868" y="232"/>
                  </a:cubicBezTo>
                  <a:cubicBezTo>
                    <a:pt x="868" y="118"/>
                    <a:pt x="799" y="4"/>
                    <a:pt x="662" y="4"/>
                  </a:cubicBezTo>
                  <a:cubicBezTo>
                    <a:pt x="651" y="2"/>
                    <a:pt x="639" y="0"/>
                    <a:pt x="6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201;p30">
              <a:extLst>
                <a:ext uri="{FF2B5EF4-FFF2-40B4-BE49-F238E27FC236}">
                  <a16:creationId xmlns:a16="http://schemas.microsoft.com/office/drawing/2014/main" id="{D8A49A2F-682A-B696-5200-C8D2F6263F6A}"/>
                </a:ext>
              </a:extLst>
            </p:cNvPr>
            <p:cNvSpPr/>
            <p:nvPr/>
          </p:nvSpPr>
          <p:spPr>
            <a:xfrm>
              <a:off x="5739575" y="2928425"/>
              <a:ext cx="24575" cy="119975"/>
            </a:xfrm>
            <a:custGeom>
              <a:avLst/>
              <a:gdLst/>
              <a:ahLst/>
              <a:cxnLst/>
              <a:rect l="l" t="t" r="r" b="b"/>
              <a:pathLst>
                <a:path w="983" h="4799" extrusionOk="0">
                  <a:moveTo>
                    <a:pt x="733" y="0"/>
                  </a:moveTo>
                  <a:cubicBezTo>
                    <a:pt x="635" y="0"/>
                    <a:pt x="546" y="65"/>
                    <a:pt x="526" y="165"/>
                  </a:cubicBezTo>
                  <a:cubicBezTo>
                    <a:pt x="503" y="301"/>
                    <a:pt x="1" y="3041"/>
                    <a:pt x="115" y="4593"/>
                  </a:cubicBezTo>
                  <a:cubicBezTo>
                    <a:pt x="115" y="4707"/>
                    <a:pt x="206" y="4798"/>
                    <a:pt x="320" y="4798"/>
                  </a:cubicBezTo>
                  <a:lnTo>
                    <a:pt x="343" y="4798"/>
                  </a:lnTo>
                  <a:cubicBezTo>
                    <a:pt x="457" y="4798"/>
                    <a:pt x="549" y="4684"/>
                    <a:pt x="549" y="4570"/>
                  </a:cubicBezTo>
                  <a:cubicBezTo>
                    <a:pt x="457" y="3063"/>
                    <a:pt x="959" y="279"/>
                    <a:pt x="959" y="256"/>
                  </a:cubicBezTo>
                  <a:cubicBezTo>
                    <a:pt x="982" y="142"/>
                    <a:pt x="891" y="28"/>
                    <a:pt x="777" y="5"/>
                  </a:cubicBezTo>
                  <a:cubicBezTo>
                    <a:pt x="762" y="2"/>
                    <a:pt x="747" y="0"/>
                    <a:pt x="7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202;p30">
              <a:extLst>
                <a:ext uri="{FF2B5EF4-FFF2-40B4-BE49-F238E27FC236}">
                  <a16:creationId xmlns:a16="http://schemas.microsoft.com/office/drawing/2014/main" id="{EE9C1162-5F8F-DABD-3B27-1E37BAA34D6A}"/>
                </a:ext>
              </a:extLst>
            </p:cNvPr>
            <p:cNvSpPr/>
            <p:nvPr/>
          </p:nvSpPr>
          <p:spPr>
            <a:xfrm>
              <a:off x="5635725" y="2903900"/>
              <a:ext cx="21700" cy="120525"/>
            </a:xfrm>
            <a:custGeom>
              <a:avLst/>
              <a:gdLst/>
              <a:ahLst/>
              <a:cxnLst/>
              <a:rect l="l" t="t" r="r" b="b"/>
              <a:pathLst>
                <a:path w="868" h="4821" extrusionOk="0">
                  <a:moveTo>
                    <a:pt x="627" y="1"/>
                  </a:moveTo>
                  <a:cubicBezTo>
                    <a:pt x="526" y="1"/>
                    <a:pt x="432" y="85"/>
                    <a:pt x="411" y="187"/>
                  </a:cubicBezTo>
                  <a:cubicBezTo>
                    <a:pt x="411" y="301"/>
                    <a:pt x="1" y="2949"/>
                    <a:pt x="1" y="4592"/>
                  </a:cubicBezTo>
                  <a:cubicBezTo>
                    <a:pt x="1" y="4729"/>
                    <a:pt x="115" y="4820"/>
                    <a:pt x="229" y="4820"/>
                  </a:cubicBezTo>
                  <a:cubicBezTo>
                    <a:pt x="343" y="4820"/>
                    <a:pt x="434" y="4729"/>
                    <a:pt x="434" y="4592"/>
                  </a:cubicBezTo>
                  <a:cubicBezTo>
                    <a:pt x="434" y="2972"/>
                    <a:pt x="845" y="278"/>
                    <a:pt x="845" y="255"/>
                  </a:cubicBezTo>
                  <a:cubicBezTo>
                    <a:pt x="868" y="141"/>
                    <a:pt x="777" y="27"/>
                    <a:pt x="663" y="4"/>
                  </a:cubicBezTo>
                  <a:cubicBezTo>
                    <a:pt x="651" y="2"/>
                    <a:pt x="639" y="1"/>
                    <a:pt x="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203;p30">
              <a:extLst>
                <a:ext uri="{FF2B5EF4-FFF2-40B4-BE49-F238E27FC236}">
                  <a16:creationId xmlns:a16="http://schemas.microsoft.com/office/drawing/2014/main" id="{D128E62F-381D-C78A-1B80-2BD91CC762F0}"/>
                </a:ext>
              </a:extLst>
            </p:cNvPr>
            <p:cNvSpPr/>
            <p:nvPr/>
          </p:nvSpPr>
          <p:spPr>
            <a:xfrm>
              <a:off x="5546125" y="2874775"/>
              <a:ext cx="25150" cy="111425"/>
            </a:xfrm>
            <a:custGeom>
              <a:avLst/>
              <a:gdLst/>
              <a:ahLst/>
              <a:cxnLst/>
              <a:rect l="l" t="t" r="r" b="b"/>
              <a:pathLst>
                <a:path w="1006" h="4457" extrusionOk="0">
                  <a:moveTo>
                    <a:pt x="756" y="1"/>
                  </a:moveTo>
                  <a:cubicBezTo>
                    <a:pt x="658" y="1"/>
                    <a:pt x="569" y="66"/>
                    <a:pt x="549" y="165"/>
                  </a:cubicBezTo>
                  <a:cubicBezTo>
                    <a:pt x="526" y="256"/>
                    <a:pt x="1" y="2425"/>
                    <a:pt x="1" y="4228"/>
                  </a:cubicBezTo>
                  <a:cubicBezTo>
                    <a:pt x="1" y="4365"/>
                    <a:pt x="92" y="4456"/>
                    <a:pt x="206" y="4456"/>
                  </a:cubicBezTo>
                  <a:cubicBezTo>
                    <a:pt x="343" y="4456"/>
                    <a:pt x="435" y="4365"/>
                    <a:pt x="435" y="4228"/>
                  </a:cubicBezTo>
                  <a:cubicBezTo>
                    <a:pt x="435" y="2493"/>
                    <a:pt x="960" y="279"/>
                    <a:pt x="960" y="256"/>
                  </a:cubicBezTo>
                  <a:cubicBezTo>
                    <a:pt x="1005" y="142"/>
                    <a:pt x="914" y="28"/>
                    <a:pt x="800" y="5"/>
                  </a:cubicBezTo>
                  <a:cubicBezTo>
                    <a:pt x="785" y="2"/>
                    <a:pt x="770" y="1"/>
                    <a:pt x="7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204;p30">
              <a:extLst>
                <a:ext uri="{FF2B5EF4-FFF2-40B4-BE49-F238E27FC236}">
                  <a16:creationId xmlns:a16="http://schemas.microsoft.com/office/drawing/2014/main" id="{BC41E68A-A4D8-CF36-0A52-2813D69B80EE}"/>
                </a:ext>
              </a:extLst>
            </p:cNvPr>
            <p:cNvSpPr/>
            <p:nvPr/>
          </p:nvSpPr>
          <p:spPr>
            <a:xfrm>
              <a:off x="5624325" y="2325175"/>
              <a:ext cx="299025" cy="39600"/>
            </a:xfrm>
            <a:custGeom>
              <a:avLst/>
              <a:gdLst/>
              <a:ahLst/>
              <a:cxnLst/>
              <a:rect l="l" t="t" r="r" b="b"/>
              <a:pathLst>
                <a:path w="11961" h="1584" extrusionOk="0">
                  <a:moveTo>
                    <a:pt x="6783" y="0"/>
                  </a:moveTo>
                  <a:cubicBezTo>
                    <a:pt x="6153" y="0"/>
                    <a:pt x="5486" y="56"/>
                    <a:pt x="4793" y="191"/>
                  </a:cubicBezTo>
                  <a:cubicBezTo>
                    <a:pt x="3845" y="368"/>
                    <a:pt x="2976" y="448"/>
                    <a:pt x="2194" y="448"/>
                  </a:cubicBezTo>
                  <a:cubicBezTo>
                    <a:pt x="1360" y="448"/>
                    <a:pt x="625" y="356"/>
                    <a:pt x="0" y="191"/>
                  </a:cubicBezTo>
                  <a:lnTo>
                    <a:pt x="0" y="191"/>
                  </a:lnTo>
                  <a:cubicBezTo>
                    <a:pt x="91" y="305"/>
                    <a:pt x="160" y="374"/>
                    <a:pt x="160" y="374"/>
                  </a:cubicBezTo>
                  <a:cubicBezTo>
                    <a:pt x="160" y="374"/>
                    <a:pt x="160" y="374"/>
                    <a:pt x="160" y="396"/>
                  </a:cubicBezTo>
                  <a:cubicBezTo>
                    <a:pt x="160" y="465"/>
                    <a:pt x="137" y="533"/>
                    <a:pt x="137" y="602"/>
                  </a:cubicBezTo>
                  <a:cubicBezTo>
                    <a:pt x="753" y="739"/>
                    <a:pt x="1467" y="819"/>
                    <a:pt x="2260" y="819"/>
                  </a:cubicBezTo>
                  <a:cubicBezTo>
                    <a:pt x="3053" y="819"/>
                    <a:pt x="3926" y="739"/>
                    <a:pt x="4862" y="556"/>
                  </a:cubicBezTo>
                  <a:cubicBezTo>
                    <a:pt x="5515" y="428"/>
                    <a:pt x="6148" y="375"/>
                    <a:pt x="6748" y="375"/>
                  </a:cubicBezTo>
                  <a:cubicBezTo>
                    <a:pt x="9563" y="375"/>
                    <a:pt x="11645" y="1542"/>
                    <a:pt x="11664" y="1561"/>
                  </a:cubicBezTo>
                  <a:cubicBezTo>
                    <a:pt x="11687" y="1561"/>
                    <a:pt x="11732" y="1583"/>
                    <a:pt x="11755" y="1583"/>
                  </a:cubicBezTo>
                  <a:cubicBezTo>
                    <a:pt x="11824" y="1583"/>
                    <a:pt x="11892" y="1538"/>
                    <a:pt x="11915" y="1492"/>
                  </a:cubicBezTo>
                  <a:cubicBezTo>
                    <a:pt x="11961" y="1401"/>
                    <a:pt x="11938" y="1287"/>
                    <a:pt x="11846" y="1241"/>
                  </a:cubicBezTo>
                  <a:cubicBezTo>
                    <a:pt x="11753" y="1166"/>
                    <a:pt x="9661" y="0"/>
                    <a:pt x="67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205;p30">
              <a:extLst>
                <a:ext uri="{FF2B5EF4-FFF2-40B4-BE49-F238E27FC236}">
                  <a16:creationId xmlns:a16="http://schemas.microsoft.com/office/drawing/2014/main" id="{AC0DBA7E-EC24-E028-FAF0-6632EC1EBF78}"/>
                </a:ext>
              </a:extLst>
            </p:cNvPr>
            <p:cNvSpPr/>
            <p:nvPr/>
          </p:nvSpPr>
          <p:spPr>
            <a:xfrm>
              <a:off x="5725875" y="1900400"/>
              <a:ext cx="253400" cy="93450"/>
            </a:xfrm>
            <a:custGeom>
              <a:avLst/>
              <a:gdLst/>
              <a:ahLst/>
              <a:cxnLst/>
              <a:rect l="l" t="t" r="r" b="b"/>
              <a:pathLst>
                <a:path w="10136" h="3738" extrusionOk="0">
                  <a:moveTo>
                    <a:pt x="9930" y="0"/>
                  </a:moveTo>
                  <a:cubicBezTo>
                    <a:pt x="9891" y="0"/>
                    <a:pt x="9852" y="13"/>
                    <a:pt x="9816" y="40"/>
                  </a:cubicBezTo>
                  <a:cubicBezTo>
                    <a:pt x="9770" y="63"/>
                    <a:pt x="5068" y="3373"/>
                    <a:pt x="2923" y="3373"/>
                  </a:cubicBezTo>
                  <a:cubicBezTo>
                    <a:pt x="846" y="3373"/>
                    <a:pt x="389" y="1113"/>
                    <a:pt x="389" y="1090"/>
                  </a:cubicBezTo>
                  <a:cubicBezTo>
                    <a:pt x="369" y="991"/>
                    <a:pt x="297" y="926"/>
                    <a:pt x="204" y="926"/>
                  </a:cubicBezTo>
                  <a:cubicBezTo>
                    <a:pt x="190" y="926"/>
                    <a:pt x="175" y="928"/>
                    <a:pt x="161" y="930"/>
                  </a:cubicBezTo>
                  <a:cubicBezTo>
                    <a:pt x="69" y="953"/>
                    <a:pt x="1" y="1045"/>
                    <a:pt x="24" y="1159"/>
                  </a:cubicBezTo>
                  <a:cubicBezTo>
                    <a:pt x="24" y="1182"/>
                    <a:pt x="549" y="3738"/>
                    <a:pt x="2923" y="3738"/>
                  </a:cubicBezTo>
                  <a:cubicBezTo>
                    <a:pt x="5182" y="3738"/>
                    <a:pt x="9839" y="474"/>
                    <a:pt x="10044" y="337"/>
                  </a:cubicBezTo>
                  <a:cubicBezTo>
                    <a:pt x="10113" y="269"/>
                    <a:pt x="10135" y="154"/>
                    <a:pt x="10090" y="86"/>
                  </a:cubicBezTo>
                  <a:cubicBezTo>
                    <a:pt x="10048" y="31"/>
                    <a:pt x="9990" y="0"/>
                    <a:pt x="99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206;p30">
              <a:extLst>
                <a:ext uri="{FF2B5EF4-FFF2-40B4-BE49-F238E27FC236}">
                  <a16:creationId xmlns:a16="http://schemas.microsoft.com/office/drawing/2014/main" id="{ED4BFE84-AAE6-973C-B011-C9F53921A3BC}"/>
                </a:ext>
              </a:extLst>
            </p:cNvPr>
            <p:cNvSpPr/>
            <p:nvPr/>
          </p:nvSpPr>
          <p:spPr>
            <a:xfrm>
              <a:off x="5630025" y="1328975"/>
              <a:ext cx="582325" cy="537050"/>
            </a:xfrm>
            <a:custGeom>
              <a:avLst/>
              <a:gdLst/>
              <a:ahLst/>
              <a:cxnLst/>
              <a:rect l="l" t="t" r="r" b="b"/>
              <a:pathLst>
                <a:path w="23293" h="21482" extrusionOk="0">
                  <a:moveTo>
                    <a:pt x="6603" y="0"/>
                  </a:moveTo>
                  <a:cubicBezTo>
                    <a:pt x="6060" y="0"/>
                    <a:pt x="5541" y="112"/>
                    <a:pt x="5090" y="392"/>
                  </a:cubicBezTo>
                  <a:cubicBezTo>
                    <a:pt x="3010" y="1678"/>
                    <a:pt x="4142" y="3402"/>
                    <a:pt x="4591" y="3956"/>
                  </a:cubicBezTo>
                  <a:lnTo>
                    <a:pt x="4591" y="3956"/>
                  </a:lnTo>
                  <a:cubicBezTo>
                    <a:pt x="4226" y="3586"/>
                    <a:pt x="3770" y="3423"/>
                    <a:pt x="3314" y="3423"/>
                  </a:cubicBezTo>
                  <a:cubicBezTo>
                    <a:pt x="1887" y="3423"/>
                    <a:pt x="450" y="5015"/>
                    <a:pt x="1735" y="6851"/>
                  </a:cubicBezTo>
                  <a:cubicBezTo>
                    <a:pt x="3150" y="8883"/>
                    <a:pt x="4611" y="8107"/>
                    <a:pt x="3561" y="11804"/>
                  </a:cubicBezTo>
                  <a:cubicBezTo>
                    <a:pt x="3287" y="12809"/>
                    <a:pt x="0" y="14315"/>
                    <a:pt x="1233" y="16301"/>
                  </a:cubicBezTo>
                  <a:cubicBezTo>
                    <a:pt x="1833" y="17277"/>
                    <a:pt x="2639" y="17514"/>
                    <a:pt x="3280" y="17514"/>
                  </a:cubicBezTo>
                  <a:cubicBezTo>
                    <a:pt x="3882" y="17514"/>
                    <a:pt x="4337" y="17305"/>
                    <a:pt x="4337" y="17305"/>
                  </a:cubicBezTo>
                  <a:lnTo>
                    <a:pt x="4337" y="17305"/>
                  </a:lnTo>
                  <a:cubicBezTo>
                    <a:pt x="4337" y="17305"/>
                    <a:pt x="3013" y="18743"/>
                    <a:pt x="4908" y="19702"/>
                  </a:cubicBezTo>
                  <a:cubicBezTo>
                    <a:pt x="5384" y="19937"/>
                    <a:pt x="5843" y="20025"/>
                    <a:pt x="6264" y="20025"/>
                  </a:cubicBezTo>
                  <a:cubicBezTo>
                    <a:pt x="7515" y="20025"/>
                    <a:pt x="8423" y="19245"/>
                    <a:pt x="8423" y="19245"/>
                  </a:cubicBezTo>
                  <a:cubicBezTo>
                    <a:pt x="8423" y="19245"/>
                    <a:pt x="8991" y="19165"/>
                    <a:pt x="9852" y="19165"/>
                  </a:cubicBezTo>
                  <a:cubicBezTo>
                    <a:pt x="11383" y="19165"/>
                    <a:pt x="13841" y="19418"/>
                    <a:pt x="15681" y="20820"/>
                  </a:cubicBezTo>
                  <a:cubicBezTo>
                    <a:pt x="16317" y="21296"/>
                    <a:pt x="16860" y="21482"/>
                    <a:pt x="17319" y="21482"/>
                  </a:cubicBezTo>
                  <a:cubicBezTo>
                    <a:pt x="18955" y="21482"/>
                    <a:pt x="19539" y="19131"/>
                    <a:pt x="19539" y="19131"/>
                  </a:cubicBezTo>
                  <a:cubicBezTo>
                    <a:pt x="19715" y="19170"/>
                    <a:pt x="19885" y="19188"/>
                    <a:pt x="20048" y="19188"/>
                  </a:cubicBezTo>
                  <a:cubicBezTo>
                    <a:pt x="22377" y="19188"/>
                    <a:pt x="23293" y="15456"/>
                    <a:pt x="20840" y="14475"/>
                  </a:cubicBezTo>
                  <a:cubicBezTo>
                    <a:pt x="18238" y="13425"/>
                    <a:pt x="18055" y="12124"/>
                    <a:pt x="18055" y="12124"/>
                  </a:cubicBezTo>
                  <a:cubicBezTo>
                    <a:pt x="18055" y="12124"/>
                    <a:pt x="20315" y="7125"/>
                    <a:pt x="18375" y="3929"/>
                  </a:cubicBezTo>
                  <a:cubicBezTo>
                    <a:pt x="17220" y="2050"/>
                    <a:pt x="15015" y="1663"/>
                    <a:pt x="13395" y="1663"/>
                  </a:cubicBezTo>
                  <a:cubicBezTo>
                    <a:pt x="12261" y="1663"/>
                    <a:pt x="11413" y="1852"/>
                    <a:pt x="11413" y="1852"/>
                  </a:cubicBezTo>
                  <a:cubicBezTo>
                    <a:pt x="11413" y="1852"/>
                    <a:pt x="8811" y="0"/>
                    <a:pt x="66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207;p30">
              <a:extLst>
                <a:ext uri="{FF2B5EF4-FFF2-40B4-BE49-F238E27FC236}">
                  <a16:creationId xmlns:a16="http://schemas.microsoft.com/office/drawing/2014/main" id="{3BC2F447-BDD7-5CD2-22EA-31BCC56E6C7A}"/>
                </a:ext>
              </a:extLst>
            </p:cNvPr>
            <p:cNvSpPr/>
            <p:nvPr/>
          </p:nvSpPr>
          <p:spPr>
            <a:xfrm>
              <a:off x="5741450" y="1568725"/>
              <a:ext cx="53500" cy="80000"/>
            </a:xfrm>
            <a:custGeom>
              <a:avLst/>
              <a:gdLst/>
              <a:ahLst/>
              <a:cxnLst/>
              <a:rect l="l" t="t" r="r" b="b"/>
              <a:pathLst>
                <a:path w="2140" h="3200" extrusionOk="0">
                  <a:moveTo>
                    <a:pt x="1158" y="0"/>
                  </a:moveTo>
                  <a:cubicBezTo>
                    <a:pt x="1158" y="0"/>
                    <a:pt x="451" y="0"/>
                    <a:pt x="223" y="868"/>
                  </a:cubicBezTo>
                  <a:cubicBezTo>
                    <a:pt x="1" y="1732"/>
                    <a:pt x="274" y="3200"/>
                    <a:pt x="1127" y="3200"/>
                  </a:cubicBezTo>
                  <a:cubicBezTo>
                    <a:pt x="1152" y="3200"/>
                    <a:pt x="1178" y="3198"/>
                    <a:pt x="1204" y="3196"/>
                  </a:cubicBezTo>
                  <a:cubicBezTo>
                    <a:pt x="2140" y="3104"/>
                    <a:pt x="1158" y="0"/>
                    <a:pt x="1158" y="0"/>
                  </a:cubicBezTo>
                  <a:close/>
                </a:path>
              </a:pathLst>
            </a:custGeom>
            <a:solidFill>
              <a:srgbClr val="E0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208;p30">
              <a:extLst>
                <a:ext uri="{FF2B5EF4-FFF2-40B4-BE49-F238E27FC236}">
                  <a16:creationId xmlns:a16="http://schemas.microsoft.com/office/drawing/2014/main" id="{271A45CB-5EA1-6EEF-5C72-21CF18DF53A2}"/>
                </a:ext>
              </a:extLst>
            </p:cNvPr>
            <p:cNvSpPr/>
            <p:nvPr/>
          </p:nvSpPr>
          <p:spPr>
            <a:xfrm>
              <a:off x="5720175" y="1630925"/>
              <a:ext cx="98750" cy="98175"/>
            </a:xfrm>
            <a:custGeom>
              <a:avLst/>
              <a:gdLst/>
              <a:ahLst/>
              <a:cxnLst/>
              <a:rect l="l" t="t" r="r" b="b"/>
              <a:pathLst>
                <a:path w="3950" h="3927" extrusionOk="0">
                  <a:moveTo>
                    <a:pt x="1987" y="365"/>
                  </a:moveTo>
                  <a:cubicBezTo>
                    <a:pt x="2854" y="365"/>
                    <a:pt x="3584" y="1073"/>
                    <a:pt x="3584" y="1963"/>
                  </a:cubicBezTo>
                  <a:cubicBezTo>
                    <a:pt x="3584" y="2853"/>
                    <a:pt x="2854" y="3584"/>
                    <a:pt x="1987" y="3584"/>
                  </a:cubicBezTo>
                  <a:cubicBezTo>
                    <a:pt x="1096" y="3584"/>
                    <a:pt x="366" y="2853"/>
                    <a:pt x="366" y="1963"/>
                  </a:cubicBezTo>
                  <a:cubicBezTo>
                    <a:pt x="366" y="1073"/>
                    <a:pt x="1096" y="365"/>
                    <a:pt x="1987" y="365"/>
                  </a:cubicBezTo>
                  <a:close/>
                  <a:moveTo>
                    <a:pt x="1987" y="0"/>
                  </a:moveTo>
                  <a:cubicBezTo>
                    <a:pt x="891" y="0"/>
                    <a:pt x="1" y="890"/>
                    <a:pt x="1" y="1963"/>
                  </a:cubicBezTo>
                  <a:cubicBezTo>
                    <a:pt x="1" y="3059"/>
                    <a:pt x="891" y="3926"/>
                    <a:pt x="1987" y="3926"/>
                  </a:cubicBezTo>
                  <a:cubicBezTo>
                    <a:pt x="3059" y="3926"/>
                    <a:pt x="3949" y="3059"/>
                    <a:pt x="3949" y="1963"/>
                  </a:cubicBezTo>
                  <a:cubicBezTo>
                    <a:pt x="3949" y="890"/>
                    <a:pt x="3059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209;p30">
              <a:extLst>
                <a:ext uri="{FF2B5EF4-FFF2-40B4-BE49-F238E27FC236}">
                  <a16:creationId xmlns:a16="http://schemas.microsoft.com/office/drawing/2014/main" id="{003A1670-06C0-2586-8C7F-B6514769527B}"/>
                </a:ext>
              </a:extLst>
            </p:cNvPr>
            <p:cNvSpPr/>
            <p:nvPr/>
          </p:nvSpPr>
          <p:spPr>
            <a:xfrm>
              <a:off x="5814325" y="1749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EA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210;p30">
              <a:extLst>
                <a:ext uri="{FF2B5EF4-FFF2-40B4-BE49-F238E27FC236}">
                  <a16:creationId xmlns:a16="http://schemas.microsoft.com/office/drawing/2014/main" id="{532D190A-90ED-F05E-54E2-592307CB407C}"/>
                </a:ext>
              </a:extLst>
            </p:cNvPr>
            <p:cNvSpPr/>
            <p:nvPr/>
          </p:nvSpPr>
          <p:spPr>
            <a:xfrm>
              <a:off x="5800075" y="1673725"/>
              <a:ext cx="193475" cy="213725"/>
            </a:xfrm>
            <a:custGeom>
              <a:avLst/>
              <a:gdLst/>
              <a:ahLst/>
              <a:cxnLst/>
              <a:rect l="l" t="t" r="r" b="b"/>
              <a:pathLst>
                <a:path w="7739" h="8549" extrusionOk="0">
                  <a:moveTo>
                    <a:pt x="7008" y="0"/>
                  </a:moveTo>
                  <a:lnTo>
                    <a:pt x="6757" y="114"/>
                  </a:lnTo>
                  <a:lnTo>
                    <a:pt x="6391" y="297"/>
                  </a:lnTo>
                  <a:cubicBezTo>
                    <a:pt x="4931" y="1872"/>
                    <a:pt x="2922" y="2693"/>
                    <a:pt x="571" y="3013"/>
                  </a:cubicBezTo>
                  <a:lnTo>
                    <a:pt x="571" y="3036"/>
                  </a:lnTo>
                  <a:cubicBezTo>
                    <a:pt x="571" y="3196"/>
                    <a:pt x="571" y="3355"/>
                    <a:pt x="571" y="3515"/>
                  </a:cubicBezTo>
                  <a:cubicBezTo>
                    <a:pt x="571" y="4200"/>
                    <a:pt x="548" y="4770"/>
                    <a:pt x="502" y="5295"/>
                  </a:cubicBezTo>
                  <a:cubicBezTo>
                    <a:pt x="480" y="5501"/>
                    <a:pt x="434" y="5683"/>
                    <a:pt x="411" y="5866"/>
                  </a:cubicBezTo>
                  <a:cubicBezTo>
                    <a:pt x="320" y="6345"/>
                    <a:pt x="183" y="6779"/>
                    <a:pt x="0" y="7213"/>
                  </a:cubicBezTo>
                  <a:cubicBezTo>
                    <a:pt x="0" y="7213"/>
                    <a:pt x="206" y="8549"/>
                    <a:pt x="3113" y="8549"/>
                  </a:cubicBezTo>
                  <a:cubicBezTo>
                    <a:pt x="3270" y="8549"/>
                    <a:pt x="3434" y="8545"/>
                    <a:pt x="3607" y="8537"/>
                  </a:cubicBezTo>
                  <a:cubicBezTo>
                    <a:pt x="6277" y="8423"/>
                    <a:pt x="7738" y="6254"/>
                    <a:pt x="7738" y="6254"/>
                  </a:cubicBezTo>
                  <a:cubicBezTo>
                    <a:pt x="6802" y="4291"/>
                    <a:pt x="6528" y="2556"/>
                    <a:pt x="6939" y="571"/>
                  </a:cubicBezTo>
                  <a:lnTo>
                    <a:pt x="7030" y="137"/>
                  </a:lnTo>
                  <a:lnTo>
                    <a:pt x="7008" y="0"/>
                  </a:lnTo>
                  <a:close/>
                </a:path>
              </a:pathLst>
            </a:custGeom>
            <a:solidFill>
              <a:srgbClr val="FEA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211;p30">
              <a:extLst>
                <a:ext uri="{FF2B5EF4-FFF2-40B4-BE49-F238E27FC236}">
                  <a16:creationId xmlns:a16="http://schemas.microsoft.com/office/drawing/2014/main" id="{71803414-9BAD-2F49-806F-684E06CD1A52}"/>
                </a:ext>
              </a:extLst>
            </p:cNvPr>
            <p:cNvSpPr/>
            <p:nvPr/>
          </p:nvSpPr>
          <p:spPr>
            <a:xfrm>
              <a:off x="5812625" y="1721650"/>
              <a:ext cx="102725" cy="84475"/>
            </a:xfrm>
            <a:custGeom>
              <a:avLst/>
              <a:gdLst/>
              <a:ahLst/>
              <a:cxnLst/>
              <a:rect l="l" t="t" r="r" b="b"/>
              <a:pathLst>
                <a:path w="4109" h="3379" extrusionOk="0">
                  <a:moveTo>
                    <a:pt x="4109" y="0"/>
                  </a:moveTo>
                  <a:lnTo>
                    <a:pt x="4109" y="0"/>
                  </a:lnTo>
                  <a:cubicBezTo>
                    <a:pt x="3063" y="717"/>
                    <a:pt x="1885" y="1188"/>
                    <a:pt x="784" y="1188"/>
                  </a:cubicBezTo>
                  <a:cubicBezTo>
                    <a:pt x="589" y="1188"/>
                    <a:pt x="395" y="1173"/>
                    <a:pt x="206" y="1142"/>
                  </a:cubicBezTo>
                  <a:cubicBezTo>
                    <a:pt x="160" y="1142"/>
                    <a:pt x="115" y="1119"/>
                    <a:pt x="69" y="1119"/>
                  </a:cubicBezTo>
                  <a:cubicBezTo>
                    <a:pt x="69" y="1279"/>
                    <a:pt x="69" y="1438"/>
                    <a:pt x="69" y="1598"/>
                  </a:cubicBezTo>
                  <a:cubicBezTo>
                    <a:pt x="69" y="2283"/>
                    <a:pt x="46" y="2853"/>
                    <a:pt x="0" y="3378"/>
                  </a:cubicBezTo>
                  <a:cubicBezTo>
                    <a:pt x="2192" y="2876"/>
                    <a:pt x="3516" y="1050"/>
                    <a:pt x="4109" y="0"/>
                  </a:cubicBezTo>
                  <a:close/>
                </a:path>
              </a:pathLst>
            </a:custGeom>
            <a:solidFill>
              <a:srgbClr val="100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212;p30">
              <a:extLst>
                <a:ext uri="{FF2B5EF4-FFF2-40B4-BE49-F238E27FC236}">
                  <a16:creationId xmlns:a16="http://schemas.microsoft.com/office/drawing/2014/main" id="{4D36ECF4-7DF7-989E-81FA-A408A0D00E62}"/>
                </a:ext>
              </a:extLst>
            </p:cNvPr>
            <p:cNvSpPr/>
            <p:nvPr/>
          </p:nvSpPr>
          <p:spPr>
            <a:xfrm>
              <a:off x="5785225" y="1763825"/>
              <a:ext cx="217450" cy="136625"/>
            </a:xfrm>
            <a:custGeom>
              <a:avLst/>
              <a:gdLst/>
              <a:ahLst/>
              <a:cxnLst/>
              <a:rect l="l" t="t" r="r" b="b"/>
              <a:pathLst>
                <a:path w="8698" h="5465" extrusionOk="0">
                  <a:moveTo>
                    <a:pt x="7894" y="1"/>
                  </a:moveTo>
                  <a:cubicBezTo>
                    <a:pt x="7398" y="1"/>
                    <a:pt x="5857" y="1696"/>
                    <a:pt x="3842" y="1696"/>
                  </a:cubicBezTo>
                  <a:cubicBezTo>
                    <a:pt x="3779" y="1696"/>
                    <a:pt x="3716" y="1695"/>
                    <a:pt x="3653" y="1691"/>
                  </a:cubicBezTo>
                  <a:cubicBezTo>
                    <a:pt x="1895" y="1597"/>
                    <a:pt x="1264" y="532"/>
                    <a:pt x="840" y="532"/>
                  </a:cubicBezTo>
                  <a:cubicBezTo>
                    <a:pt x="752" y="532"/>
                    <a:pt x="673" y="577"/>
                    <a:pt x="594" y="687"/>
                  </a:cubicBezTo>
                  <a:cubicBezTo>
                    <a:pt x="138" y="1303"/>
                    <a:pt x="1" y="3426"/>
                    <a:pt x="1" y="3426"/>
                  </a:cubicBezTo>
                  <a:cubicBezTo>
                    <a:pt x="1" y="3426"/>
                    <a:pt x="275" y="5321"/>
                    <a:pt x="2694" y="5458"/>
                  </a:cubicBezTo>
                  <a:cubicBezTo>
                    <a:pt x="2778" y="5462"/>
                    <a:pt x="2863" y="5465"/>
                    <a:pt x="2949" y="5465"/>
                  </a:cubicBezTo>
                  <a:cubicBezTo>
                    <a:pt x="5310" y="5465"/>
                    <a:pt x="8279" y="3694"/>
                    <a:pt x="8697" y="2901"/>
                  </a:cubicBezTo>
                  <a:cubicBezTo>
                    <a:pt x="8697" y="2901"/>
                    <a:pt x="8401" y="48"/>
                    <a:pt x="7921" y="2"/>
                  </a:cubicBezTo>
                  <a:cubicBezTo>
                    <a:pt x="7913" y="1"/>
                    <a:pt x="7904" y="1"/>
                    <a:pt x="78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213;p30">
              <a:extLst>
                <a:ext uri="{FF2B5EF4-FFF2-40B4-BE49-F238E27FC236}">
                  <a16:creationId xmlns:a16="http://schemas.microsoft.com/office/drawing/2014/main" id="{BBC5277C-DB03-A99D-56EC-207BF2DC4E3E}"/>
                </a:ext>
              </a:extLst>
            </p:cNvPr>
            <p:cNvSpPr/>
            <p:nvPr/>
          </p:nvSpPr>
          <p:spPr>
            <a:xfrm>
              <a:off x="5962625" y="1773025"/>
              <a:ext cx="28050" cy="85300"/>
            </a:xfrm>
            <a:custGeom>
              <a:avLst/>
              <a:gdLst/>
              <a:ahLst/>
              <a:cxnLst/>
              <a:rect l="l" t="t" r="r" b="b"/>
              <a:pathLst>
                <a:path w="1122" h="3412" extrusionOk="0">
                  <a:moveTo>
                    <a:pt x="253" y="1"/>
                  </a:moveTo>
                  <a:cubicBezTo>
                    <a:pt x="123" y="1"/>
                    <a:pt x="0" y="132"/>
                    <a:pt x="95" y="274"/>
                  </a:cubicBezTo>
                  <a:cubicBezTo>
                    <a:pt x="620" y="1164"/>
                    <a:pt x="757" y="2214"/>
                    <a:pt x="757" y="3241"/>
                  </a:cubicBezTo>
                  <a:cubicBezTo>
                    <a:pt x="757" y="3355"/>
                    <a:pt x="848" y="3412"/>
                    <a:pt x="939" y="3412"/>
                  </a:cubicBezTo>
                  <a:cubicBezTo>
                    <a:pt x="1031" y="3412"/>
                    <a:pt x="1122" y="3355"/>
                    <a:pt x="1122" y="3241"/>
                  </a:cubicBezTo>
                  <a:cubicBezTo>
                    <a:pt x="1122" y="2168"/>
                    <a:pt x="962" y="1027"/>
                    <a:pt x="414" y="91"/>
                  </a:cubicBezTo>
                  <a:cubicBezTo>
                    <a:pt x="372" y="27"/>
                    <a:pt x="312" y="1"/>
                    <a:pt x="2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214;p30">
              <a:extLst>
                <a:ext uri="{FF2B5EF4-FFF2-40B4-BE49-F238E27FC236}">
                  <a16:creationId xmlns:a16="http://schemas.microsoft.com/office/drawing/2014/main" id="{CF412DA0-9D2D-C31B-E78E-229F63122168}"/>
                </a:ext>
              </a:extLst>
            </p:cNvPr>
            <p:cNvSpPr/>
            <p:nvPr/>
          </p:nvSpPr>
          <p:spPr>
            <a:xfrm>
              <a:off x="5935625" y="1788950"/>
              <a:ext cx="24825" cy="89925"/>
            </a:xfrm>
            <a:custGeom>
              <a:avLst/>
              <a:gdLst/>
              <a:ahLst/>
              <a:cxnLst/>
              <a:rect l="l" t="t" r="r" b="b"/>
              <a:pathLst>
                <a:path w="993" h="3597" extrusionOk="0">
                  <a:moveTo>
                    <a:pt x="231" y="0"/>
                  </a:moveTo>
                  <a:cubicBezTo>
                    <a:pt x="113" y="0"/>
                    <a:pt x="1" y="83"/>
                    <a:pt x="56" y="207"/>
                  </a:cubicBezTo>
                  <a:cubicBezTo>
                    <a:pt x="490" y="1234"/>
                    <a:pt x="627" y="2307"/>
                    <a:pt x="627" y="3425"/>
                  </a:cubicBezTo>
                  <a:cubicBezTo>
                    <a:pt x="627" y="3540"/>
                    <a:pt x="718" y="3597"/>
                    <a:pt x="810" y="3597"/>
                  </a:cubicBezTo>
                  <a:cubicBezTo>
                    <a:pt x="901" y="3597"/>
                    <a:pt x="992" y="3540"/>
                    <a:pt x="992" y="3425"/>
                  </a:cubicBezTo>
                  <a:cubicBezTo>
                    <a:pt x="992" y="2284"/>
                    <a:pt x="855" y="1189"/>
                    <a:pt x="422" y="116"/>
                  </a:cubicBezTo>
                  <a:cubicBezTo>
                    <a:pt x="386" y="35"/>
                    <a:pt x="307" y="0"/>
                    <a:pt x="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215;p30">
              <a:extLst>
                <a:ext uri="{FF2B5EF4-FFF2-40B4-BE49-F238E27FC236}">
                  <a16:creationId xmlns:a16="http://schemas.microsoft.com/office/drawing/2014/main" id="{46F1EA74-8267-326A-3182-07A6CA1C2ACA}"/>
                </a:ext>
              </a:extLst>
            </p:cNvPr>
            <p:cNvSpPr/>
            <p:nvPr/>
          </p:nvSpPr>
          <p:spPr>
            <a:xfrm>
              <a:off x="5904375" y="1801650"/>
              <a:ext cx="17275" cy="91350"/>
            </a:xfrm>
            <a:custGeom>
              <a:avLst/>
              <a:gdLst/>
              <a:ahLst/>
              <a:cxnLst/>
              <a:rect l="l" t="t" r="r" b="b"/>
              <a:pathLst>
                <a:path w="691" h="3654" extrusionOk="0">
                  <a:moveTo>
                    <a:pt x="215" y="1"/>
                  </a:moveTo>
                  <a:cubicBezTo>
                    <a:pt x="112" y="1"/>
                    <a:pt x="1" y="88"/>
                    <a:pt x="28" y="224"/>
                  </a:cubicBezTo>
                  <a:cubicBezTo>
                    <a:pt x="211" y="1297"/>
                    <a:pt x="302" y="2393"/>
                    <a:pt x="325" y="3465"/>
                  </a:cubicBezTo>
                  <a:cubicBezTo>
                    <a:pt x="325" y="3591"/>
                    <a:pt x="416" y="3654"/>
                    <a:pt x="507" y="3654"/>
                  </a:cubicBezTo>
                  <a:cubicBezTo>
                    <a:pt x="599" y="3654"/>
                    <a:pt x="690" y="3591"/>
                    <a:pt x="690" y="3465"/>
                  </a:cubicBezTo>
                  <a:cubicBezTo>
                    <a:pt x="667" y="2347"/>
                    <a:pt x="576" y="1228"/>
                    <a:pt x="370" y="133"/>
                  </a:cubicBezTo>
                  <a:cubicBezTo>
                    <a:pt x="352" y="41"/>
                    <a:pt x="285" y="1"/>
                    <a:pt x="2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216;p30">
              <a:extLst>
                <a:ext uri="{FF2B5EF4-FFF2-40B4-BE49-F238E27FC236}">
                  <a16:creationId xmlns:a16="http://schemas.microsoft.com/office/drawing/2014/main" id="{6F496F85-2C1D-A11F-7745-346C4821485A}"/>
                </a:ext>
              </a:extLst>
            </p:cNvPr>
            <p:cNvSpPr/>
            <p:nvPr/>
          </p:nvSpPr>
          <p:spPr>
            <a:xfrm>
              <a:off x="5873100" y="1807525"/>
              <a:ext cx="9175" cy="97450"/>
            </a:xfrm>
            <a:custGeom>
              <a:avLst/>
              <a:gdLst/>
              <a:ahLst/>
              <a:cxnLst/>
              <a:rect l="l" t="t" r="r" b="b"/>
              <a:pathLst>
                <a:path w="367" h="3898" extrusionOk="0">
                  <a:moveTo>
                    <a:pt x="184" y="1"/>
                  </a:moveTo>
                  <a:cubicBezTo>
                    <a:pt x="92" y="1"/>
                    <a:pt x="1" y="58"/>
                    <a:pt x="1" y="172"/>
                  </a:cubicBezTo>
                  <a:cubicBezTo>
                    <a:pt x="1" y="1359"/>
                    <a:pt x="1" y="2546"/>
                    <a:pt x="1" y="3710"/>
                  </a:cubicBezTo>
                  <a:cubicBezTo>
                    <a:pt x="1" y="3835"/>
                    <a:pt x="92" y="3898"/>
                    <a:pt x="184" y="3898"/>
                  </a:cubicBezTo>
                  <a:cubicBezTo>
                    <a:pt x="275" y="3898"/>
                    <a:pt x="366" y="3835"/>
                    <a:pt x="366" y="3710"/>
                  </a:cubicBezTo>
                  <a:cubicBezTo>
                    <a:pt x="366" y="2546"/>
                    <a:pt x="366" y="1359"/>
                    <a:pt x="366" y="172"/>
                  </a:cubicBezTo>
                  <a:cubicBezTo>
                    <a:pt x="366" y="58"/>
                    <a:pt x="275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217;p30">
              <a:extLst>
                <a:ext uri="{FF2B5EF4-FFF2-40B4-BE49-F238E27FC236}">
                  <a16:creationId xmlns:a16="http://schemas.microsoft.com/office/drawing/2014/main" id="{7C7C38A2-2A59-F2B9-117A-6A1EB74E4512}"/>
                </a:ext>
              </a:extLst>
            </p:cNvPr>
            <p:cNvSpPr/>
            <p:nvPr/>
          </p:nvSpPr>
          <p:spPr>
            <a:xfrm>
              <a:off x="5780675" y="1839050"/>
              <a:ext cx="226000" cy="69800"/>
            </a:xfrm>
            <a:custGeom>
              <a:avLst/>
              <a:gdLst/>
              <a:ahLst/>
              <a:cxnLst/>
              <a:rect l="l" t="t" r="r" b="b"/>
              <a:pathLst>
                <a:path w="9040" h="2792" extrusionOk="0">
                  <a:moveTo>
                    <a:pt x="8845" y="1"/>
                  </a:moveTo>
                  <a:cubicBezTo>
                    <a:pt x="8799" y="1"/>
                    <a:pt x="8754" y="18"/>
                    <a:pt x="8719" y="52"/>
                  </a:cubicBezTo>
                  <a:cubicBezTo>
                    <a:pt x="8697" y="75"/>
                    <a:pt x="6391" y="2335"/>
                    <a:pt x="3903" y="2426"/>
                  </a:cubicBezTo>
                  <a:cubicBezTo>
                    <a:pt x="3826" y="2429"/>
                    <a:pt x="3750" y="2431"/>
                    <a:pt x="3676" y="2431"/>
                  </a:cubicBezTo>
                  <a:cubicBezTo>
                    <a:pt x="1122" y="2431"/>
                    <a:pt x="410" y="575"/>
                    <a:pt x="388" y="508"/>
                  </a:cubicBezTo>
                  <a:cubicBezTo>
                    <a:pt x="354" y="424"/>
                    <a:pt x="295" y="377"/>
                    <a:pt x="230" y="377"/>
                  </a:cubicBezTo>
                  <a:cubicBezTo>
                    <a:pt x="207" y="377"/>
                    <a:pt x="184" y="383"/>
                    <a:pt x="160" y="394"/>
                  </a:cubicBezTo>
                  <a:cubicBezTo>
                    <a:pt x="46" y="417"/>
                    <a:pt x="0" y="531"/>
                    <a:pt x="46" y="623"/>
                  </a:cubicBezTo>
                  <a:cubicBezTo>
                    <a:pt x="46" y="645"/>
                    <a:pt x="868" y="2791"/>
                    <a:pt x="3698" y="2791"/>
                  </a:cubicBezTo>
                  <a:lnTo>
                    <a:pt x="3926" y="2791"/>
                  </a:lnTo>
                  <a:cubicBezTo>
                    <a:pt x="6551" y="2700"/>
                    <a:pt x="8879" y="417"/>
                    <a:pt x="8971" y="303"/>
                  </a:cubicBezTo>
                  <a:cubicBezTo>
                    <a:pt x="9039" y="235"/>
                    <a:pt x="9039" y="120"/>
                    <a:pt x="8971" y="52"/>
                  </a:cubicBezTo>
                  <a:cubicBezTo>
                    <a:pt x="8936" y="18"/>
                    <a:pt x="8891" y="1"/>
                    <a:pt x="8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218;p30">
              <a:extLst>
                <a:ext uri="{FF2B5EF4-FFF2-40B4-BE49-F238E27FC236}">
                  <a16:creationId xmlns:a16="http://schemas.microsoft.com/office/drawing/2014/main" id="{C343FA53-925A-49EA-09E0-1886E3F55517}"/>
                </a:ext>
              </a:extLst>
            </p:cNvPr>
            <p:cNvSpPr/>
            <p:nvPr/>
          </p:nvSpPr>
          <p:spPr>
            <a:xfrm>
              <a:off x="5826325" y="1799825"/>
              <a:ext cx="22750" cy="95600"/>
            </a:xfrm>
            <a:custGeom>
              <a:avLst/>
              <a:gdLst/>
              <a:ahLst/>
              <a:cxnLst/>
              <a:rect l="l" t="t" r="r" b="b"/>
              <a:pathLst>
                <a:path w="910" h="3824" extrusionOk="0">
                  <a:moveTo>
                    <a:pt x="672" y="0"/>
                  </a:moveTo>
                  <a:cubicBezTo>
                    <a:pt x="600" y="0"/>
                    <a:pt x="529" y="35"/>
                    <a:pt x="502" y="115"/>
                  </a:cubicBezTo>
                  <a:cubicBezTo>
                    <a:pt x="160" y="1279"/>
                    <a:pt x="0" y="2443"/>
                    <a:pt x="0" y="3652"/>
                  </a:cubicBezTo>
                  <a:cubicBezTo>
                    <a:pt x="0" y="3767"/>
                    <a:pt x="92" y="3824"/>
                    <a:pt x="183" y="3824"/>
                  </a:cubicBezTo>
                  <a:cubicBezTo>
                    <a:pt x="274" y="3824"/>
                    <a:pt x="365" y="3767"/>
                    <a:pt x="365" y="3652"/>
                  </a:cubicBezTo>
                  <a:cubicBezTo>
                    <a:pt x="365" y="2488"/>
                    <a:pt x="525" y="1347"/>
                    <a:pt x="868" y="229"/>
                  </a:cubicBezTo>
                  <a:cubicBezTo>
                    <a:pt x="910" y="89"/>
                    <a:pt x="788" y="0"/>
                    <a:pt x="6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219;p30">
              <a:extLst>
                <a:ext uri="{FF2B5EF4-FFF2-40B4-BE49-F238E27FC236}">
                  <a16:creationId xmlns:a16="http://schemas.microsoft.com/office/drawing/2014/main" id="{D3B93B78-1FF2-556E-F580-D9DED3D475FA}"/>
                </a:ext>
              </a:extLst>
            </p:cNvPr>
            <p:cNvSpPr/>
            <p:nvPr/>
          </p:nvSpPr>
          <p:spPr>
            <a:xfrm>
              <a:off x="5794375" y="1783800"/>
              <a:ext cx="26150" cy="90375"/>
            </a:xfrm>
            <a:custGeom>
              <a:avLst/>
              <a:gdLst/>
              <a:ahLst/>
              <a:cxnLst/>
              <a:rect l="l" t="t" r="r" b="b"/>
              <a:pathLst>
                <a:path w="1046" h="3615" extrusionOk="0">
                  <a:moveTo>
                    <a:pt x="823" y="1"/>
                  </a:moveTo>
                  <a:cubicBezTo>
                    <a:pt x="750" y="1"/>
                    <a:pt x="675" y="35"/>
                    <a:pt x="639" y="116"/>
                  </a:cubicBezTo>
                  <a:cubicBezTo>
                    <a:pt x="205" y="1166"/>
                    <a:pt x="0" y="2285"/>
                    <a:pt x="0" y="3426"/>
                  </a:cubicBezTo>
                  <a:cubicBezTo>
                    <a:pt x="0" y="3552"/>
                    <a:pt x="91" y="3614"/>
                    <a:pt x="183" y="3614"/>
                  </a:cubicBezTo>
                  <a:cubicBezTo>
                    <a:pt x="274" y="3614"/>
                    <a:pt x="365" y="3552"/>
                    <a:pt x="365" y="3426"/>
                  </a:cubicBezTo>
                  <a:cubicBezTo>
                    <a:pt x="365" y="2330"/>
                    <a:pt x="571" y="1235"/>
                    <a:pt x="1004" y="208"/>
                  </a:cubicBezTo>
                  <a:cubicBezTo>
                    <a:pt x="1046" y="83"/>
                    <a:pt x="936" y="1"/>
                    <a:pt x="8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220;p30">
              <a:extLst>
                <a:ext uri="{FF2B5EF4-FFF2-40B4-BE49-F238E27FC236}">
                  <a16:creationId xmlns:a16="http://schemas.microsoft.com/office/drawing/2014/main" id="{28CAC80A-3E88-EE54-55FE-7B70EC92173F}"/>
                </a:ext>
              </a:extLst>
            </p:cNvPr>
            <p:cNvSpPr/>
            <p:nvPr/>
          </p:nvSpPr>
          <p:spPr>
            <a:xfrm>
              <a:off x="5749850" y="1410850"/>
              <a:ext cx="304175" cy="343925"/>
            </a:xfrm>
            <a:custGeom>
              <a:avLst/>
              <a:gdLst/>
              <a:ahLst/>
              <a:cxnLst/>
              <a:rect l="l" t="t" r="r" b="b"/>
              <a:pathLst>
                <a:path w="12167" h="13757" extrusionOk="0">
                  <a:moveTo>
                    <a:pt x="6550" y="0"/>
                  </a:moveTo>
                  <a:cubicBezTo>
                    <a:pt x="6374" y="0"/>
                    <a:pt x="6192" y="5"/>
                    <a:pt x="6004" y="15"/>
                  </a:cubicBezTo>
                  <a:cubicBezTo>
                    <a:pt x="1302" y="266"/>
                    <a:pt x="1" y="2389"/>
                    <a:pt x="183" y="4535"/>
                  </a:cubicBezTo>
                  <a:cubicBezTo>
                    <a:pt x="275" y="5630"/>
                    <a:pt x="754" y="8187"/>
                    <a:pt x="754" y="8187"/>
                  </a:cubicBezTo>
                  <a:cubicBezTo>
                    <a:pt x="754" y="8187"/>
                    <a:pt x="754" y="8210"/>
                    <a:pt x="754" y="8232"/>
                  </a:cubicBezTo>
                  <a:cubicBezTo>
                    <a:pt x="685" y="8461"/>
                    <a:pt x="617" y="8712"/>
                    <a:pt x="571" y="8963"/>
                  </a:cubicBezTo>
                  <a:cubicBezTo>
                    <a:pt x="229" y="10766"/>
                    <a:pt x="457" y="13117"/>
                    <a:pt x="2192" y="13574"/>
                  </a:cubicBezTo>
                  <a:cubicBezTo>
                    <a:pt x="2306" y="13596"/>
                    <a:pt x="2694" y="13756"/>
                    <a:pt x="3287" y="13756"/>
                  </a:cubicBezTo>
                  <a:cubicBezTo>
                    <a:pt x="3304" y="13756"/>
                    <a:pt x="3320" y="13757"/>
                    <a:pt x="3336" y="13757"/>
                  </a:cubicBezTo>
                  <a:cubicBezTo>
                    <a:pt x="4992" y="13757"/>
                    <a:pt x="8046" y="12617"/>
                    <a:pt x="9131" y="10538"/>
                  </a:cubicBezTo>
                  <a:lnTo>
                    <a:pt x="9154" y="10538"/>
                  </a:lnTo>
                  <a:cubicBezTo>
                    <a:pt x="9154" y="10492"/>
                    <a:pt x="9176" y="10469"/>
                    <a:pt x="9199" y="10447"/>
                  </a:cubicBezTo>
                  <a:cubicBezTo>
                    <a:pt x="9222" y="10378"/>
                    <a:pt x="9268" y="10287"/>
                    <a:pt x="9291" y="10218"/>
                  </a:cubicBezTo>
                  <a:lnTo>
                    <a:pt x="9336" y="10218"/>
                  </a:lnTo>
                  <a:cubicBezTo>
                    <a:pt x="9349" y="10218"/>
                    <a:pt x="9361" y="10219"/>
                    <a:pt x="9373" y="10219"/>
                  </a:cubicBezTo>
                  <a:cubicBezTo>
                    <a:pt x="10996" y="10219"/>
                    <a:pt x="12098" y="8725"/>
                    <a:pt x="12144" y="7479"/>
                  </a:cubicBezTo>
                  <a:cubicBezTo>
                    <a:pt x="12167" y="7068"/>
                    <a:pt x="12075" y="6543"/>
                    <a:pt x="11642" y="6292"/>
                  </a:cubicBezTo>
                  <a:cubicBezTo>
                    <a:pt x="11893" y="6064"/>
                    <a:pt x="12007" y="4535"/>
                    <a:pt x="11961" y="4284"/>
                  </a:cubicBezTo>
                  <a:cubicBezTo>
                    <a:pt x="11720" y="2794"/>
                    <a:pt x="10764" y="0"/>
                    <a:pt x="6550" y="0"/>
                  </a:cubicBezTo>
                  <a:close/>
                </a:path>
              </a:pathLst>
            </a:custGeom>
            <a:solidFill>
              <a:srgbClr val="FEA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221;p30">
              <a:extLst>
                <a:ext uri="{FF2B5EF4-FFF2-40B4-BE49-F238E27FC236}">
                  <a16:creationId xmlns:a16="http://schemas.microsoft.com/office/drawing/2014/main" id="{3C596A01-8BB8-3628-37F4-835091E6B6C1}"/>
                </a:ext>
              </a:extLst>
            </p:cNvPr>
            <p:cNvSpPr/>
            <p:nvPr/>
          </p:nvSpPr>
          <p:spPr>
            <a:xfrm>
              <a:off x="5858850" y="1576700"/>
              <a:ext cx="16000" cy="29700"/>
            </a:xfrm>
            <a:custGeom>
              <a:avLst/>
              <a:gdLst/>
              <a:ahLst/>
              <a:cxnLst/>
              <a:rect l="l" t="t" r="r" b="b"/>
              <a:pathLst>
                <a:path w="640" h="1188" extrusionOk="0">
                  <a:moveTo>
                    <a:pt x="297" y="1"/>
                  </a:moveTo>
                  <a:cubicBezTo>
                    <a:pt x="114" y="1"/>
                    <a:pt x="0" y="275"/>
                    <a:pt x="0" y="594"/>
                  </a:cubicBezTo>
                  <a:cubicBezTo>
                    <a:pt x="23" y="937"/>
                    <a:pt x="160" y="1188"/>
                    <a:pt x="320" y="1188"/>
                  </a:cubicBezTo>
                  <a:cubicBezTo>
                    <a:pt x="502" y="1188"/>
                    <a:pt x="639" y="914"/>
                    <a:pt x="617" y="594"/>
                  </a:cubicBezTo>
                  <a:cubicBezTo>
                    <a:pt x="617" y="252"/>
                    <a:pt x="457" y="1"/>
                    <a:pt x="297" y="1"/>
                  </a:cubicBezTo>
                  <a:close/>
                </a:path>
              </a:pathLst>
            </a:custGeom>
            <a:solidFill>
              <a:srgbClr val="100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222;p30">
              <a:extLst>
                <a:ext uri="{FF2B5EF4-FFF2-40B4-BE49-F238E27FC236}">
                  <a16:creationId xmlns:a16="http://schemas.microsoft.com/office/drawing/2014/main" id="{07A4CF99-6EE7-54FC-87BA-FA15B1D9F45B}"/>
                </a:ext>
              </a:extLst>
            </p:cNvPr>
            <p:cNvSpPr/>
            <p:nvPr/>
          </p:nvSpPr>
          <p:spPr>
            <a:xfrm>
              <a:off x="5850275" y="1570950"/>
              <a:ext cx="40550" cy="10725"/>
            </a:xfrm>
            <a:custGeom>
              <a:avLst/>
              <a:gdLst/>
              <a:ahLst/>
              <a:cxnLst/>
              <a:rect l="l" t="t" r="r" b="b"/>
              <a:pathLst>
                <a:path w="1622" h="429" extrusionOk="0">
                  <a:moveTo>
                    <a:pt x="807" y="1"/>
                  </a:moveTo>
                  <a:cubicBezTo>
                    <a:pt x="407" y="1"/>
                    <a:pt x="75" y="171"/>
                    <a:pt x="47" y="185"/>
                  </a:cubicBezTo>
                  <a:cubicBezTo>
                    <a:pt x="24" y="208"/>
                    <a:pt x="1" y="276"/>
                    <a:pt x="24" y="299"/>
                  </a:cubicBezTo>
                  <a:cubicBezTo>
                    <a:pt x="24" y="322"/>
                    <a:pt x="47" y="345"/>
                    <a:pt x="69" y="345"/>
                  </a:cubicBezTo>
                  <a:cubicBezTo>
                    <a:pt x="81" y="356"/>
                    <a:pt x="92" y="362"/>
                    <a:pt x="104" y="362"/>
                  </a:cubicBezTo>
                  <a:cubicBezTo>
                    <a:pt x="115" y="362"/>
                    <a:pt x="126" y="356"/>
                    <a:pt x="138" y="345"/>
                  </a:cubicBezTo>
                  <a:cubicBezTo>
                    <a:pt x="152" y="345"/>
                    <a:pt x="458" y="181"/>
                    <a:pt x="819" y="181"/>
                  </a:cubicBezTo>
                  <a:cubicBezTo>
                    <a:pt x="1030" y="181"/>
                    <a:pt x="1260" y="237"/>
                    <a:pt x="1462" y="413"/>
                  </a:cubicBezTo>
                  <a:cubicBezTo>
                    <a:pt x="1481" y="423"/>
                    <a:pt x="1500" y="428"/>
                    <a:pt x="1517" y="428"/>
                  </a:cubicBezTo>
                  <a:cubicBezTo>
                    <a:pt x="1541" y="428"/>
                    <a:pt x="1562" y="417"/>
                    <a:pt x="1576" y="390"/>
                  </a:cubicBezTo>
                  <a:cubicBezTo>
                    <a:pt x="1621" y="368"/>
                    <a:pt x="1621" y="299"/>
                    <a:pt x="1576" y="276"/>
                  </a:cubicBezTo>
                  <a:cubicBezTo>
                    <a:pt x="1331" y="66"/>
                    <a:pt x="1056" y="1"/>
                    <a:pt x="807" y="1"/>
                  </a:cubicBezTo>
                  <a:close/>
                </a:path>
              </a:pathLst>
            </a:custGeom>
            <a:solidFill>
              <a:srgbClr val="100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223;p30">
              <a:extLst>
                <a:ext uri="{FF2B5EF4-FFF2-40B4-BE49-F238E27FC236}">
                  <a16:creationId xmlns:a16="http://schemas.microsoft.com/office/drawing/2014/main" id="{2A3789F4-7D30-5491-7220-0A9CE6798F03}"/>
                </a:ext>
              </a:extLst>
            </p:cNvPr>
            <p:cNvSpPr/>
            <p:nvPr/>
          </p:nvSpPr>
          <p:spPr>
            <a:xfrm>
              <a:off x="5786950" y="1580125"/>
              <a:ext cx="16000" cy="29700"/>
            </a:xfrm>
            <a:custGeom>
              <a:avLst/>
              <a:gdLst/>
              <a:ahLst/>
              <a:cxnLst/>
              <a:rect l="l" t="t" r="r" b="b"/>
              <a:pathLst>
                <a:path w="640" h="1188" extrusionOk="0">
                  <a:moveTo>
                    <a:pt x="297" y="1"/>
                  </a:moveTo>
                  <a:cubicBezTo>
                    <a:pt x="114" y="1"/>
                    <a:pt x="0" y="275"/>
                    <a:pt x="0" y="594"/>
                  </a:cubicBezTo>
                  <a:cubicBezTo>
                    <a:pt x="0" y="936"/>
                    <a:pt x="160" y="1188"/>
                    <a:pt x="320" y="1188"/>
                  </a:cubicBezTo>
                  <a:cubicBezTo>
                    <a:pt x="502" y="1188"/>
                    <a:pt x="639" y="914"/>
                    <a:pt x="617" y="594"/>
                  </a:cubicBezTo>
                  <a:cubicBezTo>
                    <a:pt x="617" y="252"/>
                    <a:pt x="457" y="1"/>
                    <a:pt x="297" y="1"/>
                  </a:cubicBezTo>
                  <a:close/>
                </a:path>
              </a:pathLst>
            </a:custGeom>
            <a:solidFill>
              <a:srgbClr val="100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224;p30">
              <a:extLst>
                <a:ext uri="{FF2B5EF4-FFF2-40B4-BE49-F238E27FC236}">
                  <a16:creationId xmlns:a16="http://schemas.microsoft.com/office/drawing/2014/main" id="{51CAEC42-3124-F246-CD9D-244A7CF74CE4}"/>
                </a:ext>
              </a:extLst>
            </p:cNvPr>
            <p:cNvSpPr/>
            <p:nvPr/>
          </p:nvSpPr>
          <p:spPr>
            <a:xfrm>
              <a:off x="5774400" y="1575025"/>
              <a:ext cx="40525" cy="11400"/>
            </a:xfrm>
            <a:custGeom>
              <a:avLst/>
              <a:gdLst/>
              <a:ahLst/>
              <a:cxnLst/>
              <a:rect l="l" t="t" r="r" b="b"/>
              <a:pathLst>
                <a:path w="1621" h="456" extrusionOk="0">
                  <a:moveTo>
                    <a:pt x="935" y="1"/>
                  </a:moveTo>
                  <a:cubicBezTo>
                    <a:pt x="455" y="1"/>
                    <a:pt x="62" y="280"/>
                    <a:pt x="46" y="296"/>
                  </a:cubicBezTo>
                  <a:cubicBezTo>
                    <a:pt x="0" y="342"/>
                    <a:pt x="0" y="387"/>
                    <a:pt x="23" y="433"/>
                  </a:cubicBezTo>
                  <a:cubicBezTo>
                    <a:pt x="46" y="433"/>
                    <a:pt x="46" y="456"/>
                    <a:pt x="69" y="456"/>
                  </a:cubicBezTo>
                  <a:cubicBezTo>
                    <a:pt x="91" y="456"/>
                    <a:pt x="114" y="456"/>
                    <a:pt x="137" y="433"/>
                  </a:cubicBezTo>
                  <a:cubicBezTo>
                    <a:pt x="153" y="433"/>
                    <a:pt x="503" y="180"/>
                    <a:pt x="925" y="180"/>
                  </a:cubicBezTo>
                  <a:cubicBezTo>
                    <a:pt x="1097" y="180"/>
                    <a:pt x="1282" y="222"/>
                    <a:pt x="1461" y="342"/>
                  </a:cubicBezTo>
                  <a:cubicBezTo>
                    <a:pt x="1473" y="348"/>
                    <a:pt x="1485" y="351"/>
                    <a:pt x="1497" y="351"/>
                  </a:cubicBezTo>
                  <a:cubicBezTo>
                    <a:pt x="1529" y="351"/>
                    <a:pt x="1558" y="329"/>
                    <a:pt x="1575" y="296"/>
                  </a:cubicBezTo>
                  <a:cubicBezTo>
                    <a:pt x="1621" y="273"/>
                    <a:pt x="1598" y="205"/>
                    <a:pt x="1552" y="182"/>
                  </a:cubicBezTo>
                  <a:cubicBezTo>
                    <a:pt x="1345" y="48"/>
                    <a:pt x="1133" y="1"/>
                    <a:pt x="935" y="1"/>
                  </a:cubicBezTo>
                  <a:close/>
                </a:path>
              </a:pathLst>
            </a:custGeom>
            <a:solidFill>
              <a:srgbClr val="100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225;p30">
              <a:extLst>
                <a:ext uri="{FF2B5EF4-FFF2-40B4-BE49-F238E27FC236}">
                  <a16:creationId xmlns:a16="http://schemas.microsoft.com/office/drawing/2014/main" id="{7457C727-A1F2-98E1-5091-85E7DA0CBEE7}"/>
                </a:ext>
              </a:extLst>
            </p:cNvPr>
            <p:cNvSpPr/>
            <p:nvPr/>
          </p:nvSpPr>
          <p:spPr>
            <a:xfrm>
              <a:off x="5953575" y="1651575"/>
              <a:ext cx="29700" cy="22725"/>
            </a:xfrm>
            <a:custGeom>
              <a:avLst/>
              <a:gdLst/>
              <a:ahLst/>
              <a:cxnLst/>
              <a:rect l="l" t="t" r="r" b="b"/>
              <a:pathLst>
                <a:path w="1188" h="909" extrusionOk="0">
                  <a:moveTo>
                    <a:pt x="190" y="0"/>
                  </a:moveTo>
                  <a:cubicBezTo>
                    <a:pt x="165" y="0"/>
                    <a:pt x="140" y="6"/>
                    <a:pt x="114" y="19"/>
                  </a:cubicBezTo>
                  <a:cubicBezTo>
                    <a:pt x="23" y="64"/>
                    <a:pt x="0" y="178"/>
                    <a:pt x="46" y="270"/>
                  </a:cubicBezTo>
                  <a:cubicBezTo>
                    <a:pt x="137" y="429"/>
                    <a:pt x="251" y="544"/>
                    <a:pt x="365" y="635"/>
                  </a:cubicBezTo>
                  <a:cubicBezTo>
                    <a:pt x="571" y="795"/>
                    <a:pt x="799" y="863"/>
                    <a:pt x="982" y="909"/>
                  </a:cubicBezTo>
                  <a:lnTo>
                    <a:pt x="1005" y="909"/>
                  </a:lnTo>
                  <a:cubicBezTo>
                    <a:pt x="1005" y="863"/>
                    <a:pt x="1027" y="840"/>
                    <a:pt x="1050" y="818"/>
                  </a:cubicBezTo>
                  <a:cubicBezTo>
                    <a:pt x="1073" y="749"/>
                    <a:pt x="1119" y="658"/>
                    <a:pt x="1142" y="589"/>
                  </a:cubicBezTo>
                  <a:lnTo>
                    <a:pt x="1187" y="589"/>
                  </a:lnTo>
                  <a:cubicBezTo>
                    <a:pt x="1142" y="589"/>
                    <a:pt x="1096" y="589"/>
                    <a:pt x="1027" y="566"/>
                  </a:cubicBezTo>
                  <a:cubicBezTo>
                    <a:pt x="936" y="544"/>
                    <a:pt x="845" y="521"/>
                    <a:pt x="731" y="475"/>
                  </a:cubicBezTo>
                  <a:cubicBezTo>
                    <a:pt x="594" y="384"/>
                    <a:pt x="434" y="270"/>
                    <a:pt x="343" y="87"/>
                  </a:cubicBezTo>
                  <a:cubicBezTo>
                    <a:pt x="310" y="38"/>
                    <a:pt x="253" y="0"/>
                    <a:pt x="190" y="0"/>
                  </a:cubicBezTo>
                  <a:close/>
                </a:path>
              </a:pathLst>
            </a:custGeom>
            <a:solidFill>
              <a:srgbClr val="E0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226;p30">
              <a:extLst>
                <a:ext uri="{FF2B5EF4-FFF2-40B4-BE49-F238E27FC236}">
                  <a16:creationId xmlns:a16="http://schemas.microsoft.com/office/drawing/2014/main" id="{3CD373DB-FABF-BFD1-0639-B165F52D91DB}"/>
                </a:ext>
              </a:extLst>
            </p:cNvPr>
            <p:cNvSpPr/>
            <p:nvPr/>
          </p:nvSpPr>
          <p:spPr>
            <a:xfrm>
              <a:off x="5764125" y="1616650"/>
              <a:ext cx="24550" cy="18275"/>
            </a:xfrm>
            <a:custGeom>
              <a:avLst/>
              <a:gdLst/>
              <a:ahLst/>
              <a:cxnLst/>
              <a:rect l="l" t="t" r="r" b="b"/>
              <a:pathLst>
                <a:path w="982" h="731" extrusionOk="0">
                  <a:moveTo>
                    <a:pt x="183" y="0"/>
                  </a:moveTo>
                  <a:cubicBezTo>
                    <a:pt x="114" y="229"/>
                    <a:pt x="46" y="480"/>
                    <a:pt x="0" y="731"/>
                  </a:cubicBezTo>
                  <a:cubicBezTo>
                    <a:pt x="548" y="731"/>
                    <a:pt x="959" y="594"/>
                    <a:pt x="959" y="411"/>
                  </a:cubicBezTo>
                  <a:cubicBezTo>
                    <a:pt x="982" y="229"/>
                    <a:pt x="639" y="69"/>
                    <a:pt x="183" y="0"/>
                  </a:cubicBezTo>
                  <a:close/>
                </a:path>
              </a:pathLst>
            </a:custGeom>
            <a:solidFill>
              <a:srgbClr val="E0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227;p30">
              <a:extLst>
                <a:ext uri="{FF2B5EF4-FFF2-40B4-BE49-F238E27FC236}">
                  <a16:creationId xmlns:a16="http://schemas.microsoft.com/office/drawing/2014/main" id="{A738F893-D0E8-8E35-8E0C-D7B1B4B1B571}"/>
                </a:ext>
              </a:extLst>
            </p:cNvPr>
            <p:cNvSpPr/>
            <p:nvPr/>
          </p:nvSpPr>
          <p:spPr>
            <a:xfrm>
              <a:off x="5951275" y="1641750"/>
              <a:ext cx="98750" cy="98175"/>
            </a:xfrm>
            <a:custGeom>
              <a:avLst/>
              <a:gdLst/>
              <a:ahLst/>
              <a:cxnLst/>
              <a:rect l="l" t="t" r="r" b="b"/>
              <a:pathLst>
                <a:path w="3950" h="3927" extrusionOk="0">
                  <a:moveTo>
                    <a:pt x="1987" y="1"/>
                  </a:moveTo>
                  <a:cubicBezTo>
                    <a:pt x="891" y="1"/>
                    <a:pt x="1" y="868"/>
                    <a:pt x="1" y="1964"/>
                  </a:cubicBezTo>
                  <a:cubicBezTo>
                    <a:pt x="1" y="3037"/>
                    <a:pt x="891" y="3927"/>
                    <a:pt x="1987" y="3927"/>
                  </a:cubicBezTo>
                  <a:cubicBezTo>
                    <a:pt x="3060" y="3927"/>
                    <a:pt x="3950" y="3037"/>
                    <a:pt x="3950" y="1964"/>
                  </a:cubicBezTo>
                  <a:cubicBezTo>
                    <a:pt x="3950" y="1279"/>
                    <a:pt x="3585" y="686"/>
                    <a:pt x="3060" y="320"/>
                  </a:cubicBezTo>
                  <a:cubicBezTo>
                    <a:pt x="2945" y="389"/>
                    <a:pt x="2854" y="480"/>
                    <a:pt x="2740" y="549"/>
                  </a:cubicBezTo>
                  <a:cubicBezTo>
                    <a:pt x="3242" y="822"/>
                    <a:pt x="3585" y="1347"/>
                    <a:pt x="3585" y="1964"/>
                  </a:cubicBezTo>
                  <a:cubicBezTo>
                    <a:pt x="3585" y="2854"/>
                    <a:pt x="2877" y="3584"/>
                    <a:pt x="1987" y="3584"/>
                  </a:cubicBezTo>
                  <a:cubicBezTo>
                    <a:pt x="1097" y="3584"/>
                    <a:pt x="366" y="2854"/>
                    <a:pt x="366" y="1964"/>
                  </a:cubicBezTo>
                  <a:cubicBezTo>
                    <a:pt x="366" y="1119"/>
                    <a:pt x="1005" y="434"/>
                    <a:pt x="1827" y="366"/>
                  </a:cubicBezTo>
                  <a:cubicBezTo>
                    <a:pt x="1964" y="320"/>
                    <a:pt x="2055" y="183"/>
                    <a:pt x="20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228;p30">
              <a:extLst>
                <a:ext uri="{FF2B5EF4-FFF2-40B4-BE49-F238E27FC236}">
                  <a16:creationId xmlns:a16="http://schemas.microsoft.com/office/drawing/2014/main" id="{4BDA6C2A-B578-B371-C221-09381FC96FBB}"/>
                </a:ext>
              </a:extLst>
            </p:cNvPr>
            <p:cNvSpPr/>
            <p:nvPr/>
          </p:nvSpPr>
          <p:spPr>
            <a:xfrm>
              <a:off x="5816625" y="1685400"/>
              <a:ext cx="19425" cy="8300"/>
            </a:xfrm>
            <a:custGeom>
              <a:avLst/>
              <a:gdLst/>
              <a:ahLst/>
              <a:cxnLst/>
              <a:rect l="l" t="t" r="r" b="b"/>
              <a:pathLst>
                <a:path w="777" h="332" extrusionOk="0">
                  <a:moveTo>
                    <a:pt x="671" y="1"/>
                  </a:moveTo>
                  <a:cubicBezTo>
                    <a:pt x="645" y="1"/>
                    <a:pt x="616" y="12"/>
                    <a:pt x="594" y="35"/>
                  </a:cubicBezTo>
                  <a:cubicBezTo>
                    <a:pt x="594" y="35"/>
                    <a:pt x="488" y="141"/>
                    <a:pt x="326" y="141"/>
                  </a:cubicBezTo>
                  <a:cubicBezTo>
                    <a:pt x="276" y="141"/>
                    <a:pt x="220" y="131"/>
                    <a:pt x="160" y="104"/>
                  </a:cubicBezTo>
                  <a:cubicBezTo>
                    <a:pt x="148" y="98"/>
                    <a:pt x="134" y="95"/>
                    <a:pt x="120" y="95"/>
                  </a:cubicBezTo>
                  <a:cubicBezTo>
                    <a:pt x="81" y="95"/>
                    <a:pt x="40" y="116"/>
                    <a:pt x="23" y="149"/>
                  </a:cubicBezTo>
                  <a:cubicBezTo>
                    <a:pt x="0" y="195"/>
                    <a:pt x="23" y="263"/>
                    <a:pt x="69" y="286"/>
                  </a:cubicBezTo>
                  <a:cubicBezTo>
                    <a:pt x="183" y="332"/>
                    <a:pt x="297" y="332"/>
                    <a:pt x="388" y="332"/>
                  </a:cubicBezTo>
                  <a:cubicBezTo>
                    <a:pt x="594" y="309"/>
                    <a:pt x="731" y="195"/>
                    <a:pt x="731" y="172"/>
                  </a:cubicBezTo>
                  <a:cubicBezTo>
                    <a:pt x="776" y="126"/>
                    <a:pt x="776" y="81"/>
                    <a:pt x="731" y="35"/>
                  </a:cubicBezTo>
                  <a:cubicBezTo>
                    <a:pt x="719" y="12"/>
                    <a:pt x="696" y="1"/>
                    <a:pt x="671" y="1"/>
                  </a:cubicBezTo>
                  <a:close/>
                </a:path>
              </a:pathLst>
            </a:custGeom>
            <a:solidFill>
              <a:srgbClr val="E0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229;p30">
              <a:extLst>
                <a:ext uri="{FF2B5EF4-FFF2-40B4-BE49-F238E27FC236}">
                  <a16:creationId xmlns:a16="http://schemas.microsoft.com/office/drawing/2014/main" id="{6272FAFA-2F5A-0D01-A50F-F2E4576062B6}"/>
                </a:ext>
              </a:extLst>
            </p:cNvPr>
            <p:cNvSpPr/>
            <p:nvPr/>
          </p:nvSpPr>
          <p:spPr>
            <a:xfrm>
              <a:off x="5795500" y="1655575"/>
              <a:ext cx="54250" cy="21675"/>
            </a:xfrm>
            <a:custGeom>
              <a:avLst/>
              <a:gdLst/>
              <a:ahLst/>
              <a:cxnLst/>
              <a:rect l="l" t="t" r="r" b="b"/>
              <a:pathLst>
                <a:path w="2170" h="867" extrusionOk="0">
                  <a:moveTo>
                    <a:pt x="1994" y="0"/>
                  </a:moveTo>
                  <a:cubicBezTo>
                    <a:pt x="1939" y="0"/>
                    <a:pt x="1882" y="38"/>
                    <a:pt x="1850" y="87"/>
                  </a:cubicBezTo>
                  <a:cubicBezTo>
                    <a:pt x="1850" y="110"/>
                    <a:pt x="1621" y="498"/>
                    <a:pt x="1096" y="543"/>
                  </a:cubicBezTo>
                  <a:lnTo>
                    <a:pt x="1073" y="543"/>
                  </a:lnTo>
                  <a:cubicBezTo>
                    <a:pt x="1034" y="547"/>
                    <a:pt x="997" y="548"/>
                    <a:pt x="961" y="548"/>
                  </a:cubicBezTo>
                  <a:cubicBezTo>
                    <a:pt x="494" y="548"/>
                    <a:pt x="297" y="292"/>
                    <a:pt x="297" y="292"/>
                  </a:cubicBezTo>
                  <a:cubicBezTo>
                    <a:pt x="260" y="255"/>
                    <a:pt x="215" y="238"/>
                    <a:pt x="171" y="238"/>
                  </a:cubicBezTo>
                  <a:cubicBezTo>
                    <a:pt x="135" y="238"/>
                    <a:pt x="100" y="249"/>
                    <a:pt x="69" y="269"/>
                  </a:cubicBezTo>
                  <a:cubicBezTo>
                    <a:pt x="1" y="315"/>
                    <a:pt x="1" y="429"/>
                    <a:pt x="46" y="475"/>
                  </a:cubicBezTo>
                  <a:cubicBezTo>
                    <a:pt x="68" y="497"/>
                    <a:pt x="356" y="866"/>
                    <a:pt x="988" y="866"/>
                  </a:cubicBezTo>
                  <a:cubicBezTo>
                    <a:pt x="1023" y="866"/>
                    <a:pt x="1059" y="865"/>
                    <a:pt x="1096" y="863"/>
                  </a:cubicBezTo>
                  <a:cubicBezTo>
                    <a:pt x="1096" y="840"/>
                    <a:pt x="1119" y="840"/>
                    <a:pt x="1119" y="840"/>
                  </a:cubicBezTo>
                  <a:cubicBezTo>
                    <a:pt x="1827" y="794"/>
                    <a:pt x="2101" y="247"/>
                    <a:pt x="2123" y="224"/>
                  </a:cubicBezTo>
                  <a:cubicBezTo>
                    <a:pt x="2169" y="155"/>
                    <a:pt x="2123" y="64"/>
                    <a:pt x="2055" y="18"/>
                  </a:cubicBezTo>
                  <a:cubicBezTo>
                    <a:pt x="2036" y="6"/>
                    <a:pt x="2015" y="0"/>
                    <a:pt x="1994" y="0"/>
                  </a:cubicBezTo>
                  <a:close/>
                </a:path>
              </a:pathLst>
            </a:custGeom>
            <a:solidFill>
              <a:srgbClr val="E0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230;p30">
              <a:extLst>
                <a:ext uri="{FF2B5EF4-FFF2-40B4-BE49-F238E27FC236}">
                  <a16:creationId xmlns:a16="http://schemas.microsoft.com/office/drawing/2014/main" id="{315613B0-5547-4124-28EA-09ABEDDB6329}"/>
                </a:ext>
              </a:extLst>
            </p:cNvPr>
            <p:cNvSpPr/>
            <p:nvPr/>
          </p:nvSpPr>
          <p:spPr>
            <a:xfrm>
              <a:off x="5796075" y="1587975"/>
              <a:ext cx="34250" cy="54950"/>
            </a:xfrm>
            <a:custGeom>
              <a:avLst/>
              <a:gdLst/>
              <a:ahLst/>
              <a:cxnLst/>
              <a:rect l="l" t="t" r="r" b="b"/>
              <a:pathLst>
                <a:path w="1370" h="2198" extrusionOk="0">
                  <a:moveTo>
                    <a:pt x="1219" y="0"/>
                  </a:moveTo>
                  <a:cubicBezTo>
                    <a:pt x="1158" y="0"/>
                    <a:pt x="1092" y="45"/>
                    <a:pt x="1073" y="120"/>
                  </a:cubicBezTo>
                  <a:cubicBezTo>
                    <a:pt x="913" y="782"/>
                    <a:pt x="594" y="1239"/>
                    <a:pt x="69" y="1513"/>
                  </a:cubicBezTo>
                  <a:cubicBezTo>
                    <a:pt x="23" y="1536"/>
                    <a:pt x="0" y="1581"/>
                    <a:pt x="0" y="1650"/>
                  </a:cubicBezTo>
                  <a:cubicBezTo>
                    <a:pt x="0" y="1695"/>
                    <a:pt x="23" y="1741"/>
                    <a:pt x="69" y="1764"/>
                  </a:cubicBezTo>
                  <a:lnTo>
                    <a:pt x="685" y="2175"/>
                  </a:lnTo>
                  <a:cubicBezTo>
                    <a:pt x="708" y="2175"/>
                    <a:pt x="731" y="2197"/>
                    <a:pt x="754" y="2197"/>
                  </a:cubicBezTo>
                  <a:cubicBezTo>
                    <a:pt x="799" y="2197"/>
                    <a:pt x="845" y="2175"/>
                    <a:pt x="891" y="2129"/>
                  </a:cubicBezTo>
                  <a:cubicBezTo>
                    <a:pt x="936" y="2060"/>
                    <a:pt x="913" y="1969"/>
                    <a:pt x="845" y="1924"/>
                  </a:cubicBezTo>
                  <a:lnTo>
                    <a:pt x="411" y="1650"/>
                  </a:lnTo>
                  <a:cubicBezTo>
                    <a:pt x="891" y="1330"/>
                    <a:pt x="1187" y="851"/>
                    <a:pt x="1370" y="189"/>
                  </a:cubicBezTo>
                  <a:cubicBezTo>
                    <a:pt x="1370" y="98"/>
                    <a:pt x="1324" y="29"/>
                    <a:pt x="1256" y="6"/>
                  </a:cubicBezTo>
                  <a:cubicBezTo>
                    <a:pt x="1244" y="2"/>
                    <a:pt x="1232" y="0"/>
                    <a:pt x="1219" y="0"/>
                  </a:cubicBezTo>
                  <a:close/>
                </a:path>
              </a:pathLst>
            </a:custGeom>
            <a:solidFill>
              <a:srgbClr val="CB66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231;p30">
              <a:extLst>
                <a:ext uri="{FF2B5EF4-FFF2-40B4-BE49-F238E27FC236}">
                  <a16:creationId xmlns:a16="http://schemas.microsoft.com/office/drawing/2014/main" id="{43FD91FF-AE85-12A0-01E1-F79A8D076DB7}"/>
                </a:ext>
              </a:extLst>
            </p:cNvPr>
            <p:cNvSpPr/>
            <p:nvPr/>
          </p:nvSpPr>
          <p:spPr>
            <a:xfrm>
              <a:off x="5840375" y="1522950"/>
              <a:ext cx="69275" cy="36100"/>
            </a:xfrm>
            <a:custGeom>
              <a:avLst/>
              <a:gdLst/>
              <a:ahLst/>
              <a:cxnLst/>
              <a:rect l="l" t="t" r="r" b="b"/>
              <a:pathLst>
                <a:path w="2771" h="1444" extrusionOk="0">
                  <a:moveTo>
                    <a:pt x="787" y="0"/>
                  </a:moveTo>
                  <a:cubicBezTo>
                    <a:pt x="604" y="0"/>
                    <a:pt x="443" y="54"/>
                    <a:pt x="328" y="119"/>
                  </a:cubicBezTo>
                  <a:cubicBezTo>
                    <a:pt x="1" y="294"/>
                    <a:pt x="154" y="761"/>
                    <a:pt x="488" y="761"/>
                  </a:cubicBezTo>
                  <a:cubicBezTo>
                    <a:pt x="503" y="761"/>
                    <a:pt x="518" y="760"/>
                    <a:pt x="534" y="758"/>
                  </a:cubicBezTo>
                  <a:cubicBezTo>
                    <a:pt x="591" y="747"/>
                    <a:pt x="648" y="741"/>
                    <a:pt x="711" y="741"/>
                  </a:cubicBezTo>
                  <a:cubicBezTo>
                    <a:pt x="774" y="741"/>
                    <a:pt x="842" y="747"/>
                    <a:pt x="922" y="758"/>
                  </a:cubicBezTo>
                  <a:cubicBezTo>
                    <a:pt x="1584" y="804"/>
                    <a:pt x="2771" y="1443"/>
                    <a:pt x="2771" y="1443"/>
                  </a:cubicBezTo>
                  <a:cubicBezTo>
                    <a:pt x="2771" y="1443"/>
                    <a:pt x="2314" y="302"/>
                    <a:pt x="1013" y="28"/>
                  </a:cubicBezTo>
                  <a:cubicBezTo>
                    <a:pt x="936" y="9"/>
                    <a:pt x="860" y="0"/>
                    <a:pt x="787" y="0"/>
                  </a:cubicBezTo>
                  <a:close/>
                </a:path>
              </a:pathLst>
            </a:custGeom>
            <a:solidFill>
              <a:srgbClr val="100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232;p30">
              <a:extLst>
                <a:ext uri="{FF2B5EF4-FFF2-40B4-BE49-F238E27FC236}">
                  <a16:creationId xmlns:a16="http://schemas.microsoft.com/office/drawing/2014/main" id="{B61A7B8E-C26E-051D-35F4-8F3B10B9FBBA}"/>
                </a:ext>
              </a:extLst>
            </p:cNvPr>
            <p:cNvSpPr/>
            <p:nvPr/>
          </p:nvSpPr>
          <p:spPr>
            <a:xfrm>
              <a:off x="5757275" y="1524525"/>
              <a:ext cx="59575" cy="30525"/>
            </a:xfrm>
            <a:custGeom>
              <a:avLst/>
              <a:gdLst/>
              <a:ahLst/>
              <a:cxnLst/>
              <a:rect l="l" t="t" r="r" b="b"/>
              <a:pathLst>
                <a:path w="2383" h="1221" extrusionOk="0">
                  <a:moveTo>
                    <a:pt x="1622" y="0"/>
                  </a:moveTo>
                  <a:cubicBezTo>
                    <a:pt x="1537" y="0"/>
                    <a:pt x="1446" y="11"/>
                    <a:pt x="1347" y="33"/>
                  </a:cubicBezTo>
                  <a:cubicBezTo>
                    <a:pt x="69" y="307"/>
                    <a:pt x="0" y="1220"/>
                    <a:pt x="0" y="1220"/>
                  </a:cubicBezTo>
                  <a:cubicBezTo>
                    <a:pt x="0" y="1220"/>
                    <a:pt x="776" y="787"/>
                    <a:pt x="1461" y="741"/>
                  </a:cubicBezTo>
                  <a:cubicBezTo>
                    <a:pt x="1598" y="741"/>
                    <a:pt x="1735" y="741"/>
                    <a:pt x="1849" y="764"/>
                  </a:cubicBezTo>
                  <a:cubicBezTo>
                    <a:pt x="1864" y="766"/>
                    <a:pt x="1879" y="767"/>
                    <a:pt x="1894" y="767"/>
                  </a:cubicBezTo>
                  <a:cubicBezTo>
                    <a:pt x="2229" y="767"/>
                    <a:pt x="2383" y="277"/>
                    <a:pt x="2055" y="102"/>
                  </a:cubicBezTo>
                  <a:cubicBezTo>
                    <a:pt x="1933" y="41"/>
                    <a:pt x="1791" y="0"/>
                    <a:pt x="1622" y="0"/>
                  </a:cubicBezTo>
                  <a:close/>
                </a:path>
              </a:pathLst>
            </a:custGeom>
            <a:solidFill>
              <a:srgbClr val="100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233;p30">
              <a:extLst>
                <a:ext uri="{FF2B5EF4-FFF2-40B4-BE49-F238E27FC236}">
                  <a16:creationId xmlns:a16="http://schemas.microsoft.com/office/drawing/2014/main" id="{1E7FBBA4-8B97-BD74-631A-AD470B602C53}"/>
                </a:ext>
              </a:extLst>
            </p:cNvPr>
            <p:cNvSpPr/>
            <p:nvPr/>
          </p:nvSpPr>
          <p:spPr>
            <a:xfrm>
              <a:off x="5860550" y="1622125"/>
              <a:ext cx="59950" cy="19725"/>
            </a:xfrm>
            <a:custGeom>
              <a:avLst/>
              <a:gdLst/>
              <a:ahLst/>
              <a:cxnLst/>
              <a:rect l="l" t="t" r="r" b="b"/>
              <a:pathLst>
                <a:path w="2398" h="789" extrusionOk="0">
                  <a:moveTo>
                    <a:pt x="968" y="1"/>
                  </a:moveTo>
                  <a:cubicBezTo>
                    <a:pt x="439" y="1"/>
                    <a:pt x="21" y="131"/>
                    <a:pt x="1" y="329"/>
                  </a:cubicBezTo>
                  <a:cubicBezTo>
                    <a:pt x="1" y="535"/>
                    <a:pt x="526" y="740"/>
                    <a:pt x="1165" y="786"/>
                  </a:cubicBezTo>
                  <a:cubicBezTo>
                    <a:pt x="1213" y="787"/>
                    <a:pt x="1261" y="788"/>
                    <a:pt x="1308" y="788"/>
                  </a:cubicBezTo>
                  <a:cubicBezTo>
                    <a:pt x="1904" y="788"/>
                    <a:pt x="2375" y="657"/>
                    <a:pt x="2375" y="466"/>
                  </a:cubicBezTo>
                  <a:cubicBezTo>
                    <a:pt x="2397" y="238"/>
                    <a:pt x="1872" y="33"/>
                    <a:pt x="1210" y="10"/>
                  </a:cubicBezTo>
                  <a:cubicBezTo>
                    <a:pt x="1128" y="4"/>
                    <a:pt x="1047" y="1"/>
                    <a:pt x="968" y="1"/>
                  </a:cubicBezTo>
                  <a:close/>
                </a:path>
              </a:pathLst>
            </a:custGeom>
            <a:solidFill>
              <a:srgbClr val="E0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234;p30">
              <a:extLst>
                <a:ext uri="{FF2B5EF4-FFF2-40B4-BE49-F238E27FC236}">
                  <a16:creationId xmlns:a16="http://schemas.microsoft.com/office/drawing/2014/main" id="{CBA8505A-BC8A-EE41-3704-79F7DD6E6B22}"/>
                </a:ext>
              </a:extLst>
            </p:cNvPr>
            <p:cNvSpPr/>
            <p:nvPr/>
          </p:nvSpPr>
          <p:spPr>
            <a:xfrm>
              <a:off x="5975250" y="1589125"/>
              <a:ext cx="55375" cy="52650"/>
            </a:xfrm>
            <a:custGeom>
              <a:avLst/>
              <a:gdLst/>
              <a:ahLst/>
              <a:cxnLst/>
              <a:rect l="l" t="t" r="r" b="b"/>
              <a:pathLst>
                <a:path w="2215" h="2106" extrusionOk="0">
                  <a:moveTo>
                    <a:pt x="2010" y="0"/>
                  </a:moveTo>
                  <a:cubicBezTo>
                    <a:pt x="1995" y="0"/>
                    <a:pt x="1979" y="2"/>
                    <a:pt x="1964" y="6"/>
                  </a:cubicBezTo>
                  <a:cubicBezTo>
                    <a:pt x="1895" y="29"/>
                    <a:pt x="320" y="531"/>
                    <a:pt x="23" y="1900"/>
                  </a:cubicBezTo>
                  <a:cubicBezTo>
                    <a:pt x="1" y="1992"/>
                    <a:pt x="46" y="2083"/>
                    <a:pt x="138" y="2106"/>
                  </a:cubicBezTo>
                  <a:lnTo>
                    <a:pt x="206" y="2106"/>
                  </a:lnTo>
                  <a:cubicBezTo>
                    <a:pt x="275" y="2106"/>
                    <a:pt x="320" y="2060"/>
                    <a:pt x="343" y="1969"/>
                  </a:cubicBezTo>
                  <a:cubicBezTo>
                    <a:pt x="617" y="805"/>
                    <a:pt x="2055" y="348"/>
                    <a:pt x="2055" y="348"/>
                  </a:cubicBezTo>
                  <a:cubicBezTo>
                    <a:pt x="2146" y="303"/>
                    <a:pt x="2215" y="211"/>
                    <a:pt x="2169" y="120"/>
                  </a:cubicBezTo>
                  <a:cubicBezTo>
                    <a:pt x="2150" y="44"/>
                    <a:pt x="2084" y="0"/>
                    <a:pt x="2010" y="0"/>
                  </a:cubicBezTo>
                  <a:close/>
                </a:path>
              </a:pathLst>
            </a:custGeom>
            <a:solidFill>
              <a:srgbClr val="E0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235;p30">
              <a:extLst>
                <a:ext uri="{FF2B5EF4-FFF2-40B4-BE49-F238E27FC236}">
                  <a16:creationId xmlns:a16="http://schemas.microsoft.com/office/drawing/2014/main" id="{3E8F7DDE-90CB-01D3-89B0-13E0A57DC018}"/>
                </a:ext>
              </a:extLst>
            </p:cNvPr>
            <p:cNvSpPr/>
            <p:nvPr/>
          </p:nvSpPr>
          <p:spPr>
            <a:xfrm>
              <a:off x="5991800" y="1606950"/>
              <a:ext cx="30275" cy="20000"/>
            </a:xfrm>
            <a:custGeom>
              <a:avLst/>
              <a:gdLst/>
              <a:ahLst/>
              <a:cxnLst/>
              <a:rect l="l" t="t" r="r" b="b"/>
              <a:pathLst>
                <a:path w="1211" h="800" extrusionOk="0">
                  <a:moveTo>
                    <a:pt x="160" y="0"/>
                  </a:moveTo>
                  <a:cubicBezTo>
                    <a:pt x="69" y="0"/>
                    <a:pt x="1" y="69"/>
                    <a:pt x="1" y="160"/>
                  </a:cubicBezTo>
                  <a:cubicBezTo>
                    <a:pt x="1" y="252"/>
                    <a:pt x="69" y="343"/>
                    <a:pt x="160" y="343"/>
                  </a:cubicBezTo>
                  <a:cubicBezTo>
                    <a:pt x="662" y="343"/>
                    <a:pt x="868" y="708"/>
                    <a:pt x="868" y="708"/>
                  </a:cubicBezTo>
                  <a:cubicBezTo>
                    <a:pt x="914" y="777"/>
                    <a:pt x="982" y="799"/>
                    <a:pt x="1051" y="799"/>
                  </a:cubicBezTo>
                  <a:cubicBezTo>
                    <a:pt x="1073" y="799"/>
                    <a:pt x="1073" y="777"/>
                    <a:pt x="1096" y="777"/>
                  </a:cubicBezTo>
                  <a:cubicBezTo>
                    <a:pt x="1187" y="731"/>
                    <a:pt x="1210" y="617"/>
                    <a:pt x="1165" y="548"/>
                  </a:cubicBezTo>
                  <a:cubicBezTo>
                    <a:pt x="1165" y="525"/>
                    <a:pt x="845" y="0"/>
                    <a:pt x="160" y="0"/>
                  </a:cubicBezTo>
                  <a:close/>
                </a:path>
              </a:pathLst>
            </a:custGeom>
            <a:solidFill>
              <a:srgbClr val="E0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236;p30">
              <a:extLst>
                <a:ext uri="{FF2B5EF4-FFF2-40B4-BE49-F238E27FC236}">
                  <a16:creationId xmlns:a16="http://schemas.microsoft.com/office/drawing/2014/main" id="{56D0AB3E-38ED-64DD-2442-D8296D225865}"/>
                </a:ext>
              </a:extLst>
            </p:cNvPr>
            <p:cNvSpPr/>
            <p:nvPr/>
          </p:nvSpPr>
          <p:spPr>
            <a:xfrm>
              <a:off x="5742100" y="1402075"/>
              <a:ext cx="318200" cy="253650"/>
            </a:xfrm>
            <a:custGeom>
              <a:avLst/>
              <a:gdLst/>
              <a:ahLst/>
              <a:cxnLst/>
              <a:rect l="l" t="t" r="r" b="b"/>
              <a:pathLst>
                <a:path w="12728" h="10146" extrusionOk="0">
                  <a:moveTo>
                    <a:pt x="7135" y="0"/>
                  </a:moveTo>
                  <a:cubicBezTo>
                    <a:pt x="7105" y="0"/>
                    <a:pt x="7074" y="1"/>
                    <a:pt x="7044" y="1"/>
                  </a:cubicBezTo>
                  <a:cubicBezTo>
                    <a:pt x="3552" y="92"/>
                    <a:pt x="379" y="1667"/>
                    <a:pt x="151" y="4110"/>
                  </a:cubicBezTo>
                  <a:cubicBezTo>
                    <a:pt x="1" y="5909"/>
                    <a:pt x="252" y="6152"/>
                    <a:pt x="399" y="6152"/>
                  </a:cubicBezTo>
                  <a:cubicBezTo>
                    <a:pt x="453" y="6152"/>
                    <a:pt x="493" y="6118"/>
                    <a:pt x="493" y="6118"/>
                  </a:cubicBezTo>
                  <a:cubicBezTo>
                    <a:pt x="493" y="6118"/>
                    <a:pt x="288" y="4680"/>
                    <a:pt x="2023" y="3676"/>
                  </a:cubicBezTo>
                  <a:cubicBezTo>
                    <a:pt x="3205" y="2982"/>
                    <a:pt x="5498" y="2920"/>
                    <a:pt x="6276" y="2920"/>
                  </a:cubicBezTo>
                  <a:cubicBezTo>
                    <a:pt x="6445" y="2920"/>
                    <a:pt x="6542" y="2923"/>
                    <a:pt x="6542" y="2923"/>
                  </a:cubicBezTo>
                  <a:cubicBezTo>
                    <a:pt x="6542" y="2923"/>
                    <a:pt x="6245" y="4247"/>
                    <a:pt x="7318" y="5046"/>
                  </a:cubicBezTo>
                  <a:cubicBezTo>
                    <a:pt x="8231" y="5707"/>
                    <a:pt x="8779" y="5913"/>
                    <a:pt x="8779" y="5913"/>
                  </a:cubicBezTo>
                  <a:cubicBezTo>
                    <a:pt x="8779" y="5913"/>
                    <a:pt x="7113" y="9496"/>
                    <a:pt x="8459" y="10090"/>
                  </a:cubicBezTo>
                  <a:cubicBezTo>
                    <a:pt x="8551" y="10128"/>
                    <a:pt x="8636" y="10146"/>
                    <a:pt x="8716" y="10146"/>
                  </a:cubicBezTo>
                  <a:cubicBezTo>
                    <a:pt x="9838" y="10146"/>
                    <a:pt x="9970" y="6665"/>
                    <a:pt x="11952" y="6643"/>
                  </a:cubicBezTo>
                  <a:cubicBezTo>
                    <a:pt x="11952" y="6643"/>
                    <a:pt x="12728" y="6506"/>
                    <a:pt x="12705" y="5183"/>
                  </a:cubicBezTo>
                  <a:cubicBezTo>
                    <a:pt x="12682" y="3848"/>
                    <a:pt x="10573" y="0"/>
                    <a:pt x="71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237;p30">
              <a:extLst>
                <a:ext uri="{FF2B5EF4-FFF2-40B4-BE49-F238E27FC236}">
                  <a16:creationId xmlns:a16="http://schemas.microsoft.com/office/drawing/2014/main" id="{C3FEFFE9-8C96-5504-C8A9-BCA38CF186DF}"/>
                </a:ext>
              </a:extLst>
            </p:cNvPr>
            <p:cNvSpPr/>
            <p:nvPr/>
          </p:nvSpPr>
          <p:spPr>
            <a:xfrm>
              <a:off x="4735850" y="1696550"/>
              <a:ext cx="1897375" cy="930150"/>
            </a:xfrm>
            <a:custGeom>
              <a:avLst/>
              <a:gdLst/>
              <a:ahLst/>
              <a:cxnLst/>
              <a:rect l="l" t="t" r="r" b="b"/>
              <a:pathLst>
                <a:path w="75895" h="37206" extrusionOk="0">
                  <a:moveTo>
                    <a:pt x="3515" y="0"/>
                  </a:moveTo>
                  <a:lnTo>
                    <a:pt x="0" y="9016"/>
                  </a:lnTo>
                  <a:lnTo>
                    <a:pt x="72379" y="37205"/>
                  </a:lnTo>
                  <a:lnTo>
                    <a:pt x="75894" y="28166"/>
                  </a:lnTo>
                  <a:lnTo>
                    <a:pt x="3515" y="0"/>
                  </a:lnTo>
                  <a:close/>
                </a:path>
              </a:pathLst>
            </a:custGeom>
            <a:solidFill>
              <a:srgbClr val="FBA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238;p30">
              <a:extLst>
                <a:ext uri="{FF2B5EF4-FFF2-40B4-BE49-F238E27FC236}">
                  <a16:creationId xmlns:a16="http://schemas.microsoft.com/office/drawing/2014/main" id="{A14F1731-90E5-F31E-C902-735CCC4AB4FE}"/>
                </a:ext>
              </a:extLst>
            </p:cNvPr>
            <p:cNvSpPr/>
            <p:nvPr/>
          </p:nvSpPr>
          <p:spPr>
            <a:xfrm>
              <a:off x="4751250" y="1868300"/>
              <a:ext cx="1815200" cy="719600"/>
            </a:xfrm>
            <a:custGeom>
              <a:avLst/>
              <a:gdLst/>
              <a:ahLst/>
              <a:cxnLst/>
              <a:rect l="l" t="t" r="r" b="b"/>
              <a:pathLst>
                <a:path w="72608" h="28784" extrusionOk="0">
                  <a:moveTo>
                    <a:pt x="229" y="0"/>
                  </a:moveTo>
                  <a:lnTo>
                    <a:pt x="0" y="594"/>
                  </a:lnTo>
                  <a:lnTo>
                    <a:pt x="72379" y="28783"/>
                  </a:lnTo>
                  <a:lnTo>
                    <a:pt x="72608" y="28167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CB6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239;p30">
              <a:extLst>
                <a:ext uri="{FF2B5EF4-FFF2-40B4-BE49-F238E27FC236}">
                  <a16:creationId xmlns:a16="http://schemas.microsoft.com/office/drawing/2014/main" id="{E2F9519F-0367-7F7C-4683-4E16EF898E94}"/>
                </a:ext>
              </a:extLst>
            </p:cNvPr>
            <p:cNvSpPr/>
            <p:nvPr/>
          </p:nvSpPr>
          <p:spPr>
            <a:xfrm>
              <a:off x="4776925" y="1801525"/>
              <a:ext cx="1815200" cy="719600"/>
            </a:xfrm>
            <a:custGeom>
              <a:avLst/>
              <a:gdLst/>
              <a:ahLst/>
              <a:cxnLst/>
              <a:rect l="l" t="t" r="r" b="b"/>
              <a:pathLst>
                <a:path w="72608" h="28784" extrusionOk="0">
                  <a:moveTo>
                    <a:pt x="229" y="1"/>
                  </a:moveTo>
                  <a:lnTo>
                    <a:pt x="0" y="617"/>
                  </a:lnTo>
                  <a:lnTo>
                    <a:pt x="72380" y="28784"/>
                  </a:lnTo>
                  <a:lnTo>
                    <a:pt x="72608" y="28190"/>
                  </a:lnTo>
                  <a:lnTo>
                    <a:pt x="229" y="1"/>
                  </a:lnTo>
                  <a:close/>
                </a:path>
              </a:pathLst>
            </a:custGeom>
            <a:solidFill>
              <a:srgbClr val="CB6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240;p30">
              <a:extLst>
                <a:ext uri="{FF2B5EF4-FFF2-40B4-BE49-F238E27FC236}">
                  <a16:creationId xmlns:a16="http://schemas.microsoft.com/office/drawing/2014/main" id="{11FA3C85-3497-FDB6-D00E-3146577A0CC9}"/>
                </a:ext>
              </a:extLst>
            </p:cNvPr>
            <p:cNvSpPr/>
            <p:nvPr/>
          </p:nvSpPr>
          <p:spPr>
            <a:xfrm>
              <a:off x="4802600" y="1735350"/>
              <a:ext cx="1815775" cy="719575"/>
            </a:xfrm>
            <a:custGeom>
              <a:avLst/>
              <a:gdLst/>
              <a:ahLst/>
              <a:cxnLst/>
              <a:rect l="l" t="t" r="r" b="b"/>
              <a:pathLst>
                <a:path w="72631" h="28783" extrusionOk="0">
                  <a:moveTo>
                    <a:pt x="252" y="0"/>
                  </a:moveTo>
                  <a:lnTo>
                    <a:pt x="1" y="594"/>
                  </a:lnTo>
                  <a:lnTo>
                    <a:pt x="72380" y="28783"/>
                  </a:lnTo>
                  <a:lnTo>
                    <a:pt x="72631" y="28189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CB6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241;p30">
              <a:extLst>
                <a:ext uri="{FF2B5EF4-FFF2-40B4-BE49-F238E27FC236}">
                  <a16:creationId xmlns:a16="http://schemas.microsoft.com/office/drawing/2014/main" id="{D0EC0456-E7A3-0DFD-3EF8-C499CFA3E2A3}"/>
                </a:ext>
              </a:extLst>
            </p:cNvPr>
            <p:cNvSpPr/>
            <p:nvPr/>
          </p:nvSpPr>
          <p:spPr>
            <a:xfrm>
              <a:off x="6450600" y="2364175"/>
              <a:ext cx="182625" cy="262525"/>
            </a:xfrm>
            <a:custGeom>
              <a:avLst/>
              <a:gdLst/>
              <a:ahLst/>
              <a:cxnLst/>
              <a:rect l="l" t="t" r="r" b="b"/>
              <a:pathLst>
                <a:path w="7305" h="10501" extrusionOk="0">
                  <a:moveTo>
                    <a:pt x="3515" y="1"/>
                  </a:moveTo>
                  <a:lnTo>
                    <a:pt x="0" y="9017"/>
                  </a:lnTo>
                  <a:lnTo>
                    <a:pt x="3789" y="10500"/>
                  </a:lnTo>
                  <a:lnTo>
                    <a:pt x="7304" y="1461"/>
                  </a:lnTo>
                  <a:lnTo>
                    <a:pt x="3515" y="1"/>
                  </a:lnTo>
                  <a:close/>
                </a:path>
              </a:pathLst>
            </a:custGeom>
            <a:solidFill>
              <a:srgbClr val="100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242;p30">
              <a:extLst>
                <a:ext uri="{FF2B5EF4-FFF2-40B4-BE49-F238E27FC236}">
                  <a16:creationId xmlns:a16="http://schemas.microsoft.com/office/drawing/2014/main" id="{2C8405D3-A534-AFB2-4FCF-C1C2E222D667}"/>
                </a:ext>
              </a:extLst>
            </p:cNvPr>
            <p:cNvSpPr/>
            <p:nvPr/>
          </p:nvSpPr>
          <p:spPr>
            <a:xfrm>
              <a:off x="6545325" y="2400700"/>
              <a:ext cx="207725" cy="244700"/>
            </a:xfrm>
            <a:custGeom>
              <a:avLst/>
              <a:gdLst/>
              <a:ahLst/>
              <a:cxnLst/>
              <a:rect l="l" t="t" r="r" b="b"/>
              <a:pathLst>
                <a:path w="8309" h="9788" extrusionOk="0">
                  <a:moveTo>
                    <a:pt x="3515" y="0"/>
                  </a:moveTo>
                  <a:lnTo>
                    <a:pt x="0" y="9039"/>
                  </a:lnTo>
                  <a:lnTo>
                    <a:pt x="1073" y="9450"/>
                  </a:lnTo>
                  <a:cubicBezTo>
                    <a:pt x="1658" y="9679"/>
                    <a:pt x="2259" y="9787"/>
                    <a:pt x="2847" y="9787"/>
                  </a:cubicBezTo>
                  <a:cubicBezTo>
                    <a:pt x="4784" y="9787"/>
                    <a:pt x="6597" y="8614"/>
                    <a:pt x="7350" y="6688"/>
                  </a:cubicBezTo>
                  <a:cubicBezTo>
                    <a:pt x="8309" y="4200"/>
                    <a:pt x="7076" y="1393"/>
                    <a:pt x="4588" y="434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rgbClr val="DD4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243;p30">
              <a:extLst>
                <a:ext uri="{FF2B5EF4-FFF2-40B4-BE49-F238E27FC236}">
                  <a16:creationId xmlns:a16="http://schemas.microsoft.com/office/drawing/2014/main" id="{6CBE57F8-9DFB-23F9-BA15-AB7CF81296BB}"/>
                </a:ext>
              </a:extLst>
            </p:cNvPr>
            <p:cNvSpPr/>
            <p:nvPr/>
          </p:nvSpPr>
          <p:spPr>
            <a:xfrm>
              <a:off x="4511000" y="1695975"/>
              <a:ext cx="312750" cy="225975"/>
            </a:xfrm>
            <a:custGeom>
              <a:avLst/>
              <a:gdLst/>
              <a:ahLst/>
              <a:cxnLst/>
              <a:rect l="l" t="t" r="r" b="b"/>
              <a:pathLst>
                <a:path w="12510" h="9039" extrusionOk="0">
                  <a:moveTo>
                    <a:pt x="1" y="0"/>
                  </a:moveTo>
                  <a:lnTo>
                    <a:pt x="2945" y="2945"/>
                  </a:lnTo>
                  <a:lnTo>
                    <a:pt x="3995" y="3995"/>
                  </a:lnTo>
                  <a:lnTo>
                    <a:pt x="8994" y="9039"/>
                  </a:lnTo>
                  <a:lnTo>
                    <a:pt x="12509" y="23"/>
                  </a:lnTo>
                  <a:lnTo>
                    <a:pt x="5935" y="0"/>
                  </a:lnTo>
                  <a:close/>
                </a:path>
              </a:pathLst>
            </a:custGeom>
            <a:solidFill>
              <a:srgbClr val="FEA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244;p30">
              <a:extLst>
                <a:ext uri="{FF2B5EF4-FFF2-40B4-BE49-F238E27FC236}">
                  <a16:creationId xmlns:a16="http://schemas.microsoft.com/office/drawing/2014/main" id="{3F79ED28-F5FF-DC02-2B91-ADD5AF240099}"/>
                </a:ext>
              </a:extLst>
            </p:cNvPr>
            <p:cNvSpPr/>
            <p:nvPr/>
          </p:nvSpPr>
          <p:spPr>
            <a:xfrm>
              <a:off x="4511000" y="1695975"/>
              <a:ext cx="106750" cy="73625"/>
            </a:xfrm>
            <a:custGeom>
              <a:avLst/>
              <a:gdLst/>
              <a:ahLst/>
              <a:cxnLst/>
              <a:rect l="l" t="t" r="r" b="b"/>
              <a:pathLst>
                <a:path w="4270" h="2945" extrusionOk="0">
                  <a:moveTo>
                    <a:pt x="1" y="0"/>
                  </a:moveTo>
                  <a:lnTo>
                    <a:pt x="2945" y="2945"/>
                  </a:lnTo>
                  <a:cubicBezTo>
                    <a:pt x="3311" y="2648"/>
                    <a:pt x="3653" y="2191"/>
                    <a:pt x="3904" y="1507"/>
                  </a:cubicBezTo>
                  <a:cubicBezTo>
                    <a:pt x="4132" y="959"/>
                    <a:pt x="4246" y="434"/>
                    <a:pt x="4269" y="0"/>
                  </a:cubicBezTo>
                  <a:close/>
                </a:path>
              </a:pathLst>
            </a:custGeom>
            <a:solidFill>
              <a:srgbClr val="100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245;p30">
              <a:extLst>
                <a:ext uri="{FF2B5EF4-FFF2-40B4-BE49-F238E27FC236}">
                  <a16:creationId xmlns:a16="http://schemas.microsoft.com/office/drawing/2014/main" id="{9FDBA686-E07D-2CBA-FAD6-3395812FB01C}"/>
                </a:ext>
              </a:extLst>
            </p:cNvPr>
            <p:cNvSpPr/>
            <p:nvPr/>
          </p:nvSpPr>
          <p:spPr>
            <a:xfrm>
              <a:off x="5213525" y="2050975"/>
              <a:ext cx="92975" cy="118375"/>
            </a:xfrm>
            <a:custGeom>
              <a:avLst/>
              <a:gdLst/>
              <a:ahLst/>
              <a:cxnLst/>
              <a:rect l="l" t="t" r="r" b="b"/>
              <a:pathLst>
                <a:path w="3719" h="4735" extrusionOk="0">
                  <a:moveTo>
                    <a:pt x="185" y="1"/>
                  </a:moveTo>
                  <a:cubicBezTo>
                    <a:pt x="67" y="1"/>
                    <a:pt x="0" y="94"/>
                    <a:pt x="21" y="317"/>
                  </a:cubicBezTo>
                  <a:cubicBezTo>
                    <a:pt x="135" y="1299"/>
                    <a:pt x="614" y="4060"/>
                    <a:pt x="1664" y="4608"/>
                  </a:cubicBezTo>
                  <a:cubicBezTo>
                    <a:pt x="1834" y="4697"/>
                    <a:pt x="2003" y="4734"/>
                    <a:pt x="2167" y="4734"/>
                  </a:cubicBezTo>
                  <a:cubicBezTo>
                    <a:pt x="3013" y="4734"/>
                    <a:pt x="3718" y="3741"/>
                    <a:pt x="3718" y="3741"/>
                  </a:cubicBezTo>
                  <a:lnTo>
                    <a:pt x="2691" y="3125"/>
                  </a:lnTo>
                  <a:cubicBezTo>
                    <a:pt x="2691" y="3125"/>
                    <a:pt x="2166" y="2942"/>
                    <a:pt x="1892" y="1938"/>
                  </a:cubicBezTo>
                  <a:cubicBezTo>
                    <a:pt x="1661" y="1156"/>
                    <a:pt x="601" y="1"/>
                    <a:pt x="185" y="1"/>
                  </a:cubicBezTo>
                  <a:close/>
                </a:path>
              </a:pathLst>
            </a:custGeom>
            <a:solidFill>
              <a:srgbClr val="FEA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246;p30">
              <a:extLst>
                <a:ext uri="{FF2B5EF4-FFF2-40B4-BE49-F238E27FC236}">
                  <a16:creationId xmlns:a16="http://schemas.microsoft.com/office/drawing/2014/main" id="{DF694D0B-B473-6F42-68EC-30AF4BE33048}"/>
                </a:ext>
              </a:extLst>
            </p:cNvPr>
            <p:cNvSpPr/>
            <p:nvPr/>
          </p:nvSpPr>
          <p:spPr>
            <a:xfrm>
              <a:off x="5122225" y="2015325"/>
              <a:ext cx="92975" cy="118600"/>
            </a:xfrm>
            <a:custGeom>
              <a:avLst/>
              <a:gdLst/>
              <a:ahLst/>
              <a:cxnLst/>
              <a:rect l="l" t="t" r="r" b="b"/>
              <a:pathLst>
                <a:path w="3719" h="4744" extrusionOk="0">
                  <a:moveTo>
                    <a:pt x="179" y="1"/>
                  </a:moveTo>
                  <a:cubicBezTo>
                    <a:pt x="64" y="1"/>
                    <a:pt x="1" y="91"/>
                    <a:pt x="21" y="305"/>
                  </a:cubicBezTo>
                  <a:cubicBezTo>
                    <a:pt x="135" y="1287"/>
                    <a:pt x="614" y="4071"/>
                    <a:pt x="1664" y="4619"/>
                  </a:cubicBezTo>
                  <a:cubicBezTo>
                    <a:pt x="1832" y="4707"/>
                    <a:pt x="1999" y="4743"/>
                    <a:pt x="2161" y="4743"/>
                  </a:cubicBezTo>
                  <a:cubicBezTo>
                    <a:pt x="3010" y="4743"/>
                    <a:pt x="3718" y="3729"/>
                    <a:pt x="3718" y="3729"/>
                  </a:cubicBezTo>
                  <a:lnTo>
                    <a:pt x="2691" y="3135"/>
                  </a:lnTo>
                  <a:cubicBezTo>
                    <a:pt x="2691" y="3135"/>
                    <a:pt x="2166" y="2930"/>
                    <a:pt x="1892" y="1948"/>
                  </a:cubicBezTo>
                  <a:cubicBezTo>
                    <a:pt x="1660" y="1163"/>
                    <a:pt x="591" y="1"/>
                    <a:pt x="179" y="1"/>
                  </a:cubicBezTo>
                  <a:close/>
                </a:path>
              </a:pathLst>
            </a:custGeom>
            <a:solidFill>
              <a:srgbClr val="FEA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247;p30">
              <a:extLst>
                <a:ext uri="{FF2B5EF4-FFF2-40B4-BE49-F238E27FC236}">
                  <a16:creationId xmlns:a16="http://schemas.microsoft.com/office/drawing/2014/main" id="{DA3745A9-E503-EB5E-78E9-756655BF27E9}"/>
                </a:ext>
              </a:extLst>
            </p:cNvPr>
            <p:cNvSpPr/>
            <p:nvPr/>
          </p:nvSpPr>
          <p:spPr>
            <a:xfrm>
              <a:off x="5086275" y="2014525"/>
              <a:ext cx="82125" cy="104750"/>
            </a:xfrm>
            <a:custGeom>
              <a:avLst/>
              <a:gdLst/>
              <a:ahLst/>
              <a:cxnLst/>
              <a:rect l="l" t="t" r="r" b="b"/>
              <a:pathLst>
                <a:path w="3285" h="4190" extrusionOk="0">
                  <a:moveTo>
                    <a:pt x="156" y="0"/>
                  </a:moveTo>
                  <a:cubicBezTo>
                    <a:pt x="56" y="0"/>
                    <a:pt x="1" y="80"/>
                    <a:pt x="21" y="269"/>
                  </a:cubicBezTo>
                  <a:cubicBezTo>
                    <a:pt x="112" y="1136"/>
                    <a:pt x="546" y="3601"/>
                    <a:pt x="1481" y="4080"/>
                  </a:cubicBezTo>
                  <a:cubicBezTo>
                    <a:pt x="1628" y="4157"/>
                    <a:pt x="1774" y="4190"/>
                    <a:pt x="1915" y="4190"/>
                  </a:cubicBezTo>
                  <a:cubicBezTo>
                    <a:pt x="2657" y="4190"/>
                    <a:pt x="3285" y="3304"/>
                    <a:pt x="3285" y="3304"/>
                  </a:cubicBezTo>
                  <a:lnTo>
                    <a:pt x="2394" y="2757"/>
                  </a:lnTo>
                  <a:cubicBezTo>
                    <a:pt x="2394" y="2757"/>
                    <a:pt x="1915" y="2597"/>
                    <a:pt x="1664" y="1707"/>
                  </a:cubicBezTo>
                  <a:cubicBezTo>
                    <a:pt x="1468" y="1028"/>
                    <a:pt x="517" y="0"/>
                    <a:pt x="156" y="0"/>
                  </a:cubicBezTo>
                  <a:close/>
                </a:path>
              </a:pathLst>
            </a:custGeom>
            <a:solidFill>
              <a:srgbClr val="FEA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48;p30">
              <a:extLst>
                <a:ext uri="{FF2B5EF4-FFF2-40B4-BE49-F238E27FC236}">
                  <a16:creationId xmlns:a16="http://schemas.microsoft.com/office/drawing/2014/main" id="{F8668C15-C7CF-E514-3955-558352890BE0}"/>
                </a:ext>
              </a:extLst>
            </p:cNvPr>
            <p:cNvSpPr/>
            <p:nvPr/>
          </p:nvSpPr>
          <p:spPr>
            <a:xfrm>
              <a:off x="5169475" y="2031300"/>
              <a:ext cx="93075" cy="118600"/>
            </a:xfrm>
            <a:custGeom>
              <a:avLst/>
              <a:gdLst/>
              <a:ahLst/>
              <a:cxnLst/>
              <a:rect l="l" t="t" r="r" b="b"/>
              <a:pathLst>
                <a:path w="3723" h="4744" extrusionOk="0">
                  <a:moveTo>
                    <a:pt x="174" y="1"/>
                  </a:moveTo>
                  <a:cubicBezTo>
                    <a:pt x="61" y="1"/>
                    <a:pt x="0" y="91"/>
                    <a:pt x="25" y="305"/>
                  </a:cubicBezTo>
                  <a:cubicBezTo>
                    <a:pt x="116" y="1287"/>
                    <a:pt x="596" y="4071"/>
                    <a:pt x="1646" y="4619"/>
                  </a:cubicBezTo>
                  <a:cubicBezTo>
                    <a:pt x="1817" y="4707"/>
                    <a:pt x="1987" y="4744"/>
                    <a:pt x="2152" y="4744"/>
                  </a:cubicBezTo>
                  <a:cubicBezTo>
                    <a:pt x="3014" y="4744"/>
                    <a:pt x="3723" y="3729"/>
                    <a:pt x="3723" y="3729"/>
                  </a:cubicBezTo>
                  <a:lnTo>
                    <a:pt x="2696" y="3136"/>
                  </a:lnTo>
                  <a:cubicBezTo>
                    <a:pt x="2696" y="3136"/>
                    <a:pt x="2171" y="2930"/>
                    <a:pt x="1874" y="1949"/>
                  </a:cubicBezTo>
                  <a:cubicBezTo>
                    <a:pt x="1660" y="1163"/>
                    <a:pt x="580" y="1"/>
                    <a:pt x="174" y="1"/>
                  </a:cubicBezTo>
                  <a:close/>
                </a:path>
              </a:pathLst>
            </a:custGeom>
            <a:solidFill>
              <a:srgbClr val="FEA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49;p30">
              <a:extLst>
                <a:ext uri="{FF2B5EF4-FFF2-40B4-BE49-F238E27FC236}">
                  <a16:creationId xmlns:a16="http://schemas.microsoft.com/office/drawing/2014/main" id="{CFE9F905-B609-3106-2729-299442C21447}"/>
                </a:ext>
              </a:extLst>
            </p:cNvPr>
            <p:cNvSpPr/>
            <p:nvPr/>
          </p:nvSpPr>
          <p:spPr>
            <a:xfrm>
              <a:off x="5971825" y="2256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9C3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50;p30">
              <a:extLst>
                <a:ext uri="{FF2B5EF4-FFF2-40B4-BE49-F238E27FC236}">
                  <a16:creationId xmlns:a16="http://schemas.microsoft.com/office/drawing/2014/main" id="{56ADC4EE-08A0-2E15-45F8-5AFEB771487A}"/>
                </a:ext>
              </a:extLst>
            </p:cNvPr>
            <p:cNvSpPr/>
            <p:nvPr/>
          </p:nvSpPr>
          <p:spPr>
            <a:xfrm>
              <a:off x="6003775" y="1865275"/>
              <a:ext cx="506750" cy="503725"/>
            </a:xfrm>
            <a:custGeom>
              <a:avLst/>
              <a:gdLst/>
              <a:ahLst/>
              <a:cxnLst/>
              <a:rect l="l" t="t" r="r" b="b"/>
              <a:pathLst>
                <a:path w="20270" h="20149" extrusionOk="0">
                  <a:moveTo>
                    <a:pt x="5231" y="0"/>
                  </a:moveTo>
                  <a:cubicBezTo>
                    <a:pt x="4330" y="0"/>
                    <a:pt x="3433" y="373"/>
                    <a:pt x="2786" y="1103"/>
                  </a:cubicBezTo>
                  <a:cubicBezTo>
                    <a:pt x="1621" y="2427"/>
                    <a:pt x="1758" y="4458"/>
                    <a:pt x="3082" y="5645"/>
                  </a:cubicBezTo>
                  <a:lnTo>
                    <a:pt x="3128" y="5691"/>
                  </a:lnTo>
                  <a:lnTo>
                    <a:pt x="4589" y="6969"/>
                  </a:lnTo>
                  <a:lnTo>
                    <a:pt x="6072" y="8247"/>
                  </a:lnTo>
                  <a:cubicBezTo>
                    <a:pt x="6666" y="8772"/>
                    <a:pt x="7282" y="9297"/>
                    <a:pt x="7853" y="9845"/>
                  </a:cubicBezTo>
                  <a:cubicBezTo>
                    <a:pt x="7944" y="9913"/>
                    <a:pt x="8013" y="9959"/>
                    <a:pt x="8081" y="10028"/>
                  </a:cubicBezTo>
                  <a:cubicBezTo>
                    <a:pt x="8378" y="10301"/>
                    <a:pt x="8675" y="10575"/>
                    <a:pt x="8971" y="10849"/>
                  </a:cubicBezTo>
                  <a:cubicBezTo>
                    <a:pt x="9428" y="11283"/>
                    <a:pt x="9907" y="11717"/>
                    <a:pt x="10341" y="12150"/>
                  </a:cubicBezTo>
                  <a:cubicBezTo>
                    <a:pt x="10797" y="12584"/>
                    <a:pt x="11231" y="13018"/>
                    <a:pt x="11619" y="13451"/>
                  </a:cubicBezTo>
                  <a:cubicBezTo>
                    <a:pt x="11345" y="13429"/>
                    <a:pt x="11048" y="13406"/>
                    <a:pt x="10752" y="13383"/>
                  </a:cubicBezTo>
                  <a:cubicBezTo>
                    <a:pt x="10135" y="13337"/>
                    <a:pt x="9519" y="13269"/>
                    <a:pt x="8880" y="13200"/>
                  </a:cubicBezTo>
                  <a:cubicBezTo>
                    <a:pt x="8697" y="13177"/>
                    <a:pt x="8538" y="13155"/>
                    <a:pt x="8355" y="13132"/>
                  </a:cubicBezTo>
                  <a:cubicBezTo>
                    <a:pt x="7898" y="13086"/>
                    <a:pt x="7442" y="13018"/>
                    <a:pt x="6985" y="12949"/>
                  </a:cubicBezTo>
                  <a:cubicBezTo>
                    <a:pt x="6346" y="12858"/>
                    <a:pt x="5707" y="12744"/>
                    <a:pt x="5068" y="12652"/>
                  </a:cubicBezTo>
                  <a:lnTo>
                    <a:pt x="4109" y="12493"/>
                  </a:lnTo>
                  <a:lnTo>
                    <a:pt x="3630" y="12424"/>
                  </a:lnTo>
                  <a:lnTo>
                    <a:pt x="3379" y="12379"/>
                  </a:lnTo>
                  <a:cubicBezTo>
                    <a:pt x="3311" y="12379"/>
                    <a:pt x="3219" y="12356"/>
                    <a:pt x="3151" y="12356"/>
                  </a:cubicBezTo>
                  <a:lnTo>
                    <a:pt x="2945" y="12333"/>
                  </a:lnTo>
                  <a:cubicBezTo>
                    <a:pt x="2852" y="12322"/>
                    <a:pt x="2759" y="12316"/>
                    <a:pt x="2666" y="12316"/>
                  </a:cubicBezTo>
                  <a:cubicBezTo>
                    <a:pt x="1809" y="12316"/>
                    <a:pt x="1006" y="12787"/>
                    <a:pt x="594" y="13611"/>
                  </a:cubicBezTo>
                  <a:cubicBezTo>
                    <a:pt x="1" y="14775"/>
                    <a:pt x="480" y="16190"/>
                    <a:pt x="1644" y="16761"/>
                  </a:cubicBezTo>
                  <a:lnTo>
                    <a:pt x="1895" y="16898"/>
                  </a:lnTo>
                  <a:lnTo>
                    <a:pt x="2146" y="17012"/>
                  </a:lnTo>
                  <a:cubicBezTo>
                    <a:pt x="2192" y="17035"/>
                    <a:pt x="2238" y="17058"/>
                    <a:pt x="2283" y="17103"/>
                  </a:cubicBezTo>
                  <a:cubicBezTo>
                    <a:pt x="2375" y="17149"/>
                    <a:pt x="2466" y="17172"/>
                    <a:pt x="2557" y="17218"/>
                  </a:cubicBezTo>
                  <a:cubicBezTo>
                    <a:pt x="2580" y="17240"/>
                    <a:pt x="2603" y="17240"/>
                    <a:pt x="2626" y="17240"/>
                  </a:cubicBezTo>
                  <a:cubicBezTo>
                    <a:pt x="2945" y="17400"/>
                    <a:pt x="3265" y="17537"/>
                    <a:pt x="3607" y="17674"/>
                  </a:cubicBezTo>
                  <a:cubicBezTo>
                    <a:pt x="4246" y="17948"/>
                    <a:pt x="4908" y="18222"/>
                    <a:pt x="5593" y="18450"/>
                  </a:cubicBezTo>
                  <a:cubicBezTo>
                    <a:pt x="6940" y="18929"/>
                    <a:pt x="8332" y="19363"/>
                    <a:pt x="9793" y="19660"/>
                  </a:cubicBezTo>
                  <a:cubicBezTo>
                    <a:pt x="9816" y="19683"/>
                    <a:pt x="9839" y="19683"/>
                    <a:pt x="9861" y="19683"/>
                  </a:cubicBezTo>
                  <a:cubicBezTo>
                    <a:pt x="9953" y="19705"/>
                    <a:pt x="10067" y="19728"/>
                    <a:pt x="10158" y="19751"/>
                  </a:cubicBezTo>
                  <a:cubicBezTo>
                    <a:pt x="10774" y="19865"/>
                    <a:pt x="11414" y="19979"/>
                    <a:pt x="12075" y="20048"/>
                  </a:cubicBezTo>
                  <a:cubicBezTo>
                    <a:pt x="12121" y="20048"/>
                    <a:pt x="12167" y="20048"/>
                    <a:pt x="12235" y="20071"/>
                  </a:cubicBezTo>
                  <a:cubicBezTo>
                    <a:pt x="12327" y="20071"/>
                    <a:pt x="12418" y="20071"/>
                    <a:pt x="12509" y="20094"/>
                  </a:cubicBezTo>
                  <a:cubicBezTo>
                    <a:pt x="12893" y="20127"/>
                    <a:pt x="13278" y="20148"/>
                    <a:pt x="13680" y="20148"/>
                  </a:cubicBezTo>
                  <a:cubicBezTo>
                    <a:pt x="13827" y="20148"/>
                    <a:pt x="13977" y="20145"/>
                    <a:pt x="14130" y="20139"/>
                  </a:cubicBezTo>
                  <a:cubicBezTo>
                    <a:pt x="14244" y="20139"/>
                    <a:pt x="14335" y="20116"/>
                    <a:pt x="14449" y="20116"/>
                  </a:cubicBezTo>
                  <a:cubicBezTo>
                    <a:pt x="14518" y="20116"/>
                    <a:pt x="14586" y="20116"/>
                    <a:pt x="14678" y="20094"/>
                  </a:cubicBezTo>
                  <a:cubicBezTo>
                    <a:pt x="15157" y="20071"/>
                    <a:pt x="15659" y="20002"/>
                    <a:pt x="16230" y="19842"/>
                  </a:cubicBezTo>
                  <a:cubicBezTo>
                    <a:pt x="16435" y="19797"/>
                    <a:pt x="16641" y="19751"/>
                    <a:pt x="16846" y="19660"/>
                  </a:cubicBezTo>
                  <a:cubicBezTo>
                    <a:pt x="16937" y="19637"/>
                    <a:pt x="17029" y="19591"/>
                    <a:pt x="17097" y="19569"/>
                  </a:cubicBezTo>
                  <a:cubicBezTo>
                    <a:pt x="17120" y="19569"/>
                    <a:pt x="17120" y="19569"/>
                    <a:pt x="17143" y="19546"/>
                  </a:cubicBezTo>
                  <a:cubicBezTo>
                    <a:pt x="17211" y="19523"/>
                    <a:pt x="17302" y="19500"/>
                    <a:pt x="17371" y="19454"/>
                  </a:cubicBezTo>
                  <a:lnTo>
                    <a:pt x="17622" y="19317"/>
                  </a:lnTo>
                  <a:cubicBezTo>
                    <a:pt x="17668" y="19317"/>
                    <a:pt x="17691" y="19295"/>
                    <a:pt x="17713" y="19272"/>
                  </a:cubicBezTo>
                  <a:cubicBezTo>
                    <a:pt x="17782" y="19249"/>
                    <a:pt x="17827" y="19226"/>
                    <a:pt x="17896" y="19181"/>
                  </a:cubicBezTo>
                  <a:lnTo>
                    <a:pt x="17964" y="19135"/>
                  </a:lnTo>
                  <a:lnTo>
                    <a:pt x="18010" y="19112"/>
                  </a:lnTo>
                  <a:lnTo>
                    <a:pt x="18056" y="19089"/>
                  </a:lnTo>
                  <a:lnTo>
                    <a:pt x="18079" y="19066"/>
                  </a:lnTo>
                  <a:lnTo>
                    <a:pt x="18170" y="19021"/>
                  </a:lnTo>
                  <a:cubicBezTo>
                    <a:pt x="18398" y="18861"/>
                    <a:pt x="18649" y="18678"/>
                    <a:pt x="18877" y="18450"/>
                  </a:cubicBezTo>
                  <a:cubicBezTo>
                    <a:pt x="19106" y="18222"/>
                    <a:pt x="19334" y="17948"/>
                    <a:pt x="19539" y="17651"/>
                  </a:cubicBezTo>
                  <a:cubicBezTo>
                    <a:pt x="19722" y="17332"/>
                    <a:pt x="19882" y="17012"/>
                    <a:pt x="19996" y="16670"/>
                  </a:cubicBezTo>
                  <a:cubicBezTo>
                    <a:pt x="20110" y="16350"/>
                    <a:pt x="20178" y="16031"/>
                    <a:pt x="20224" y="15711"/>
                  </a:cubicBezTo>
                  <a:cubicBezTo>
                    <a:pt x="20247" y="15414"/>
                    <a:pt x="20270" y="15118"/>
                    <a:pt x="20247" y="14867"/>
                  </a:cubicBezTo>
                  <a:cubicBezTo>
                    <a:pt x="20224" y="14615"/>
                    <a:pt x="20201" y="14364"/>
                    <a:pt x="20156" y="14159"/>
                  </a:cubicBezTo>
                  <a:cubicBezTo>
                    <a:pt x="20087" y="13748"/>
                    <a:pt x="19973" y="13383"/>
                    <a:pt x="19882" y="13086"/>
                  </a:cubicBezTo>
                  <a:cubicBezTo>
                    <a:pt x="19653" y="12470"/>
                    <a:pt x="19402" y="11991"/>
                    <a:pt x="19151" y="11580"/>
                  </a:cubicBezTo>
                  <a:cubicBezTo>
                    <a:pt x="19060" y="11466"/>
                    <a:pt x="18992" y="11329"/>
                    <a:pt x="18923" y="11214"/>
                  </a:cubicBezTo>
                  <a:cubicBezTo>
                    <a:pt x="18855" y="11123"/>
                    <a:pt x="18809" y="11032"/>
                    <a:pt x="18740" y="10963"/>
                  </a:cubicBezTo>
                  <a:cubicBezTo>
                    <a:pt x="18626" y="10781"/>
                    <a:pt x="18512" y="10621"/>
                    <a:pt x="18398" y="10461"/>
                  </a:cubicBezTo>
                  <a:cubicBezTo>
                    <a:pt x="18056" y="9982"/>
                    <a:pt x="17713" y="9571"/>
                    <a:pt x="17348" y="9160"/>
                  </a:cubicBezTo>
                  <a:cubicBezTo>
                    <a:pt x="17280" y="9092"/>
                    <a:pt x="17211" y="9000"/>
                    <a:pt x="17143" y="8909"/>
                  </a:cubicBezTo>
                  <a:cubicBezTo>
                    <a:pt x="17051" y="8818"/>
                    <a:pt x="16960" y="8704"/>
                    <a:pt x="16869" y="8612"/>
                  </a:cubicBezTo>
                  <a:cubicBezTo>
                    <a:pt x="16504" y="8202"/>
                    <a:pt x="16116" y="7836"/>
                    <a:pt x="15750" y="7471"/>
                  </a:cubicBezTo>
                  <a:cubicBezTo>
                    <a:pt x="15659" y="7380"/>
                    <a:pt x="15591" y="7289"/>
                    <a:pt x="15499" y="7220"/>
                  </a:cubicBezTo>
                  <a:cubicBezTo>
                    <a:pt x="15431" y="7152"/>
                    <a:pt x="15362" y="7083"/>
                    <a:pt x="15294" y="7015"/>
                  </a:cubicBezTo>
                  <a:cubicBezTo>
                    <a:pt x="14769" y="6512"/>
                    <a:pt x="14244" y="6033"/>
                    <a:pt x="13696" y="5554"/>
                  </a:cubicBezTo>
                  <a:cubicBezTo>
                    <a:pt x="12623" y="4618"/>
                    <a:pt x="11528" y="3751"/>
                    <a:pt x="10409" y="2906"/>
                  </a:cubicBezTo>
                  <a:cubicBezTo>
                    <a:pt x="10272" y="2792"/>
                    <a:pt x="10113" y="2678"/>
                    <a:pt x="9976" y="2587"/>
                  </a:cubicBezTo>
                  <a:cubicBezTo>
                    <a:pt x="9884" y="2518"/>
                    <a:pt x="9816" y="2450"/>
                    <a:pt x="9724" y="2404"/>
                  </a:cubicBezTo>
                  <a:cubicBezTo>
                    <a:pt x="9382" y="2153"/>
                    <a:pt x="9040" y="1902"/>
                    <a:pt x="8697" y="1674"/>
                  </a:cubicBezTo>
                  <a:cubicBezTo>
                    <a:pt x="8423" y="1468"/>
                    <a:pt x="8127" y="1263"/>
                    <a:pt x="7830" y="1080"/>
                  </a:cubicBezTo>
                  <a:lnTo>
                    <a:pt x="7396" y="783"/>
                  </a:lnTo>
                  <a:lnTo>
                    <a:pt x="7168" y="646"/>
                  </a:lnTo>
                  <a:lnTo>
                    <a:pt x="6940" y="487"/>
                  </a:lnTo>
                  <a:cubicBezTo>
                    <a:pt x="6415" y="161"/>
                    <a:pt x="5822" y="0"/>
                    <a:pt x="5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51;p30">
              <a:extLst>
                <a:ext uri="{FF2B5EF4-FFF2-40B4-BE49-F238E27FC236}">
                  <a16:creationId xmlns:a16="http://schemas.microsoft.com/office/drawing/2014/main" id="{72BAE0E2-E2CA-7851-FDB2-34EB8D702F55}"/>
                </a:ext>
              </a:extLst>
            </p:cNvPr>
            <p:cNvSpPr/>
            <p:nvPr/>
          </p:nvSpPr>
          <p:spPr>
            <a:xfrm>
              <a:off x="6239450" y="1925350"/>
              <a:ext cx="158100" cy="129600"/>
            </a:xfrm>
            <a:custGeom>
              <a:avLst/>
              <a:gdLst/>
              <a:ahLst/>
              <a:cxnLst/>
              <a:rect l="l" t="t" r="r" b="b"/>
              <a:pathLst>
                <a:path w="6324" h="5184" extrusionOk="0">
                  <a:moveTo>
                    <a:pt x="297" y="1"/>
                  </a:moveTo>
                  <a:lnTo>
                    <a:pt x="297" y="1"/>
                  </a:lnTo>
                  <a:cubicBezTo>
                    <a:pt x="1" y="1439"/>
                    <a:pt x="549" y="3037"/>
                    <a:pt x="1758" y="4018"/>
                  </a:cubicBezTo>
                  <a:cubicBezTo>
                    <a:pt x="2747" y="4836"/>
                    <a:pt x="3913" y="5183"/>
                    <a:pt x="5106" y="5183"/>
                  </a:cubicBezTo>
                  <a:cubicBezTo>
                    <a:pt x="5511" y="5183"/>
                    <a:pt x="5918" y="5143"/>
                    <a:pt x="6323" y="5068"/>
                  </a:cubicBezTo>
                  <a:cubicBezTo>
                    <a:pt x="6232" y="4977"/>
                    <a:pt x="6164" y="4886"/>
                    <a:pt x="6072" y="4817"/>
                  </a:cubicBezTo>
                  <a:cubicBezTo>
                    <a:pt x="5740" y="4873"/>
                    <a:pt x="5404" y="4903"/>
                    <a:pt x="5069" y="4903"/>
                  </a:cubicBezTo>
                  <a:cubicBezTo>
                    <a:pt x="4050" y="4903"/>
                    <a:pt x="3040" y="4626"/>
                    <a:pt x="2146" y="3973"/>
                  </a:cubicBezTo>
                  <a:cubicBezTo>
                    <a:pt x="937" y="3105"/>
                    <a:pt x="297" y="1576"/>
                    <a:pt x="549" y="184"/>
                  </a:cubicBezTo>
                  <a:cubicBezTo>
                    <a:pt x="457" y="115"/>
                    <a:pt x="389" y="47"/>
                    <a:pt x="2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52;p30">
              <a:extLst>
                <a:ext uri="{FF2B5EF4-FFF2-40B4-BE49-F238E27FC236}">
                  <a16:creationId xmlns:a16="http://schemas.microsoft.com/office/drawing/2014/main" id="{544B6F56-92C5-BD50-7269-532407453F81}"/>
                </a:ext>
              </a:extLst>
            </p:cNvPr>
            <p:cNvSpPr/>
            <p:nvPr/>
          </p:nvSpPr>
          <p:spPr>
            <a:xfrm>
              <a:off x="6200075" y="2084925"/>
              <a:ext cx="237425" cy="31050"/>
            </a:xfrm>
            <a:custGeom>
              <a:avLst/>
              <a:gdLst/>
              <a:ahLst/>
              <a:cxnLst/>
              <a:rect l="l" t="t" r="r" b="b"/>
              <a:pathLst>
                <a:path w="9497" h="1242" extrusionOk="0">
                  <a:moveTo>
                    <a:pt x="3760" y="1"/>
                  </a:moveTo>
                  <a:cubicBezTo>
                    <a:pt x="2816" y="1"/>
                    <a:pt x="1878" y="110"/>
                    <a:pt x="1005" y="488"/>
                  </a:cubicBezTo>
                  <a:cubicBezTo>
                    <a:pt x="663" y="602"/>
                    <a:pt x="320" y="808"/>
                    <a:pt x="1" y="1059"/>
                  </a:cubicBezTo>
                  <a:cubicBezTo>
                    <a:pt x="92" y="1105"/>
                    <a:pt x="161" y="1173"/>
                    <a:pt x="229" y="1242"/>
                  </a:cubicBezTo>
                  <a:cubicBezTo>
                    <a:pt x="434" y="1082"/>
                    <a:pt x="686" y="945"/>
                    <a:pt x="891" y="831"/>
                  </a:cubicBezTo>
                  <a:cubicBezTo>
                    <a:pt x="1621" y="488"/>
                    <a:pt x="2443" y="329"/>
                    <a:pt x="3242" y="306"/>
                  </a:cubicBezTo>
                  <a:cubicBezTo>
                    <a:pt x="3436" y="294"/>
                    <a:pt x="3630" y="289"/>
                    <a:pt x="3824" y="289"/>
                  </a:cubicBezTo>
                  <a:cubicBezTo>
                    <a:pt x="5182" y="289"/>
                    <a:pt x="6540" y="534"/>
                    <a:pt x="7898" y="534"/>
                  </a:cubicBezTo>
                  <a:cubicBezTo>
                    <a:pt x="8423" y="534"/>
                    <a:pt x="8971" y="488"/>
                    <a:pt x="9496" y="374"/>
                  </a:cubicBezTo>
                  <a:cubicBezTo>
                    <a:pt x="9428" y="306"/>
                    <a:pt x="9359" y="214"/>
                    <a:pt x="9291" y="123"/>
                  </a:cubicBezTo>
                  <a:cubicBezTo>
                    <a:pt x="8808" y="208"/>
                    <a:pt x="8322" y="239"/>
                    <a:pt x="7835" y="239"/>
                  </a:cubicBezTo>
                  <a:cubicBezTo>
                    <a:pt x="7010" y="239"/>
                    <a:pt x="6183" y="149"/>
                    <a:pt x="5365" y="77"/>
                  </a:cubicBezTo>
                  <a:cubicBezTo>
                    <a:pt x="4835" y="36"/>
                    <a:pt x="4296" y="1"/>
                    <a:pt x="37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53;p30">
              <a:extLst>
                <a:ext uri="{FF2B5EF4-FFF2-40B4-BE49-F238E27FC236}">
                  <a16:creationId xmlns:a16="http://schemas.microsoft.com/office/drawing/2014/main" id="{22E828AE-AF30-7F63-358C-C88B2CAA566B}"/>
                </a:ext>
              </a:extLst>
            </p:cNvPr>
            <p:cNvSpPr/>
            <p:nvPr/>
          </p:nvSpPr>
          <p:spPr>
            <a:xfrm>
              <a:off x="6435175" y="2139350"/>
              <a:ext cx="41700" cy="208300"/>
            </a:xfrm>
            <a:custGeom>
              <a:avLst/>
              <a:gdLst/>
              <a:ahLst/>
              <a:cxnLst/>
              <a:rect l="l" t="t" r="r" b="b"/>
              <a:pathLst>
                <a:path w="1668" h="8332" extrusionOk="0">
                  <a:moveTo>
                    <a:pt x="1484" y="0"/>
                  </a:moveTo>
                  <a:cubicBezTo>
                    <a:pt x="526" y="1644"/>
                    <a:pt x="1" y="3538"/>
                    <a:pt x="24" y="5456"/>
                  </a:cubicBezTo>
                  <a:cubicBezTo>
                    <a:pt x="24" y="6437"/>
                    <a:pt x="183" y="7396"/>
                    <a:pt x="457" y="8332"/>
                  </a:cubicBezTo>
                  <a:cubicBezTo>
                    <a:pt x="526" y="8286"/>
                    <a:pt x="571" y="8263"/>
                    <a:pt x="640" y="8218"/>
                  </a:cubicBezTo>
                  <a:lnTo>
                    <a:pt x="708" y="8172"/>
                  </a:lnTo>
                  <a:cubicBezTo>
                    <a:pt x="457" y="7304"/>
                    <a:pt x="320" y="6391"/>
                    <a:pt x="298" y="5456"/>
                  </a:cubicBezTo>
                  <a:cubicBezTo>
                    <a:pt x="275" y="3630"/>
                    <a:pt x="777" y="1826"/>
                    <a:pt x="1667" y="251"/>
                  </a:cubicBezTo>
                  <a:cubicBezTo>
                    <a:pt x="1599" y="160"/>
                    <a:pt x="1553" y="69"/>
                    <a:pt x="14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54;p30">
              <a:extLst>
                <a:ext uri="{FF2B5EF4-FFF2-40B4-BE49-F238E27FC236}">
                  <a16:creationId xmlns:a16="http://schemas.microsoft.com/office/drawing/2014/main" id="{87AF17A7-3E76-CCAC-2A37-207382C8AB8B}"/>
                </a:ext>
              </a:extLst>
            </p:cNvPr>
            <p:cNvSpPr/>
            <p:nvPr/>
          </p:nvSpPr>
          <p:spPr>
            <a:xfrm>
              <a:off x="6326775" y="2242725"/>
              <a:ext cx="104450" cy="126050"/>
            </a:xfrm>
            <a:custGeom>
              <a:avLst/>
              <a:gdLst/>
              <a:ahLst/>
              <a:cxnLst/>
              <a:rect l="l" t="t" r="r" b="b"/>
              <a:pathLst>
                <a:path w="4178" h="5042" extrusionOk="0">
                  <a:moveTo>
                    <a:pt x="988" y="0"/>
                  </a:moveTo>
                  <a:cubicBezTo>
                    <a:pt x="1" y="0"/>
                    <a:pt x="167" y="1324"/>
                    <a:pt x="274" y="2028"/>
                  </a:cubicBezTo>
                  <a:cubicBezTo>
                    <a:pt x="434" y="3078"/>
                    <a:pt x="753" y="4083"/>
                    <a:pt x="1210" y="5041"/>
                  </a:cubicBezTo>
                  <a:cubicBezTo>
                    <a:pt x="1324" y="5041"/>
                    <a:pt x="1415" y="5018"/>
                    <a:pt x="1529" y="5018"/>
                  </a:cubicBezTo>
                  <a:cubicBezTo>
                    <a:pt x="1164" y="4311"/>
                    <a:pt x="890" y="3558"/>
                    <a:pt x="708" y="2759"/>
                  </a:cubicBezTo>
                  <a:cubicBezTo>
                    <a:pt x="593" y="2234"/>
                    <a:pt x="479" y="1663"/>
                    <a:pt x="457" y="1115"/>
                  </a:cubicBezTo>
                  <a:cubicBezTo>
                    <a:pt x="457" y="682"/>
                    <a:pt x="571" y="339"/>
                    <a:pt x="1050" y="294"/>
                  </a:cubicBezTo>
                  <a:cubicBezTo>
                    <a:pt x="1063" y="293"/>
                    <a:pt x="1077" y="292"/>
                    <a:pt x="1090" y="292"/>
                  </a:cubicBezTo>
                  <a:cubicBezTo>
                    <a:pt x="1416" y="292"/>
                    <a:pt x="1699" y="554"/>
                    <a:pt x="1940" y="773"/>
                  </a:cubicBezTo>
                  <a:cubicBezTo>
                    <a:pt x="2922" y="1823"/>
                    <a:pt x="3492" y="3192"/>
                    <a:pt x="3926" y="4562"/>
                  </a:cubicBezTo>
                  <a:cubicBezTo>
                    <a:pt x="4017" y="4539"/>
                    <a:pt x="4109" y="4493"/>
                    <a:pt x="4177" y="4471"/>
                  </a:cubicBezTo>
                  <a:cubicBezTo>
                    <a:pt x="3994" y="3831"/>
                    <a:pt x="3743" y="3192"/>
                    <a:pt x="3469" y="2576"/>
                  </a:cubicBezTo>
                  <a:cubicBezTo>
                    <a:pt x="3196" y="2005"/>
                    <a:pt x="2876" y="1480"/>
                    <a:pt x="2488" y="978"/>
                  </a:cubicBezTo>
                  <a:cubicBezTo>
                    <a:pt x="2146" y="567"/>
                    <a:pt x="1758" y="88"/>
                    <a:pt x="1210" y="20"/>
                  </a:cubicBezTo>
                  <a:cubicBezTo>
                    <a:pt x="1130" y="6"/>
                    <a:pt x="1056" y="0"/>
                    <a:pt x="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55;p30">
              <a:extLst>
                <a:ext uri="{FF2B5EF4-FFF2-40B4-BE49-F238E27FC236}">
                  <a16:creationId xmlns:a16="http://schemas.microsoft.com/office/drawing/2014/main" id="{D3268BF6-E141-DA4D-3E2D-DA537D031D0F}"/>
                </a:ext>
              </a:extLst>
            </p:cNvPr>
            <p:cNvSpPr/>
            <p:nvPr/>
          </p:nvSpPr>
          <p:spPr>
            <a:xfrm>
              <a:off x="6060850" y="2256300"/>
              <a:ext cx="196900" cy="102775"/>
            </a:xfrm>
            <a:custGeom>
              <a:avLst/>
              <a:gdLst/>
              <a:ahLst/>
              <a:cxnLst/>
              <a:rect l="l" t="t" r="r" b="b"/>
              <a:pathLst>
                <a:path w="7876" h="4111" extrusionOk="0">
                  <a:moveTo>
                    <a:pt x="3186" y="0"/>
                  </a:moveTo>
                  <a:cubicBezTo>
                    <a:pt x="1965" y="0"/>
                    <a:pt x="765" y="532"/>
                    <a:pt x="0" y="1462"/>
                  </a:cubicBezTo>
                  <a:cubicBezTo>
                    <a:pt x="92" y="1508"/>
                    <a:pt x="183" y="1531"/>
                    <a:pt x="274" y="1577"/>
                  </a:cubicBezTo>
                  <a:cubicBezTo>
                    <a:pt x="594" y="1211"/>
                    <a:pt x="982" y="892"/>
                    <a:pt x="1416" y="664"/>
                  </a:cubicBezTo>
                  <a:cubicBezTo>
                    <a:pt x="1935" y="387"/>
                    <a:pt x="2502" y="261"/>
                    <a:pt x="3071" y="261"/>
                  </a:cubicBezTo>
                  <a:cubicBezTo>
                    <a:pt x="3678" y="261"/>
                    <a:pt x="4286" y="404"/>
                    <a:pt x="4839" y="664"/>
                  </a:cubicBezTo>
                  <a:cubicBezTo>
                    <a:pt x="6277" y="1348"/>
                    <a:pt x="7168" y="2604"/>
                    <a:pt x="7578" y="4042"/>
                  </a:cubicBezTo>
                  <a:cubicBezTo>
                    <a:pt x="7670" y="4064"/>
                    <a:pt x="7784" y="4087"/>
                    <a:pt x="7875" y="4110"/>
                  </a:cubicBezTo>
                  <a:cubicBezTo>
                    <a:pt x="7441" y="2398"/>
                    <a:pt x="6346" y="892"/>
                    <a:pt x="4543" y="230"/>
                  </a:cubicBezTo>
                  <a:cubicBezTo>
                    <a:pt x="4102" y="75"/>
                    <a:pt x="3643" y="0"/>
                    <a:pt x="31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56;p30">
              <a:extLst>
                <a:ext uri="{FF2B5EF4-FFF2-40B4-BE49-F238E27FC236}">
                  <a16:creationId xmlns:a16="http://schemas.microsoft.com/office/drawing/2014/main" id="{2B2F4E21-1362-AD1B-F587-7E895B140E7C}"/>
                </a:ext>
              </a:extLst>
            </p:cNvPr>
            <p:cNvSpPr/>
            <p:nvPr/>
          </p:nvSpPr>
          <p:spPr>
            <a:xfrm>
              <a:off x="6212625" y="2193550"/>
              <a:ext cx="103900" cy="174075"/>
            </a:xfrm>
            <a:custGeom>
              <a:avLst/>
              <a:gdLst/>
              <a:ahLst/>
              <a:cxnLst/>
              <a:rect l="l" t="t" r="r" b="b"/>
              <a:pathLst>
                <a:path w="4156" h="6963" extrusionOk="0">
                  <a:moveTo>
                    <a:pt x="1" y="1"/>
                  </a:moveTo>
                  <a:cubicBezTo>
                    <a:pt x="92" y="92"/>
                    <a:pt x="184" y="161"/>
                    <a:pt x="298" y="252"/>
                  </a:cubicBezTo>
                  <a:cubicBezTo>
                    <a:pt x="1005" y="823"/>
                    <a:pt x="1644" y="1507"/>
                    <a:pt x="2169" y="2283"/>
                  </a:cubicBezTo>
                  <a:cubicBezTo>
                    <a:pt x="3128" y="3653"/>
                    <a:pt x="3721" y="5273"/>
                    <a:pt x="3881" y="6940"/>
                  </a:cubicBezTo>
                  <a:cubicBezTo>
                    <a:pt x="3973" y="6940"/>
                    <a:pt x="4064" y="6940"/>
                    <a:pt x="4155" y="6963"/>
                  </a:cubicBezTo>
                  <a:cubicBezTo>
                    <a:pt x="4018" y="5342"/>
                    <a:pt x="3470" y="3767"/>
                    <a:pt x="2580" y="2375"/>
                  </a:cubicBezTo>
                  <a:cubicBezTo>
                    <a:pt x="2124" y="1644"/>
                    <a:pt x="1553" y="982"/>
                    <a:pt x="914" y="389"/>
                  </a:cubicBezTo>
                  <a:cubicBezTo>
                    <a:pt x="777" y="275"/>
                    <a:pt x="663" y="183"/>
                    <a:pt x="526" y="69"/>
                  </a:cubicBezTo>
                  <a:cubicBezTo>
                    <a:pt x="343" y="46"/>
                    <a:pt x="184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57;p30">
              <a:extLst>
                <a:ext uri="{FF2B5EF4-FFF2-40B4-BE49-F238E27FC236}">
                  <a16:creationId xmlns:a16="http://schemas.microsoft.com/office/drawing/2014/main" id="{F72F39D1-D585-D75A-56BC-AF1F08E8895F}"/>
                </a:ext>
              </a:extLst>
            </p:cNvPr>
            <p:cNvSpPr/>
            <p:nvPr/>
          </p:nvSpPr>
          <p:spPr>
            <a:xfrm>
              <a:off x="5857125" y="2146000"/>
              <a:ext cx="185500" cy="43400"/>
            </a:xfrm>
            <a:custGeom>
              <a:avLst/>
              <a:gdLst/>
              <a:ahLst/>
              <a:cxnLst/>
              <a:rect l="l" t="t" r="r" b="b"/>
              <a:pathLst>
                <a:path w="7420" h="1736" extrusionOk="0">
                  <a:moveTo>
                    <a:pt x="961" y="0"/>
                  </a:moveTo>
                  <a:cubicBezTo>
                    <a:pt x="729" y="0"/>
                    <a:pt x="542" y="53"/>
                    <a:pt x="412" y="191"/>
                  </a:cubicBezTo>
                  <a:cubicBezTo>
                    <a:pt x="1" y="602"/>
                    <a:pt x="2306" y="1629"/>
                    <a:pt x="2512" y="1720"/>
                  </a:cubicBezTo>
                  <a:cubicBezTo>
                    <a:pt x="2536" y="1731"/>
                    <a:pt x="2622" y="1736"/>
                    <a:pt x="2756" y="1736"/>
                  </a:cubicBezTo>
                  <a:cubicBezTo>
                    <a:pt x="3758" y="1736"/>
                    <a:pt x="7419" y="1469"/>
                    <a:pt x="7419" y="1469"/>
                  </a:cubicBezTo>
                  <a:cubicBezTo>
                    <a:pt x="7419" y="1469"/>
                    <a:pt x="4748" y="716"/>
                    <a:pt x="2991" y="396"/>
                  </a:cubicBezTo>
                  <a:cubicBezTo>
                    <a:pt x="2166" y="241"/>
                    <a:pt x="1458" y="0"/>
                    <a:pt x="961" y="0"/>
                  </a:cubicBezTo>
                  <a:close/>
                </a:path>
              </a:pathLst>
            </a:custGeom>
            <a:solidFill>
              <a:srgbClr val="FEA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58;p30">
              <a:extLst>
                <a:ext uri="{FF2B5EF4-FFF2-40B4-BE49-F238E27FC236}">
                  <a16:creationId xmlns:a16="http://schemas.microsoft.com/office/drawing/2014/main" id="{ABC647B7-2E25-150C-7808-78DCD1B63902}"/>
                </a:ext>
              </a:extLst>
            </p:cNvPr>
            <p:cNvSpPr/>
            <p:nvPr/>
          </p:nvSpPr>
          <p:spPr>
            <a:xfrm>
              <a:off x="5744725" y="2180175"/>
              <a:ext cx="349825" cy="200200"/>
            </a:xfrm>
            <a:custGeom>
              <a:avLst/>
              <a:gdLst/>
              <a:ahLst/>
              <a:cxnLst/>
              <a:rect l="l" t="t" r="r" b="b"/>
              <a:pathLst>
                <a:path w="13993" h="8008" extrusionOk="0">
                  <a:moveTo>
                    <a:pt x="10010" y="1"/>
                  </a:moveTo>
                  <a:cubicBezTo>
                    <a:pt x="9470" y="1"/>
                    <a:pt x="8979" y="16"/>
                    <a:pt x="8634" y="16"/>
                  </a:cubicBezTo>
                  <a:cubicBezTo>
                    <a:pt x="8525" y="16"/>
                    <a:pt x="8431" y="15"/>
                    <a:pt x="8354" y="11"/>
                  </a:cubicBezTo>
                  <a:cubicBezTo>
                    <a:pt x="8275" y="7"/>
                    <a:pt x="8191" y="4"/>
                    <a:pt x="8103" y="4"/>
                  </a:cubicBezTo>
                  <a:cubicBezTo>
                    <a:pt x="7260" y="4"/>
                    <a:pt x="6055" y="196"/>
                    <a:pt x="4794" y="445"/>
                  </a:cubicBezTo>
                  <a:cubicBezTo>
                    <a:pt x="3424" y="696"/>
                    <a:pt x="2808" y="1221"/>
                    <a:pt x="1895" y="1814"/>
                  </a:cubicBezTo>
                  <a:cubicBezTo>
                    <a:pt x="982" y="2407"/>
                    <a:pt x="0" y="3937"/>
                    <a:pt x="731" y="4074"/>
                  </a:cubicBezTo>
                  <a:cubicBezTo>
                    <a:pt x="760" y="4078"/>
                    <a:pt x="789" y="4080"/>
                    <a:pt x="818" y="4080"/>
                  </a:cubicBezTo>
                  <a:cubicBezTo>
                    <a:pt x="1525" y="4080"/>
                    <a:pt x="2307" y="2805"/>
                    <a:pt x="3447" y="2476"/>
                  </a:cubicBezTo>
                  <a:cubicBezTo>
                    <a:pt x="4611" y="2134"/>
                    <a:pt x="5364" y="2065"/>
                    <a:pt x="5364" y="2065"/>
                  </a:cubicBezTo>
                  <a:lnTo>
                    <a:pt x="5364" y="2065"/>
                  </a:lnTo>
                  <a:cubicBezTo>
                    <a:pt x="4542" y="2476"/>
                    <a:pt x="3744" y="3252"/>
                    <a:pt x="2625" y="4781"/>
                  </a:cubicBezTo>
                  <a:cubicBezTo>
                    <a:pt x="1619" y="6157"/>
                    <a:pt x="1832" y="7052"/>
                    <a:pt x="2250" y="7052"/>
                  </a:cubicBezTo>
                  <a:cubicBezTo>
                    <a:pt x="2297" y="7052"/>
                    <a:pt x="2346" y="7041"/>
                    <a:pt x="2397" y="7018"/>
                  </a:cubicBezTo>
                  <a:cubicBezTo>
                    <a:pt x="2876" y="6767"/>
                    <a:pt x="3264" y="6105"/>
                    <a:pt x="4040" y="4987"/>
                  </a:cubicBezTo>
                  <a:cubicBezTo>
                    <a:pt x="4816" y="3868"/>
                    <a:pt x="6345" y="3343"/>
                    <a:pt x="6346" y="3343"/>
                  </a:cubicBezTo>
                  <a:lnTo>
                    <a:pt x="6346" y="3343"/>
                  </a:lnTo>
                  <a:cubicBezTo>
                    <a:pt x="5638" y="3754"/>
                    <a:pt x="3652" y="5808"/>
                    <a:pt x="3584" y="6881"/>
                  </a:cubicBezTo>
                  <a:cubicBezTo>
                    <a:pt x="3549" y="7424"/>
                    <a:pt x="3766" y="7669"/>
                    <a:pt x="4056" y="7669"/>
                  </a:cubicBezTo>
                  <a:cubicBezTo>
                    <a:pt x="4340" y="7669"/>
                    <a:pt x="4694" y="7435"/>
                    <a:pt x="4953" y="7018"/>
                  </a:cubicBezTo>
                  <a:cubicBezTo>
                    <a:pt x="5501" y="6174"/>
                    <a:pt x="7623" y="4759"/>
                    <a:pt x="7624" y="4758"/>
                  </a:cubicBezTo>
                  <a:lnTo>
                    <a:pt x="7624" y="4758"/>
                  </a:lnTo>
                  <a:cubicBezTo>
                    <a:pt x="7624" y="4759"/>
                    <a:pt x="6437" y="6197"/>
                    <a:pt x="5889" y="7041"/>
                  </a:cubicBezTo>
                  <a:cubicBezTo>
                    <a:pt x="5481" y="7669"/>
                    <a:pt x="5428" y="8007"/>
                    <a:pt x="5888" y="8007"/>
                  </a:cubicBezTo>
                  <a:cubicBezTo>
                    <a:pt x="6046" y="8007"/>
                    <a:pt x="6265" y="7967"/>
                    <a:pt x="6551" y="7886"/>
                  </a:cubicBezTo>
                  <a:cubicBezTo>
                    <a:pt x="7670" y="7589"/>
                    <a:pt x="8605" y="5945"/>
                    <a:pt x="9838" y="5101"/>
                  </a:cubicBezTo>
                  <a:cubicBezTo>
                    <a:pt x="10363" y="4758"/>
                    <a:pt x="11093" y="4507"/>
                    <a:pt x="11778" y="4348"/>
                  </a:cubicBezTo>
                  <a:cubicBezTo>
                    <a:pt x="13079" y="4028"/>
                    <a:pt x="13992" y="2796"/>
                    <a:pt x="13718" y="1472"/>
                  </a:cubicBezTo>
                  <a:cubicBezTo>
                    <a:pt x="13650" y="1106"/>
                    <a:pt x="13513" y="787"/>
                    <a:pt x="13262" y="581"/>
                  </a:cubicBezTo>
                  <a:cubicBezTo>
                    <a:pt x="12658" y="79"/>
                    <a:pt x="11214" y="1"/>
                    <a:pt x="10010" y="1"/>
                  </a:cubicBezTo>
                  <a:close/>
                </a:path>
              </a:pathLst>
            </a:custGeom>
            <a:solidFill>
              <a:srgbClr val="FEA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59;p30">
              <a:extLst>
                <a:ext uri="{FF2B5EF4-FFF2-40B4-BE49-F238E27FC236}">
                  <a16:creationId xmlns:a16="http://schemas.microsoft.com/office/drawing/2014/main" id="{AC606040-0BA1-AA98-F9FC-29847FA4AE2E}"/>
                </a:ext>
              </a:extLst>
            </p:cNvPr>
            <p:cNvSpPr/>
            <p:nvPr/>
          </p:nvSpPr>
          <p:spPr>
            <a:xfrm>
              <a:off x="6079675" y="2010100"/>
              <a:ext cx="115300" cy="100675"/>
            </a:xfrm>
            <a:custGeom>
              <a:avLst/>
              <a:gdLst/>
              <a:ahLst/>
              <a:cxnLst/>
              <a:rect l="l" t="t" r="r" b="b"/>
              <a:pathLst>
                <a:path w="4612" h="4027" extrusionOk="0">
                  <a:moveTo>
                    <a:pt x="160" y="0"/>
                  </a:moveTo>
                  <a:cubicBezTo>
                    <a:pt x="120" y="0"/>
                    <a:pt x="81" y="12"/>
                    <a:pt x="46" y="35"/>
                  </a:cubicBezTo>
                  <a:cubicBezTo>
                    <a:pt x="1" y="103"/>
                    <a:pt x="1" y="195"/>
                    <a:pt x="46" y="263"/>
                  </a:cubicBezTo>
                  <a:cubicBezTo>
                    <a:pt x="1302" y="1473"/>
                    <a:pt x="4315" y="3961"/>
                    <a:pt x="4360" y="3984"/>
                  </a:cubicBezTo>
                  <a:cubicBezTo>
                    <a:pt x="4381" y="4014"/>
                    <a:pt x="4411" y="4027"/>
                    <a:pt x="4444" y="4027"/>
                  </a:cubicBezTo>
                  <a:cubicBezTo>
                    <a:pt x="4484" y="4027"/>
                    <a:pt x="4528" y="4009"/>
                    <a:pt x="4566" y="3984"/>
                  </a:cubicBezTo>
                  <a:cubicBezTo>
                    <a:pt x="4611" y="3915"/>
                    <a:pt x="4611" y="3824"/>
                    <a:pt x="4543" y="3755"/>
                  </a:cubicBezTo>
                  <a:cubicBezTo>
                    <a:pt x="4520" y="3732"/>
                    <a:pt x="1507" y="1244"/>
                    <a:pt x="275" y="35"/>
                  </a:cubicBezTo>
                  <a:cubicBezTo>
                    <a:pt x="240" y="12"/>
                    <a:pt x="200" y="0"/>
                    <a:pt x="1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60;p30">
              <a:extLst>
                <a:ext uri="{FF2B5EF4-FFF2-40B4-BE49-F238E27FC236}">
                  <a16:creationId xmlns:a16="http://schemas.microsoft.com/office/drawing/2014/main" id="{749CB9A6-6A26-F4DC-39DC-8906068A1B71}"/>
                </a:ext>
              </a:extLst>
            </p:cNvPr>
            <p:cNvSpPr/>
            <p:nvPr/>
          </p:nvSpPr>
          <p:spPr>
            <a:xfrm>
              <a:off x="6068825" y="2028650"/>
              <a:ext cx="37700" cy="8575"/>
            </a:xfrm>
            <a:custGeom>
              <a:avLst/>
              <a:gdLst/>
              <a:ahLst/>
              <a:cxnLst/>
              <a:rect l="l" t="t" r="r" b="b"/>
              <a:pathLst>
                <a:path w="1508" h="343" extrusionOk="0">
                  <a:moveTo>
                    <a:pt x="1348" y="0"/>
                  </a:moveTo>
                  <a:lnTo>
                    <a:pt x="161" y="23"/>
                  </a:lnTo>
                  <a:cubicBezTo>
                    <a:pt x="69" y="46"/>
                    <a:pt x="1" y="114"/>
                    <a:pt x="1" y="183"/>
                  </a:cubicBezTo>
                  <a:cubicBezTo>
                    <a:pt x="1" y="274"/>
                    <a:pt x="69" y="343"/>
                    <a:pt x="161" y="343"/>
                  </a:cubicBezTo>
                  <a:lnTo>
                    <a:pt x="1348" y="320"/>
                  </a:lnTo>
                  <a:cubicBezTo>
                    <a:pt x="1393" y="297"/>
                    <a:pt x="1439" y="274"/>
                    <a:pt x="1485" y="251"/>
                  </a:cubicBezTo>
                  <a:cubicBezTo>
                    <a:pt x="1485" y="229"/>
                    <a:pt x="1507" y="183"/>
                    <a:pt x="1507" y="160"/>
                  </a:cubicBezTo>
                  <a:cubicBezTo>
                    <a:pt x="1507" y="69"/>
                    <a:pt x="1439" y="0"/>
                    <a:pt x="13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61;p30">
              <a:extLst>
                <a:ext uri="{FF2B5EF4-FFF2-40B4-BE49-F238E27FC236}">
                  <a16:creationId xmlns:a16="http://schemas.microsoft.com/office/drawing/2014/main" id="{DA5952EB-9B81-B734-D1B9-8BC83EFD71BB}"/>
                </a:ext>
              </a:extLst>
            </p:cNvPr>
            <p:cNvSpPr/>
            <p:nvPr/>
          </p:nvSpPr>
          <p:spPr>
            <a:xfrm>
              <a:off x="6298800" y="2195050"/>
              <a:ext cx="70775" cy="11875"/>
            </a:xfrm>
            <a:custGeom>
              <a:avLst/>
              <a:gdLst/>
              <a:ahLst/>
              <a:cxnLst/>
              <a:rect l="l" t="t" r="r" b="b"/>
              <a:pathLst>
                <a:path w="2831" h="475" extrusionOk="0">
                  <a:moveTo>
                    <a:pt x="1485" y="1"/>
                  </a:moveTo>
                  <a:cubicBezTo>
                    <a:pt x="789" y="1"/>
                    <a:pt x="180" y="132"/>
                    <a:pt x="138" y="146"/>
                  </a:cubicBezTo>
                  <a:cubicBezTo>
                    <a:pt x="69" y="169"/>
                    <a:pt x="1" y="238"/>
                    <a:pt x="23" y="329"/>
                  </a:cubicBezTo>
                  <a:cubicBezTo>
                    <a:pt x="43" y="388"/>
                    <a:pt x="97" y="447"/>
                    <a:pt x="171" y="447"/>
                  </a:cubicBezTo>
                  <a:cubicBezTo>
                    <a:pt x="182" y="447"/>
                    <a:pt x="194" y="446"/>
                    <a:pt x="206" y="443"/>
                  </a:cubicBezTo>
                  <a:cubicBezTo>
                    <a:pt x="221" y="443"/>
                    <a:pt x="845" y="307"/>
                    <a:pt x="1531" y="307"/>
                  </a:cubicBezTo>
                  <a:cubicBezTo>
                    <a:pt x="1899" y="307"/>
                    <a:pt x="2284" y="346"/>
                    <a:pt x="2603" y="466"/>
                  </a:cubicBezTo>
                  <a:cubicBezTo>
                    <a:pt x="2621" y="472"/>
                    <a:pt x="2639" y="475"/>
                    <a:pt x="2657" y="475"/>
                  </a:cubicBezTo>
                  <a:cubicBezTo>
                    <a:pt x="2706" y="475"/>
                    <a:pt x="2752" y="454"/>
                    <a:pt x="2785" y="420"/>
                  </a:cubicBezTo>
                  <a:cubicBezTo>
                    <a:pt x="2785" y="420"/>
                    <a:pt x="2808" y="397"/>
                    <a:pt x="2808" y="374"/>
                  </a:cubicBezTo>
                  <a:cubicBezTo>
                    <a:pt x="2831" y="306"/>
                    <a:pt x="2808" y="215"/>
                    <a:pt x="2717" y="192"/>
                  </a:cubicBezTo>
                  <a:cubicBezTo>
                    <a:pt x="2342" y="47"/>
                    <a:pt x="1898" y="1"/>
                    <a:pt x="14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62;p30">
              <a:extLst>
                <a:ext uri="{FF2B5EF4-FFF2-40B4-BE49-F238E27FC236}">
                  <a16:creationId xmlns:a16="http://schemas.microsoft.com/office/drawing/2014/main" id="{C68B8E59-8257-14A1-83B3-0E2326CAD822}"/>
                </a:ext>
              </a:extLst>
            </p:cNvPr>
            <p:cNvSpPr/>
            <p:nvPr/>
          </p:nvSpPr>
          <p:spPr>
            <a:xfrm>
              <a:off x="6321050" y="2174150"/>
              <a:ext cx="38275" cy="29150"/>
            </a:xfrm>
            <a:custGeom>
              <a:avLst/>
              <a:gdLst/>
              <a:ahLst/>
              <a:cxnLst/>
              <a:rect l="l" t="t" r="r" b="b"/>
              <a:pathLst>
                <a:path w="1531" h="1166" extrusionOk="0">
                  <a:moveTo>
                    <a:pt x="1370" y="1"/>
                  </a:moveTo>
                  <a:cubicBezTo>
                    <a:pt x="1347" y="1"/>
                    <a:pt x="594" y="46"/>
                    <a:pt x="24" y="937"/>
                  </a:cubicBezTo>
                  <a:cubicBezTo>
                    <a:pt x="1" y="1005"/>
                    <a:pt x="1" y="1096"/>
                    <a:pt x="69" y="1142"/>
                  </a:cubicBezTo>
                  <a:cubicBezTo>
                    <a:pt x="102" y="1158"/>
                    <a:pt x="134" y="1166"/>
                    <a:pt x="164" y="1166"/>
                  </a:cubicBezTo>
                  <a:cubicBezTo>
                    <a:pt x="219" y="1166"/>
                    <a:pt x="268" y="1141"/>
                    <a:pt x="297" y="1096"/>
                  </a:cubicBezTo>
                  <a:cubicBezTo>
                    <a:pt x="754" y="343"/>
                    <a:pt x="1370" y="320"/>
                    <a:pt x="1393" y="320"/>
                  </a:cubicBezTo>
                  <a:cubicBezTo>
                    <a:pt x="1439" y="320"/>
                    <a:pt x="1462" y="297"/>
                    <a:pt x="1507" y="252"/>
                  </a:cubicBezTo>
                  <a:cubicBezTo>
                    <a:pt x="1530" y="229"/>
                    <a:pt x="1530" y="206"/>
                    <a:pt x="1530" y="161"/>
                  </a:cubicBezTo>
                  <a:cubicBezTo>
                    <a:pt x="1530" y="69"/>
                    <a:pt x="1462" y="1"/>
                    <a:pt x="13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15" name="Google Shape;552;p44">
            <a:extLst>
              <a:ext uri="{FF2B5EF4-FFF2-40B4-BE49-F238E27FC236}">
                <a16:creationId xmlns:a16="http://schemas.microsoft.com/office/drawing/2014/main" id="{0BE3B4E2-7255-D6E2-2BE1-51476517900A}"/>
              </a:ext>
            </a:extLst>
          </p:cNvPr>
          <p:cNvSpPr txBox="1">
            <a:spLocks/>
          </p:cNvSpPr>
          <p:nvPr/>
        </p:nvSpPr>
        <p:spPr>
          <a:xfrm flipH="1">
            <a:off x="6606473" y="2159579"/>
            <a:ext cx="2503539" cy="1644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Be Vietnam"/>
              <a:buNone/>
              <a:defRPr sz="4100" b="0" i="0" u="none" strike="noStrike" cap="none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Be Vietnam"/>
              <a:buNone/>
              <a:defRPr sz="4100" b="0" i="0" u="none" strike="noStrike" cap="none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Be Vietnam"/>
              <a:buNone/>
              <a:defRPr sz="4100" b="0" i="0" u="none" strike="noStrike" cap="none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Be Vietnam"/>
              <a:buNone/>
              <a:defRPr sz="4100" b="0" i="0" u="none" strike="noStrike" cap="none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Be Vietnam"/>
              <a:buNone/>
              <a:defRPr sz="4100" b="0" i="0" u="none" strike="noStrike" cap="none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Be Vietnam"/>
              <a:buNone/>
              <a:defRPr sz="4100" b="0" i="0" u="none" strike="noStrike" cap="none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Be Vietnam"/>
              <a:buNone/>
              <a:defRPr sz="4100" b="0" i="0" u="none" strike="noStrike" cap="none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Be Vietnam"/>
              <a:buNone/>
              <a:defRPr sz="4100" b="0" i="0" u="none" strike="noStrike" cap="none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Be Vietnam"/>
              <a:buNone/>
              <a:defRPr sz="4100" b="0" i="0" u="none" strike="noStrike" cap="none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defRPr>
            </a:lvl9pPr>
          </a:lstStyle>
          <a:p>
            <a:pPr algn="l"/>
            <a:r>
              <a:rPr lang="en-US" sz="1800" b="1" dirty="0">
                <a:solidFill>
                  <a:schemeClr val="tx1"/>
                </a:solidFill>
                <a:latin typeface="Baguet Script" panose="020F0502020204030204" pitchFamily="2" charset="0"/>
              </a:rPr>
              <a:t>Author:</a:t>
            </a:r>
            <a:r>
              <a:rPr lang="en-US" sz="1800" dirty="0">
                <a:solidFill>
                  <a:schemeClr val="tx1"/>
                </a:solidFill>
                <a:latin typeface="Baguet Script" panose="020F0502020204030204" pitchFamily="2" charset="0"/>
              </a:rPr>
              <a:t> </a:t>
            </a:r>
            <a:r>
              <a:rPr lang="en-US" sz="1800" dirty="0">
                <a:solidFill>
                  <a:schemeClr val="accent5"/>
                </a:solidFill>
                <a:latin typeface="Baguet Script" panose="020F0502020204030204" pitchFamily="2" charset="0"/>
              </a:rPr>
              <a:t>Ximena Barsan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  <a:latin typeface="Baguet Script" panose="020F0502020204030204" pitchFamily="2" charset="0"/>
              </a:rPr>
              <a:t>Coordinator</a:t>
            </a:r>
            <a:r>
              <a:rPr lang="en-US" sz="1800" dirty="0">
                <a:solidFill>
                  <a:schemeClr val="tx1"/>
                </a:solidFill>
                <a:latin typeface="Baguet Script" panose="020F0502020204030204" pitchFamily="2" charset="0"/>
              </a:rPr>
              <a:t>: </a:t>
            </a:r>
            <a:r>
              <a:rPr lang="en-US" sz="1800" dirty="0">
                <a:solidFill>
                  <a:schemeClr val="accent1"/>
                </a:solidFill>
                <a:latin typeface="Baguet Script" panose="020F0502020204030204" pitchFamily="2" charset="0"/>
              </a:rPr>
              <a:t>Corina Pop 		Sitar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  <a:latin typeface="Baguet Script" panose="020F0502020204030204" pitchFamily="2" charset="0"/>
              </a:rPr>
              <a:t>Affiliation: </a:t>
            </a:r>
            <a:r>
              <a:rPr lang="en-US" sz="1800" b="1" dirty="0">
                <a:solidFill>
                  <a:schemeClr val="accent1"/>
                </a:solidFill>
                <a:latin typeface="Baguet Script" panose="020F0502020204030204" pitchFamily="2" charset="0"/>
              </a:rPr>
              <a:t>Economic 	            sciences</a:t>
            </a:r>
          </a:p>
          <a:p>
            <a:pPr algn="l"/>
            <a:endParaRPr lang="en-US" sz="1800" dirty="0">
              <a:solidFill>
                <a:schemeClr val="tx1"/>
              </a:solidFill>
              <a:latin typeface="Baguet Script" panose="020F0502020204030204" pitchFamily="2" charset="0"/>
            </a:endParaRPr>
          </a:p>
        </p:txBody>
      </p:sp>
      <p:sp>
        <p:nvSpPr>
          <p:cNvPr id="2216" name="Google Shape;2145;p30">
            <a:extLst>
              <a:ext uri="{FF2B5EF4-FFF2-40B4-BE49-F238E27FC236}">
                <a16:creationId xmlns:a16="http://schemas.microsoft.com/office/drawing/2014/main" id="{185463E8-2A89-7DB7-2B41-864DB47B5663}"/>
              </a:ext>
            </a:extLst>
          </p:cNvPr>
          <p:cNvSpPr/>
          <p:nvPr/>
        </p:nvSpPr>
        <p:spPr>
          <a:xfrm>
            <a:off x="7748748" y="4295849"/>
            <a:ext cx="106694" cy="134069"/>
          </a:xfrm>
          <a:custGeom>
            <a:avLst/>
            <a:gdLst/>
            <a:ahLst/>
            <a:cxnLst/>
            <a:rect l="l" t="t" r="r" b="b"/>
            <a:pathLst>
              <a:path w="1850" h="1850" extrusionOk="0">
                <a:moveTo>
                  <a:pt x="937" y="1"/>
                </a:moveTo>
                <a:cubicBezTo>
                  <a:pt x="412" y="1"/>
                  <a:pt x="1" y="412"/>
                  <a:pt x="1" y="937"/>
                </a:cubicBezTo>
                <a:cubicBezTo>
                  <a:pt x="1" y="1439"/>
                  <a:pt x="412" y="1850"/>
                  <a:pt x="937" y="1850"/>
                </a:cubicBezTo>
                <a:cubicBezTo>
                  <a:pt x="1439" y="1850"/>
                  <a:pt x="1850" y="1439"/>
                  <a:pt x="1850" y="937"/>
                </a:cubicBezTo>
                <a:cubicBezTo>
                  <a:pt x="1850" y="412"/>
                  <a:pt x="1439" y="1"/>
                  <a:pt x="937" y="1"/>
                </a:cubicBezTo>
                <a:close/>
              </a:path>
            </a:pathLst>
          </a:custGeom>
          <a:solidFill>
            <a:srgbClr val="5C54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7" name="Google Shape;2145;p30">
            <a:extLst>
              <a:ext uri="{FF2B5EF4-FFF2-40B4-BE49-F238E27FC236}">
                <a16:creationId xmlns:a16="http://schemas.microsoft.com/office/drawing/2014/main" id="{3023C041-C2F9-18C7-D67B-24523E9CE2B4}"/>
              </a:ext>
            </a:extLst>
          </p:cNvPr>
          <p:cNvSpPr/>
          <p:nvPr/>
        </p:nvSpPr>
        <p:spPr>
          <a:xfrm>
            <a:off x="6936057" y="4295847"/>
            <a:ext cx="106694" cy="134069"/>
          </a:xfrm>
          <a:custGeom>
            <a:avLst/>
            <a:gdLst/>
            <a:ahLst/>
            <a:cxnLst/>
            <a:rect l="l" t="t" r="r" b="b"/>
            <a:pathLst>
              <a:path w="1850" h="1850" extrusionOk="0">
                <a:moveTo>
                  <a:pt x="937" y="1"/>
                </a:moveTo>
                <a:cubicBezTo>
                  <a:pt x="412" y="1"/>
                  <a:pt x="1" y="412"/>
                  <a:pt x="1" y="937"/>
                </a:cubicBezTo>
                <a:cubicBezTo>
                  <a:pt x="1" y="1439"/>
                  <a:pt x="412" y="1850"/>
                  <a:pt x="937" y="1850"/>
                </a:cubicBezTo>
                <a:cubicBezTo>
                  <a:pt x="1439" y="1850"/>
                  <a:pt x="1850" y="1439"/>
                  <a:pt x="1850" y="937"/>
                </a:cubicBezTo>
                <a:cubicBezTo>
                  <a:pt x="1850" y="412"/>
                  <a:pt x="1439" y="1"/>
                  <a:pt x="937" y="1"/>
                </a:cubicBezTo>
                <a:close/>
              </a:path>
            </a:pathLst>
          </a:custGeom>
          <a:solidFill>
            <a:srgbClr val="5C54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Graphic 6">
            <a:extLst>
              <a:ext uri="{FF2B5EF4-FFF2-40B4-BE49-F238E27FC236}">
                <a16:creationId xmlns:a16="http://schemas.microsoft.com/office/drawing/2014/main" id="{1EACFC8E-D45B-D9CE-197C-DB3D15AE0F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5198" y="4597367"/>
            <a:ext cx="1028700" cy="3429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p42"/>
          <p:cNvSpPr txBox="1">
            <a:spLocks noGrp="1"/>
          </p:cNvSpPr>
          <p:nvPr>
            <p:ph type="title"/>
          </p:nvPr>
        </p:nvSpPr>
        <p:spPr>
          <a:xfrm>
            <a:off x="708893" y="434067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5">
                    <a:lumMod val="50000"/>
                  </a:schemeClr>
                </a:solidFill>
              </a:rPr>
              <a:t>Virtual influencers</a:t>
            </a:r>
            <a:endParaRPr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1351" name="Google Shape;1351;p42"/>
          <p:cNvGrpSpPr/>
          <p:nvPr/>
        </p:nvGrpSpPr>
        <p:grpSpPr>
          <a:xfrm flipH="1">
            <a:off x="1144511" y="1708620"/>
            <a:ext cx="3621900" cy="535525"/>
            <a:chOff x="4799725" y="1318875"/>
            <a:chExt cx="3621900" cy="535525"/>
          </a:xfrm>
        </p:grpSpPr>
        <p:sp>
          <p:nvSpPr>
            <p:cNvPr id="1352" name="Google Shape;1352;p42"/>
            <p:cNvSpPr txBox="1"/>
            <p:nvPr/>
          </p:nvSpPr>
          <p:spPr>
            <a:xfrm>
              <a:off x="5335225" y="1318900"/>
              <a:ext cx="3086400" cy="53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54850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o-RO" sz="2000" b="1" i="0" dirty="0">
                  <a:solidFill>
                    <a:srgbClr val="0D0D0D"/>
                  </a:solidFill>
                  <a:effectLst/>
                  <a:highlight>
                    <a:srgbClr val="FFFFFF"/>
                  </a:highlight>
                  <a:latin typeface="Söhne"/>
                </a:rPr>
                <a:t>Digital </a:t>
              </a:r>
              <a:r>
                <a:rPr lang="en-US" sz="2000" b="1" dirty="0">
                  <a:solidFill>
                    <a:srgbClr val="0D0D0D"/>
                  </a:solidFill>
                  <a:highlight>
                    <a:srgbClr val="FFFFFF"/>
                  </a:highlight>
                  <a:latin typeface="Söhne"/>
                </a:rPr>
                <a:t>c</a:t>
              </a:r>
              <a:r>
                <a:rPr lang="ro-RO" sz="2000" b="1" i="0" dirty="0" err="1">
                  <a:solidFill>
                    <a:srgbClr val="0D0D0D"/>
                  </a:solidFill>
                  <a:effectLst/>
                  <a:highlight>
                    <a:srgbClr val="FFFFFF"/>
                  </a:highlight>
                  <a:latin typeface="Söhne"/>
                </a:rPr>
                <a:t>reation</a:t>
              </a:r>
              <a:endParaRPr sz="1600" dirty="0">
                <a:solidFill>
                  <a:schemeClr val="dk1"/>
                </a:solidFill>
                <a:latin typeface="Hind Guntur"/>
                <a:ea typeface="Hind Guntur"/>
                <a:cs typeface="Hind Guntur"/>
                <a:sym typeface="Hind Guntur"/>
              </a:endParaRPr>
            </a:p>
          </p:txBody>
        </p:sp>
        <p:sp>
          <p:nvSpPr>
            <p:cNvPr id="1353" name="Google Shape;1353;p42"/>
            <p:cNvSpPr/>
            <p:nvPr/>
          </p:nvSpPr>
          <p:spPr>
            <a:xfrm flipH="1">
              <a:off x="4799725" y="1318875"/>
              <a:ext cx="535500" cy="5355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>
                  <a:solidFill>
                    <a:schemeClr val="dk1"/>
                  </a:solidFill>
                  <a:latin typeface="Alfa Slab One"/>
                  <a:ea typeface="Alfa Slab One"/>
                  <a:cs typeface="Alfa Slab One"/>
                  <a:sym typeface="Alfa Slab One"/>
                </a:rPr>
                <a:t>A</a:t>
              </a:r>
              <a:endParaRPr sz="19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endParaRPr>
            </a:p>
          </p:txBody>
        </p:sp>
      </p:grpSp>
      <p:grpSp>
        <p:nvGrpSpPr>
          <p:cNvPr id="1354" name="Google Shape;1354;p42"/>
          <p:cNvGrpSpPr/>
          <p:nvPr/>
        </p:nvGrpSpPr>
        <p:grpSpPr>
          <a:xfrm flipH="1">
            <a:off x="1144511" y="3443144"/>
            <a:ext cx="3621900" cy="535501"/>
            <a:chOff x="4799725" y="3053399"/>
            <a:chExt cx="3621900" cy="535501"/>
          </a:xfrm>
        </p:grpSpPr>
        <p:sp>
          <p:nvSpPr>
            <p:cNvPr id="1355" name="Google Shape;1355;p42"/>
            <p:cNvSpPr txBox="1"/>
            <p:nvPr/>
          </p:nvSpPr>
          <p:spPr>
            <a:xfrm>
              <a:off x="5335225" y="3053400"/>
              <a:ext cx="3086400" cy="53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54850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o-RO" sz="2000" b="1" i="0" dirty="0" err="1">
                  <a:solidFill>
                    <a:srgbClr val="0D0D0D"/>
                  </a:solidFill>
                  <a:effectLst/>
                  <a:highlight>
                    <a:srgbClr val="FFFFFF"/>
                  </a:highlight>
                  <a:latin typeface="Söhne"/>
                </a:rPr>
                <a:t>Consistency</a:t>
              </a:r>
              <a:endParaRPr sz="1600" dirty="0">
                <a:solidFill>
                  <a:schemeClr val="dk1"/>
                </a:solidFill>
                <a:latin typeface="Hind Guntur"/>
                <a:ea typeface="Hind Guntur"/>
                <a:cs typeface="Hind Guntur"/>
                <a:sym typeface="Hind Guntur"/>
              </a:endParaRPr>
            </a:p>
          </p:txBody>
        </p:sp>
        <p:sp>
          <p:nvSpPr>
            <p:cNvPr id="1356" name="Google Shape;1356;p42"/>
            <p:cNvSpPr/>
            <p:nvPr/>
          </p:nvSpPr>
          <p:spPr>
            <a:xfrm flipH="1">
              <a:off x="4799725" y="3053399"/>
              <a:ext cx="535500" cy="535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>
                  <a:solidFill>
                    <a:schemeClr val="dk1"/>
                  </a:solidFill>
                  <a:latin typeface="Alfa Slab One"/>
                  <a:ea typeface="Alfa Slab One"/>
                  <a:cs typeface="Alfa Slab One"/>
                  <a:sym typeface="Alfa Slab One"/>
                </a:rPr>
                <a:t>C</a:t>
              </a:r>
              <a:endParaRPr sz="19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endParaRPr>
            </a:p>
          </p:txBody>
        </p:sp>
      </p:grpSp>
      <p:grpSp>
        <p:nvGrpSpPr>
          <p:cNvPr id="1357" name="Google Shape;1357;p42"/>
          <p:cNvGrpSpPr/>
          <p:nvPr/>
        </p:nvGrpSpPr>
        <p:grpSpPr>
          <a:xfrm flipH="1">
            <a:off x="1144511" y="2575882"/>
            <a:ext cx="3621900" cy="535513"/>
            <a:chOff x="4799725" y="2186137"/>
            <a:chExt cx="3621900" cy="535513"/>
          </a:xfrm>
        </p:grpSpPr>
        <p:sp>
          <p:nvSpPr>
            <p:cNvPr id="1358" name="Google Shape;1358;p42"/>
            <p:cNvSpPr txBox="1"/>
            <p:nvPr/>
          </p:nvSpPr>
          <p:spPr>
            <a:xfrm>
              <a:off x="5335225" y="2186150"/>
              <a:ext cx="3086400" cy="53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54850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o-RO" sz="2000" b="1" i="0" dirty="0" err="1">
                  <a:solidFill>
                    <a:srgbClr val="0D0D0D"/>
                  </a:solidFill>
                  <a:effectLst/>
                  <a:highlight>
                    <a:srgbClr val="FFFFFF"/>
                  </a:highlight>
                  <a:latin typeface="Söhne"/>
                </a:rPr>
                <a:t>Controlled</a:t>
              </a:r>
              <a:r>
                <a:rPr lang="ro-RO" sz="2000" b="1" i="0" dirty="0">
                  <a:solidFill>
                    <a:srgbClr val="0D0D0D"/>
                  </a:solidFill>
                  <a:effectLst/>
                  <a:highlight>
                    <a:srgbClr val="FFFFFF"/>
                  </a:highlight>
                  <a:latin typeface="Söhne"/>
                </a:rPr>
                <a:t> </a:t>
              </a:r>
              <a:r>
                <a:rPr lang="en-US" sz="2000" b="1" dirty="0">
                  <a:solidFill>
                    <a:srgbClr val="0D0D0D"/>
                  </a:solidFill>
                  <a:highlight>
                    <a:srgbClr val="FFFFFF"/>
                  </a:highlight>
                  <a:latin typeface="Söhne"/>
                </a:rPr>
                <a:t>entities</a:t>
              </a:r>
              <a:endParaRPr sz="1600" dirty="0">
                <a:solidFill>
                  <a:schemeClr val="dk1"/>
                </a:solidFill>
                <a:latin typeface="Hind Guntur"/>
                <a:ea typeface="Hind Guntur"/>
                <a:cs typeface="Hind Guntur"/>
                <a:sym typeface="Hind Guntur"/>
              </a:endParaRPr>
            </a:p>
          </p:txBody>
        </p:sp>
        <p:sp>
          <p:nvSpPr>
            <p:cNvPr id="1359" name="Google Shape;1359;p42"/>
            <p:cNvSpPr/>
            <p:nvPr/>
          </p:nvSpPr>
          <p:spPr>
            <a:xfrm flipH="1">
              <a:off x="4799725" y="2186137"/>
              <a:ext cx="535500" cy="5355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>
                  <a:solidFill>
                    <a:schemeClr val="lt1"/>
                  </a:solidFill>
                  <a:latin typeface="Alfa Slab One"/>
                  <a:ea typeface="Alfa Slab One"/>
                  <a:cs typeface="Alfa Slab One"/>
                  <a:sym typeface="Alfa Slab One"/>
                </a:rPr>
                <a:t>B</a:t>
              </a:r>
              <a:endParaRPr sz="1900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endParaRPr>
            </a:p>
          </p:txBody>
        </p:sp>
      </p:grpSp>
      <p:cxnSp>
        <p:nvCxnSpPr>
          <p:cNvPr id="1363" name="Google Shape;1363;p42"/>
          <p:cNvCxnSpPr/>
          <p:nvPr/>
        </p:nvCxnSpPr>
        <p:spPr>
          <a:xfrm>
            <a:off x="4766411" y="1976370"/>
            <a:ext cx="12426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4" name="Google Shape;1364;p42"/>
          <p:cNvCxnSpPr>
            <a:stCxn id="1359" idx="3"/>
          </p:cNvCxnSpPr>
          <p:nvPr/>
        </p:nvCxnSpPr>
        <p:spPr>
          <a:xfrm>
            <a:off x="4766411" y="2843632"/>
            <a:ext cx="11856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5" name="Google Shape;1365;p42"/>
          <p:cNvCxnSpPr>
            <a:stCxn id="1356" idx="3"/>
          </p:cNvCxnSpPr>
          <p:nvPr/>
        </p:nvCxnSpPr>
        <p:spPr>
          <a:xfrm>
            <a:off x="4766411" y="3710894"/>
            <a:ext cx="23580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67" name="Google Shape;1367;p42"/>
          <p:cNvGrpSpPr/>
          <p:nvPr/>
        </p:nvGrpSpPr>
        <p:grpSpPr>
          <a:xfrm>
            <a:off x="5226407" y="1708627"/>
            <a:ext cx="3517507" cy="3137525"/>
            <a:chOff x="1703050" y="1259675"/>
            <a:chExt cx="4384825" cy="3911150"/>
          </a:xfrm>
        </p:grpSpPr>
        <p:sp>
          <p:nvSpPr>
            <p:cNvPr id="1368" name="Google Shape;1368;p42"/>
            <p:cNvSpPr/>
            <p:nvPr/>
          </p:nvSpPr>
          <p:spPr>
            <a:xfrm>
              <a:off x="3631100" y="1633700"/>
              <a:ext cx="1496925" cy="1590050"/>
            </a:xfrm>
            <a:custGeom>
              <a:avLst/>
              <a:gdLst/>
              <a:ahLst/>
              <a:cxnLst/>
              <a:rect l="l" t="t" r="r" b="b"/>
              <a:pathLst>
                <a:path w="59877" h="63602" extrusionOk="0">
                  <a:moveTo>
                    <a:pt x="26168" y="0"/>
                  </a:moveTo>
                  <a:cubicBezTo>
                    <a:pt x="21387" y="0"/>
                    <a:pt x="15872" y="1962"/>
                    <a:pt x="11375" y="8189"/>
                  </a:cubicBezTo>
                  <a:cubicBezTo>
                    <a:pt x="0" y="23901"/>
                    <a:pt x="12076" y="58225"/>
                    <a:pt x="15078" y="63229"/>
                  </a:cubicBezTo>
                  <a:cubicBezTo>
                    <a:pt x="15078" y="63229"/>
                    <a:pt x="17622" y="63601"/>
                    <a:pt x="21703" y="63601"/>
                  </a:cubicBezTo>
                  <a:cubicBezTo>
                    <a:pt x="30604" y="63601"/>
                    <a:pt x="46816" y="61829"/>
                    <a:pt x="59876" y="50553"/>
                  </a:cubicBezTo>
                  <a:cubicBezTo>
                    <a:pt x="59876" y="50553"/>
                    <a:pt x="43598" y="28938"/>
                    <a:pt x="43198" y="16362"/>
                  </a:cubicBezTo>
                  <a:cubicBezTo>
                    <a:pt x="42898" y="9023"/>
                    <a:pt x="38528" y="4620"/>
                    <a:pt x="35125" y="2452"/>
                  </a:cubicBezTo>
                  <a:cubicBezTo>
                    <a:pt x="33119" y="1172"/>
                    <a:pt x="29863" y="0"/>
                    <a:pt x="26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2"/>
            <p:cNvSpPr/>
            <p:nvPr/>
          </p:nvSpPr>
          <p:spPr>
            <a:xfrm>
              <a:off x="4684350" y="2011475"/>
              <a:ext cx="510400" cy="823525"/>
            </a:xfrm>
            <a:custGeom>
              <a:avLst/>
              <a:gdLst/>
              <a:ahLst/>
              <a:cxnLst/>
              <a:rect l="l" t="t" r="r" b="b"/>
              <a:pathLst>
                <a:path w="20416" h="32941" extrusionOk="0">
                  <a:moveTo>
                    <a:pt x="130" y="1"/>
                  </a:moveTo>
                  <a:cubicBezTo>
                    <a:pt x="71" y="1"/>
                    <a:pt x="0" y="52"/>
                    <a:pt x="0" y="117"/>
                  </a:cubicBezTo>
                  <a:cubicBezTo>
                    <a:pt x="167" y="817"/>
                    <a:pt x="367" y="1518"/>
                    <a:pt x="568" y="2218"/>
                  </a:cubicBezTo>
                  <a:cubicBezTo>
                    <a:pt x="501" y="2218"/>
                    <a:pt x="434" y="2285"/>
                    <a:pt x="467" y="2352"/>
                  </a:cubicBezTo>
                  <a:cubicBezTo>
                    <a:pt x="1835" y="7022"/>
                    <a:pt x="3370" y="11592"/>
                    <a:pt x="5705" y="15928"/>
                  </a:cubicBezTo>
                  <a:cubicBezTo>
                    <a:pt x="8040" y="20131"/>
                    <a:pt x="10942" y="24034"/>
                    <a:pt x="14344" y="27470"/>
                  </a:cubicBezTo>
                  <a:cubicBezTo>
                    <a:pt x="16212" y="29404"/>
                    <a:pt x="18247" y="31239"/>
                    <a:pt x="20348" y="32940"/>
                  </a:cubicBezTo>
                  <a:cubicBezTo>
                    <a:pt x="20382" y="32940"/>
                    <a:pt x="20415" y="32907"/>
                    <a:pt x="20382" y="32874"/>
                  </a:cubicBezTo>
                  <a:cubicBezTo>
                    <a:pt x="14344" y="27603"/>
                    <a:pt x="9574" y="21099"/>
                    <a:pt x="5771" y="14127"/>
                  </a:cubicBezTo>
                  <a:lnTo>
                    <a:pt x="5771" y="14127"/>
                  </a:lnTo>
                  <a:cubicBezTo>
                    <a:pt x="5871" y="14294"/>
                    <a:pt x="5971" y="14494"/>
                    <a:pt x="6105" y="14661"/>
                  </a:cubicBezTo>
                  <a:cubicBezTo>
                    <a:pt x="7539" y="16962"/>
                    <a:pt x="9207" y="19097"/>
                    <a:pt x="11075" y="21099"/>
                  </a:cubicBezTo>
                  <a:cubicBezTo>
                    <a:pt x="12810" y="23033"/>
                    <a:pt x="14811" y="24734"/>
                    <a:pt x="17013" y="26102"/>
                  </a:cubicBezTo>
                  <a:cubicBezTo>
                    <a:pt x="17022" y="26107"/>
                    <a:pt x="17031" y="26109"/>
                    <a:pt x="17040" y="26109"/>
                  </a:cubicBezTo>
                  <a:cubicBezTo>
                    <a:pt x="17095" y="26109"/>
                    <a:pt x="17137" y="26031"/>
                    <a:pt x="17079" y="26002"/>
                  </a:cubicBezTo>
                  <a:cubicBezTo>
                    <a:pt x="14811" y="24601"/>
                    <a:pt x="13043" y="22566"/>
                    <a:pt x="11375" y="20498"/>
                  </a:cubicBezTo>
                  <a:cubicBezTo>
                    <a:pt x="9741" y="18497"/>
                    <a:pt x="8240" y="16395"/>
                    <a:pt x="6872" y="14227"/>
                  </a:cubicBezTo>
                  <a:cubicBezTo>
                    <a:pt x="4037" y="9824"/>
                    <a:pt x="1802" y="5054"/>
                    <a:pt x="201" y="50"/>
                  </a:cubicBezTo>
                  <a:cubicBezTo>
                    <a:pt x="189" y="15"/>
                    <a:pt x="161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2"/>
            <p:cNvSpPr/>
            <p:nvPr/>
          </p:nvSpPr>
          <p:spPr>
            <a:xfrm>
              <a:off x="3723675" y="1766025"/>
              <a:ext cx="296400" cy="1258350"/>
            </a:xfrm>
            <a:custGeom>
              <a:avLst/>
              <a:gdLst/>
              <a:ahLst/>
              <a:cxnLst/>
              <a:rect l="l" t="t" r="r" b="b"/>
              <a:pathLst>
                <a:path w="11856" h="50334" extrusionOk="0">
                  <a:moveTo>
                    <a:pt x="11719" y="0"/>
                  </a:moveTo>
                  <a:cubicBezTo>
                    <a:pt x="11703" y="0"/>
                    <a:pt x="11688" y="8"/>
                    <a:pt x="11675" y="28"/>
                  </a:cubicBezTo>
                  <a:cubicBezTo>
                    <a:pt x="767" y="9868"/>
                    <a:pt x="0" y="25346"/>
                    <a:pt x="2535" y="38455"/>
                  </a:cubicBezTo>
                  <a:cubicBezTo>
                    <a:pt x="3269" y="42492"/>
                    <a:pt x="4437" y="46461"/>
                    <a:pt x="5938" y="50297"/>
                  </a:cubicBezTo>
                  <a:cubicBezTo>
                    <a:pt x="5950" y="50323"/>
                    <a:pt x="5973" y="50333"/>
                    <a:pt x="5996" y="50333"/>
                  </a:cubicBezTo>
                  <a:cubicBezTo>
                    <a:pt x="6033" y="50333"/>
                    <a:pt x="6071" y="50305"/>
                    <a:pt x="6071" y="50264"/>
                  </a:cubicBezTo>
                  <a:cubicBezTo>
                    <a:pt x="3869" y="43492"/>
                    <a:pt x="2669" y="36420"/>
                    <a:pt x="2502" y="29315"/>
                  </a:cubicBezTo>
                  <a:cubicBezTo>
                    <a:pt x="2368" y="22644"/>
                    <a:pt x="2869" y="15606"/>
                    <a:pt x="5537" y="9301"/>
                  </a:cubicBezTo>
                  <a:cubicBezTo>
                    <a:pt x="6938" y="5865"/>
                    <a:pt x="9073" y="2730"/>
                    <a:pt x="11775" y="195"/>
                  </a:cubicBezTo>
                  <a:cubicBezTo>
                    <a:pt x="11856" y="141"/>
                    <a:pt x="11785" y="0"/>
                    <a:pt x="117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2"/>
            <p:cNvSpPr/>
            <p:nvPr/>
          </p:nvSpPr>
          <p:spPr>
            <a:xfrm>
              <a:off x="2933100" y="1260500"/>
              <a:ext cx="405325" cy="535425"/>
            </a:xfrm>
            <a:custGeom>
              <a:avLst/>
              <a:gdLst/>
              <a:ahLst/>
              <a:cxnLst/>
              <a:rect l="l" t="t" r="r" b="b"/>
              <a:pathLst>
                <a:path w="16213" h="21417" extrusionOk="0">
                  <a:moveTo>
                    <a:pt x="4370" y="1"/>
                  </a:moveTo>
                  <a:lnTo>
                    <a:pt x="4370" y="1"/>
                  </a:lnTo>
                  <a:cubicBezTo>
                    <a:pt x="4370" y="2"/>
                    <a:pt x="5704" y="6239"/>
                    <a:pt x="5171" y="8440"/>
                  </a:cubicBezTo>
                  <a:cubicBezTo>
                    <a:pt x="4987" y="9186"/>
                    <a:pt x="4318" y="9431"/>
                    <a:pt x="3520" y="9431"/>
                  </a:cubicBezTo>
                  <a:cubicBezTo>
                    <a:pt x="1996" y="9431"/>
                    <a:pt x="1" y="8541"/>
                    <a:pt x="0" y="8540"/>
                  </a:cubicBezTo>
                  <a:lnTo>
                    <a:pt x="0" y="8540"/>
                  </a:lnTo>
                  <a:cubicBezTo>
                    <a:pt x="1" y="8541"/>
                    <a:pt x="3103" y="10575"/>
                    <a:pt x="3636" y="11876"/>
                  </a:cubicBezTo>
                  <a:cubicBezTo>
                    <a:pt x="4170" y="13210"/>
                    <a:pt x="1135" y="14611"/>
                    <a:pt x="1135" y="14611"/>
                  </a:cubicBezTo>
                  <a:cubicBezTo>
                    <a:pt x="1135" y="14611"/>
                    <a:pt x="2030" y="14473"/>
                    <a:pt x="3043" y="14473"/>
                  </a:cubicBezTo>
                  <a:cubicBezTo>
                    <a:pt x="3823" y="14473"/>
                    <a:pt x="4672" y="14555"/>
                    <a:pt x="5238" y="14845"/>
                  </a:cubicBezTo>
                  <a:cubicBezTo>
                    <a:pt x="6505" y="15479"/>
                    <a:pt x="6138" y="18514"/>
                    <a:pt x="6138" y="18514"/>
                  </a:cubicBezTo>
                  <a:cubicBezTo>
                    <a:pt x="6138" y="18514"/>
                    <a:pt x="7339" y="15779"/>
                    <a:pt x="8106" y="15712"/>
                  </a:cubicBezTo>
                  <a:cubicBezTo>
                    <a:pt x="8108" y="15712"/>
                    <a:pt x="8111" y="15712"/>
                    <a:pt x="8113" y="15712"/>
                  </a:cubicBezTo>
                  <a:cubicBezTo>
                    <a:pt x="8892" y="15712"/>
                    <a:pt x="12009" y="21416"/>
                    <a:pt x="12009" y="21416"/>
                  </a:cubicBezTo>
                  <a:cubicBezTo>
                    <a:pt x="12009" y="21416"/>
                    <a:pt x="10641" y="16313"/>
                    <a:pt x="11309" y="14912"/>
                  </a:cubicBezTo>
                  <a:cubicBezTo>
                    <a:pt x="11641" y="14176"/>
                    <a:pt x="12976" y="14001"/>
                    <a:pt x="14169" y="14001"/>
                  </a:cubicBezTo>
                  <a:cubicBezTo>
                    <a:pt x="15249" y="14001"/>
                    <a:pt x="16212" y="14144"/>
                    <a:pt x="16212" y="14144"/>
                  </a:cubicBezTo>
                  <a:cubicBezTo>
                    <a:pt x="14911" y="13644"/>
                    <a:pt x="13710" y="12910"/>
                    <a:pt x="12643" y="12010"/>
                  </a:cubicBezTo>
                  <a:cubicBezTo>
                    <a:pt x="10942" y="10509"/>
                    <a:pt x="14210" y="7140"/>
                    <a:pt x="14211" y="7139"/>
                  </a:cubicBezTo>
                  <a:lnTo>
                    <a:pt x="14211" y="7139"/>
                  </a:lnTo>
                  <a:cubicBezTo>
                    <a:pt x="14210" y="7140"/>
                    <a:pt x="11575" y="9208"/>
                    <a:pt x="9641" y="9675"/>
                  </a:cubicBezTo>
                  <a:cubicBezTo>
                    <a:pt x="9594" y="9687"/>
                    <a:pt x="9547" y="9692"/>
                    <a:pt x="9499" y="9692"/>
                  </a:cubicBezTo>
                  <a:cubicBezTo>
                    <a:pt x="7548" y="9692"/>
                    <a:pt x="4371" y="2"/>
                    <a:pt x="4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2"/>
            <p:cNvSpPr/>
            <p:nvPr/>
          </p:nvSpPr>
          <p:spPr>
            <a:xfrm>
              <a:off x="2933100" y="1259675"/>
              <a:ext cx="448675" cy="570425"/>
            </a:xfrm>
            <a:custGeom>
              <a:avLst/>
              <a:gdLst/>
              <a:ahLst/>
              <a:cxnLst/>
              <a:rect l="l" t="t" r="r" b="b"/>
              <a:pathLst>
                <a:path w="17947" h="22817" extrusionOk="0">
                  <a:moveTo>
                    <a:pt x="4504" y="1"/>
                  </a:moveTo>
                  <a:lnTo>
                    <a:pt x="4237" y="67"/>
                  </a:lnTo>
                  <a:cubicBezTo>
                    <a:pt x="4237" y="67"/>
                    <a:pt x="4237" y="67"/>
                    <a:pt x="4237" y="67"/>
                  </a:cubicBezTo>
                  <a:lnTo>
                    <a:pt x="4237" y="67"/>
                  </a:lnTo>
                  <a:cubicBezTo>
                    <a:pt x="4504" y="1201"/>
                    <a:pt x="4704" y="2402"/>
                    <a:pt x="4904" y="3570"/>
                  </a:cubicBezTo>
                  <a:cubicBezTo>
                    <a:pt x="5071" y="4737"/>
                    <a:pt x="5204" y="5905"/>
                    <a:pt x="5238" y="7106"/>
                  </a:cubicBezTo>
                  <a:cubicBezTo>
                    <a:pt x="5271" y="7673"/>
                    <a:pt x="5204" y="8273"/>
                    <a:pt x="4971" y="8807"/>
                  </a:cubicBezTo>
                  <a:cubicBezTo>
                    <a:pt x="4630" y="9277"/>
                    <a:pt x="4070" y="9445"/>
                    <a:pt x="3433" y="9445"/>
                  </a:cubicBezTo>
                  <a:cubicBezTo>
                    <a:pt x="2259" y="9445"/>
                    <a:pt x="822" y="8876"/>
                    <a:pt x="0" y="8573"/>
                  </a:cubicBezTo>
                  <a:lnTo>
                    <a:pt x="0" y="8573"/>
                  </a:lnTo>
                  <a:cubicBezTo>
                    <a:pt x="875" y="8901"/>
                    <a:pt x="2322" y="9515"/>
                    <a:pt x="3516" y="9515"/>
                  </a:cubicBezTo>
                  <a:cubicBezTo>
                    <a:pt x="4144" y="9515"/>
                    <a:pt x="4703" y="9345"/>
                    <a:pt x="5071" y="8874"/>
                  </a:cubicBezTo>
                  <a:cubicBezTo>
                    <a:pt x="5304" y="8307"/>
                    <a:pt x="5404" y="7706"/>
                    <a:pt x="5371" y="7106"/>
                  </a:cubicBezTo>
                  <a:cubicBezTo>
                    <a:pt x="5323" y="5364"/>
                    <a:pt x="5151" y="3641"/>
                    <a:pt x="4870" y="1934"/>
                  </a:cubicBezTo>
                  <a:lnTo>
                    <a:pt x="4870" y="1934"/>
                  </a:lnTo>
                  <a:cubicBezTo>
                    <a:pt x="5589" y="3919"/>
                    <a:pt x="6439" y="5865"/>
                    <a:pt x="7406" y="7773"/>
                  </a:cubicBezTo>
                  <a:cubicBezTo>
                    <a:pt x="7873" y="8507"/>
                    <a:pt x="8273" y="9407"/>
                    <a:pt x="9107" y="9808"/>
                  </a:cubicBezTo>
                  <a:cubicBezTo>
                    <a:pt x="9234" y="9871"/>
                    <a:pt x="9361" y="9894"/>
                    <a:pt x="9496" y="9894"/>
                  </a:cubicBezTo>
                  <a:cubicBezTo>
                    <a:pt x="9574" y="9894"/>
                    <a:pt x="9655" y="9887"/>
                    <a:pt x="9741" y="9874"/>
                  </a:cubicBezTo>
                  <a:cubicBezTo>
                    <a:pt x="10970" y="9513"/>
                    <a:pt x="12077" y="8872"/>
                    <a:pt x="13126" y="8155"/>
                  </a:cubicBezTo>
                  <a:lnTo>
                    <a:pt x="13126" y="8155"/>
                  </a:lnTo>
                  <a:cubicBezTo>
                    <a:pt x="12925" y="8432"/>
                    <a:pt x="12742" y="8716"/>
                    <a:pt x="12576" y="9007"/>
                  </a:cubicBezTo>
                  <a:cubicBezTo>
                    <a:pt x="12042" y="9908"/>
                    <a:pt x="11542" y="11275"/>
                    <a:pt x="12443" y="12109"/>
                  </a:cubicBezTo>
                  <a:cubicBezTo>
                    <a:pt x="13209" y="12804"/>
                    <a:pt x="14079" y="13395"/>
                    <a:pt x="15015" y="13871"/>
                  </a:cubicBezTo>
                  <a:lnTo>
                    <a:pt x="15015" y="13871"/>
                  </a:lnTo>
                  <a:cubicBezTo>
                    <a:pt x="14702" y="13850"/>
                    <a:pt x="14390" y="13835"/>
                    <a:pt x="14079" y="13835"/>
                  </a:cubicBezTo>
                  <a:cubicBezTo>
                    <a:pt x="13288" y="13835"/>
                    <a:pt x="12509" y="13930"/>
                    <a:pt x="11776" y="14244"/>
                  </a:cubicBezTo>
                  <a:cubicBezTo>
                    <a:pt x="11375" y="14444"/>
                    <a:pt x="11075" y="14778"/>
                    <a:pt x="11008" y="15211"/>
                  </a:cubicBezTo>
                  <a:lnTo>
                    <a:pt x="10942" y="15612"/>
                  </a:lnTo>
                  <a:cubicBezTo>
                    <a:pt x="10889" y="17223"/>
                    <a:pt x="11191" y="18750"/>
                    <a:pt x="11551" y="20276"/>
                  </a:cubicBezTo>
                  <a:lnTo>
                    <a:pt x="11551" y="20276"/>
                  </a:lnTo>
                  <a:cubicBezTo>
                    <a:pt x="10661" y="18722"/>
                    <a:pt x="9793" y="17174"/>
                    <a:pt x="8573" y="15845"/>
                  </a:cubicBezTo>
                  <a:cubicBezTo>
                    <a:pt x="8424" y="15686"/>
                    <a:pt x="8272" y="15621"/>
                    <a:pt x="8124" y="15621"/>
                  </a:cubicBezTo>
                  <a:cubicBezTo>
                    <a:pt x="7808" y="15621"/>
                    <a:pt x="7510" y="15917"/>
                    <a:pt x="7306" y="16212"/>
                  </a:cubicBezTo>
                  <a:cubicBezTo>
                    <a:pt x="6922" y="16716"/>
                    <a:pt x="6590" y="17254"/>
                    <a:pt x="6309" y="17827"/>
                  </a:cubicBezTo>
                  <a:lnTo>
                    <a:pt x="6309" y="17827"/>
                  </a:lnTo>
                  <a:cubicBezTo>
                    <a:pt x="6349" y="16675"/>
                    <a:pt x="6261" y="15313"/>
                    <a:pt x="5204" y="14744"/>
                  </a:cubicBezTo>
                  <a:cubicBezTo>
                    <a:pt x="4536" y="14488"/>
                    <a:pt x="3833" y="14407"/>
                    <a:pt x="3122" y="14407"/>
                  </a:cubicBezTo>
                  <a:cubicBezTo>
                    <a:pt x="2616" y="14407"/>
                    <a:pt x="2105" y="14448"/>
                    <a:pt x="1601" y="14496"/>
                  </a:cubicBezTo>
                  <a:lnTo>
                    <a:pt x="1601" y="14496"/>
                  </a:lnTo>
                  <a:cubicBezTo>
                    <a:pt x="2109" y="14218"/>
                    <a:pt x="2593" y="13868"/>
                    <a:pt x="3036" y="13477"/>
                  </a:cubicBezTo>
                  <a:cubicBezTo>
                    <a:pt x="3636" y="12943"/>
                    <a:pt x="4003" y="12143"/>
                    <a:pt x="3403" y="11442"/>
                  </a:cubicBezTo>
                  <a:cubicBezTo>
                    <a:pt x="2502" y="10275"/>
                    <a:pt x="1235" y="9407"/>
                    <a:pt x="0" y="8573"/>
                  </a:cubicBezTo>
                  <a:lnTo>
                    <a:pt x="0" y="8607"/>
                  </a:lnTo>
                  <a:cubicBezTo>
                    <a:pt x="1235" y="9441"/>
                    <a:pt x="2469" y="10341"/>
                    <a:pt x="3336" y="11509"/>
                  </a:cubicBezTo>
                  <a:cubicBezTo>
                    <a:pt x="4335" y="12822"/>
                    <a:pt x="2427" y="13916"/>
                    <a:pt x="1166" y="14538"/>
                  </a:cubicBezTo>
                  <a:lnTo>
                    <a:pt x="1166" y="14538"/>
                  </a:lnTo>
                  <a:cubicBezTo>
                    <a:pt x="1144" y="14540"/>
                    <a:pt x="1123" y="14542"/>
                    <a:pt x="1101" y="14544"/>
                  </a:cubicBezTo>
                  <a:lnTo>
                    <a:pt x="1110" y="14566"/>
                  </a:lnTo>
                  <a:lnTo>
                    <a:pt x="1110" y="14566"/>
                  </a:lnTo>
                  <a:cubicBezTo>
                    <a:pt x="919" y="14659"/>
                    <a:pt x="745" y="14741"/>
                    <a:pt x="601" y="14811"/>
                  </a:cubicBezTo>
                  <a:cubicBezTo>
                    <a:pt x="1319" y="14701"/>
                    <a:pt x="2038" y="14636"/>
                    <a:pt x="2737" y="14636"/>
                  </a:cubicBezTo>
                  <a:cubicBezTo>
                    <a:pt x="2882" y="14636"/>
                    <a:pt x="3026" y="14639"/>
                    <a:pt x="3169" y="14644"/>
                  </a:cubicBezTo>
                  <a:cubicBezTo>
                    <a:pt x="3252" y="14640"/>
                    <a:pt x="3334" y="14638"/>
                    <a:pt x="3416" y="14638"/>
                  </a:cubicBezTo>
                  <a:cubicBezTo>
                    <a:pt x="4000" y="14638"/>
                    <a:pt x="4582" y="14744"/>
                    <a:pt x="5137" y="14978"/>
                  </a:cubicBezTo>
                  <a:cubicBezTo>
                    <a:pt x="6438" y="15712"/>
                    <a:pt x="6038" y="18180"/>
                    <a:pt x="5905" y="19414"/>
                  </a:cubicBezTo>
                  <a:cubicBezTo>
                    <a:pt x="6338" y="18347"/>
                    <a:pt x="6905" y="17346"/>
                    <a:pt x="7573" y="16412"/>
                  </a:cubicBezTo>
                  <a:cubicBezTo>
                    <a:pt x="7706" y="16212"/>
                    <a:pt x="7906" y="16045"/>
                    <a:pt x="8106" y="15945"/>
                  </a:cubicBezTo>
                  <a:lnTo>
                    <a:pt x="8140" y="15945"/>
                  </a:lnTo>
                  <a:cubicBezTo>
                    <a:pt x="8540" y="16279"/>
                    <a:pt x="8907" y="16646"/>
                    <a:pt x="9174" y="17079"/>
                  </a:cubicBezTo>
                  <a:cubicBezTo>
                    <a:pt x="10408" y="18881"/>
                    <a:pt x="11475" y="20882"/>
                    <a:pt x="12543" y="22817"/>
                  </a:cubicBezTo>
                  <a:cubicBezTo>
                    <a:pt x="12424" y="22335"/>
                    <a:pt x="12298" y="21845"/>
                    <a:pt x="12173" y="21350"/>
                  </a:cubicBezTo>
                  <a:lnTo>
                    <a:pt x="12173" y="21350"/>
                  </a:lnTo>
                  <a:lnTo>
                    <a:pt x="12176" y="21349"/>
                  </a:lnTo>
                  <a:cubicBezTo>
                    <a:pt x="12174" y="21347"/>
                    <a:pt x="12173" y="21344"/>
                    <a:pt x="12171" y="21342"/>
                  </a:cubicBezTo>
                  <a:lnTo>
                    <a:pt x="12171" y="21342"/>
                  </a:lnTo>
                  <a:cubicBezTo>
                    <a:pt x="11703" y="19479"/>
                    <a:pt x="11263" y="17548"/>
                    <a:pt x="11342" y="15678"/>
                  </a:cubicBezTo>
                  <a:cubicBezTo>
                    <a:pt x="11309" y="15211"/>
                    <a:pt x="11575" y="14811"/>
                    <a:pt x="11942" y="14611"/>
                  </a:cubicBezTo>
                  <a:cubicBezTo>
                    <a:pt x="12626" y="14338"/>
                    <a:pt x="13361" y="14248"/>
                    <a:pt x="14105" y="14248"/>
                  </a:cubicBezTo>
                  <a:cubicBezTo>
                    <a:pt x="14813" y="14248"/>
                    <a:pt x="15528" y="14330"/>
                    <a:pt x="16212" y="14411"/>
                  </a:cubicBezTo>
                  <a:lnTo>
                    <a:pt x="17947" y="14611"/>
                  </a:lnTo>
                  <a:lnTo>
                    <a:pt x="16312" y="14011"/>
                  </a:lnTo>
                  <a:cubicBezTo>
                    <a:pt x="16289" y="14002"/>
                    <a:pt x="16266" y="13993"/>
                    <a:pt x="16244" y="13985"/>
                  </a:cubicBezTo>
                  <a:lnTo>
                    <a:pt x="16244" y="13985"/>
                  </a:lnTo>
                  <a:lnTo>
                    <a:pt x="16245" y="13977"/>
                  </a:lnTo>
                  <a:cubicBezTo>
                    <a:pt x="16236" y="13976"/>
                    <a:pt x="16227" y="13976"/>
                    <a:pt x="16218" y="13975"/>
                  </a:cubicBezTo>
                  <a:lnTo>
                    <a:pt x="16218" y="13975"/>
                  </a:lnTo>
                  <a:cubicBezTo>
                    <a:pt x="14921" y="13476"/>
                    <a:pt x="13752" y="12754"/>
                    <a:pt x="12710" y="11842"/>
                  </a:cubicBezTo>
                  <a:cubicBezTo>
                    <a:pt x="11575" y="10541"/>
                    <a:pt x="13477" y="8340"/>
                    <a:pt x="14344" y="7339"/>
                  </a:cubicBezTo>
                  <a:lnTo>
                    <a:pt x="14077" y="7039"/>
                  </a:lnTo>
                  <a:cubicBezTo>
                    <a:pt x="12743" y="8040"/>
                    <a:pt x="11309" y="9040"/>
                    <a:pt x="9674" y="9541"/>
                  </a:cubicBezTo>
                  <a:cubicBezTo>
                    <a:pt x="9620" y="9561"/>
                    <a:pt x="9566" y="9570"/>
                    <a:pt x="9512" y="9570"/>
                  </a:cubicBezTo>
                  <a:cubicBezTo>
                    <a:pt x="9300" y="9570"/>
                    <a:pt x="9093" y="9427"/>
                    <a:pt x="8907" y="9241"/>
                  </a:cubicBezTo>
                  <a:cubicBezTo>
                    <a:pt x="7506" y="7773"/>
                    <a:pt x="6805" y="5738"/>
                    <a:pt x="5971" y="3870"/>
                  </a:cubicBezTo>
                  <a:cubicBezTo>
                    <a:pt x="5438" y="2602"/>
                    <a:pt x="4937" y="1302"/>
                    <a:pt x="4504" y="1"/>
                  </a:cubicBezTo>
                  <a:lnTo>
                    <a:pt x="4504" y="1"/>
                  </a:lnTo>
                  <a:cubicBezTo>
                    <a:pt x="4504" y="1"/>
                    <a:pt x="4504" y="1"/>
                    <a:pt x="4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2"/>
            <p:cNvSpPr/>
            <p:nvPr/>
          </p:nvSpPr>
          <p:spPr>
            <a:xfrm>
              <a:off x="2386875" y="1289425"/>
              <a:ext cx="746400" cy="1153900"/>
            </a:xfrm>
            <a:custGeom>
              <a:avLst/>
              <a:gdLst/>
              <a:ahLst/>
              <a:cxnLst/>
              <a:rect l="l" t="t" r="r" b="b"/>
              <a:pathLst>
                <a:path w="29856" h="46156" extrusionOk="0">
                  <a:moveTo>
                    <a:pt x="13955" y="0"/>
                  </a:moveTo>
                  <a:cubicBezTo>
                    <a:pt x="13430" y="0"/>
                    <a:pt x="12960" y="389"/>
                    <a:pt x="12776" y="1079"/>
                  </a:cubicBezTo>
                  <a:lnTo>
                    <a:pt x="267" y="33068"/>
                  </a:lnTo>
                  <a:cubicBezTo>
                    <a:pt x="1" y="34103"/>
                    <a:pt x="334" y="35203"/>
                    <a:pt x="1168" y="35904"/>
                  </a:cubicBezTo>
                  <a:lnTo>
                    <a:pt x="15178" y="45911"/>
                  </a:lnTo>
                  <a:cubicBezTo>
                    <a:pt x="15416" y="46077"/>
                    <a:pt x="15664" y="46156"/>
                    <a:pt x="15901" y="46156"/>
                  </a:cubicBezTo>
                  <a:cubicBezTo>
                    <a:pt x="16426" y="46156"/>
                    <a:pt x="16895" y="45767"/>
                    <a:pt x="17079" y="45077"/>
                  </a:cubicBezTo>
                  <a:lnTo>
                    <a:pt x="29588" y="13087"/>
                  </a:lnTo>
                  <a:cubicBezTo>
                    <a:pt x="29855" y="12053"/>
                    <a:pt x="29488" y="10953"/>
                    <a:pt x="28688" y="10252"/>
                  </a:cubicBezTo>
                  <a:lnTo>
                    <a:pt x="14678" y="245"/>
                  </a:lnTo>
                  <a:cubicBezTo>
                    <a:pt x="14439" y="79"/>
                    <a:pt x="14191" y="0"/>
                    <a:pt x="139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2"/>
            <p:cNvSpPr/>
            <p:nvPr/>
          </p:nvSpPr>
          <p:spPr>
            <a:xfrm>
              <a:off x="2345175" y="1259675"/>
              <a:ext cx="747225" cy="1153625"/>
            </a:xfrm>
            <a:custGeom>
              <a:avLst/>
              <a:gdLst/>
              <a:ahLst/>
              <a:cxnLst/>
              <a:rect l="l" t="t" r="r" b="b"/>
              <a:pathLst>
                <a:path w="29889" h="46145" extrusionOk="0">
                  <a:moveTo>
                    <a:pt x="13944" y="0"/>
                  </a:moveTo>
                  <a:cubicBezTo>
                    <a:pt x="13417" y="0"/>
                    <a:pt x="12958" y="388"/>
                    <a:pt x="12776" y="1068"/>
                  </a:cubicBezTo>
                  <a:lnTo>
                    <a:pt x="268" y="33058"/>
                  </a:lnTo>
                  <a:cubicBezTo>
                    <a:pt x="1" y="34092"/>
                    <a:pt x="368" y="35192"/>
                    <a:pt x="1168" y="35893"/>
                  </a:cubicBezTo>
                  <a:lnTo>
                    <a:pt x="15178" y="45900"/>
                  </a:lnTo>
                  <a:cubicBezTo>
                    <a:pt x="15416" y="46066"/>
                    <a:pt x="15664" y="46145"/>
                    <a:pt x="15902" y="46145"/>
                  </a:cubicBezTo>
                  <a:cubicBezTo>
                    <a:pt x="16429" y="46145"/>
                    <a:pt x="16906" y="45756"/>
                    <a:pt x="17113" y="45066"/>
                  </a:cubicBezTo>
                  <a:lnTo>
                    <a:pt x="29622" y="13077"/>
                  </a:lnTo>
                  <a:cubicBezTo>
                    <a:pt x="29889" y="12043"/>
                    <a:pt x="29522" y="10942"/>
                    <a:pt x="28688" y="10241"/>
                  </a:cubicBezTo>
                  <a:lnTo>
                    <a:pt x="14711" y="267"/>
                  </a:lnTo>
                  <a:cubicBezTo>
                    <a:pt x="14455" y="86"/>
                    <a:pt x="14192" y="0"/>
                    <a:pt x="139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2"/>
            <p:cNvSpPr/>
            <p:nvPr/>
          </p:nvSpPr>
          <p:spPr>
            <a:xfrm>
              <a:off x="2950325" y="1533250"/>
              <a:ext cx="94550" cy="73175"/>
            </a:xfrm>
            <a:custGeom>
              <a:avLst/>
              <a:gdLst/>
              <a:ahLst/>
              <a:cxnLst/>
              <a:rect l="l" t="t" r="r" b="b"/>
              <a:pathLst>
                <a:path w="3782" h="2927" extrusionOk="0">
                  <a:moveTo>
                    <a:pt x="1880" y="0"/>
                  </a:moveTo>
                  <a:cubicBezTo>
                    <a:pt x="1419" y="0"/>
                    <a:pt x="967" y="222"/>
                    <a:pt x="679" y="633"/>
                  </a:cubicBezTo>
                  <a:cubicBezTo>
                    <a:pt x="0" y="1651"/>
                    <a:pt x="749" y="2927"/>
                    <a:pt x="1869" y="2927"/>
                  </a:cubicBezTo>
                  <a:cubicBezTo>
                    <a:pt x="1959" y="2927"/>
                    <a:pt x="2052" y="2918"/>
                    <a:pt x="2147" y="2901"/>
                  </a:cubicBezTo>
                  <a:cubicBezTo>
                    <a:pt x="3448" y="2667"/>
                    <a:pt x="3781" y="999"/>
                    <a:pt x="2714" y="266"/>
                  </a:cubicBezTo>
                  <a:cubicBezTo>
                    <a:pt x="2458" y="86"/>
                    <a:pt x="2167" y="0"/>
                    <a:pt x="188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2"/>
            <p:cNvSpPr/>
            <p:nvPr/>
          </p:nvSpPr>
          <p:spPr>
            <a:xfrm>
              <a:off x="1933225" y="2312775"/>
              <a:ext cx="2700850" cy="1254525"/>
            </a:xfrm>
            <a:custGeom>
              <a:avLst/>
              <a:gdLst/>
              <a:ahLst/>
              <a:cxnLst/>
              <a:rect l="l" t="t" r="r" b="b"/>
              <a:pathLst>
                <a:path w="108034" h="50181" extrusionOk="0">
                  <a:moveTo>
                    <a:pt x="18947" y="0"/>
                  </a:moveTo>
                  <a:cubicBezTo>
                    <a:pt x="11344" y="0"/>
                    <a:pt x="3035" y="1310"/>
                    <a:pt x="2569" y="3643"/>
                  </a:cubicBezTo>
                  <a:cubicBezTo>
                    <a:pt x="0" y="16485"/>
                    <a:pt x="29688" y="48008"/>
                    <a:pt x="33724" y="49542"/>
                  </a:cubicBezTo>
                  <a:cubicBezTo>
                    <a:pt x="34868" y="49975"/>
                    <a:pt x="36470" y="50180"/>
                    <a:pt x="38433" y="50180"/>
                  </a:cubicBezTo>
                  <a:cubicBezTo>
                    <a:pt x="50839" y="50180"/>
                    <a:pt x="77659" y="41990"/>
                    <a:pt x="94334" y="31363"/>
                  </a:cubicBezTo>
                  <a:cubicBezTo>
                    <a:pt x="101364" y="26889"/>
                    <a:pt x="108034" y="19611"/>
                    <a:pt x="94405" y="19611"/>
                  </a:cubicBezTo>
                  <a:cubicBezTo>
                    <a:pt x="93096" y="19611"/>
                    <a:pt x="91599" y="19678"/>
                    <a:pt x="89898" y="19821"/>
                  </a:cubicBezTo>
                  <a:cubicBezTo>
                    <a:pt x="76064" y="20974"/>
                    <a:pt x="57395" y="22909"/>
                    <a:pt x="51292" y="22909"/>
                  </a:cubicBezTo>
                  <a:cubicBezTo>
                    <a:pt x="50155" y="22909"/>
                    <a:pt x="49454" y="22842"/>
                    <a:pt x="49302" y="22690"/>
                  </a:cubicBezTo>
                  <a:cubicBezTo>
                    <a:pt x="48435" y="21756"/>
                    <a:pt x="35225" y="9814"/>
                    <a:pt x="31423" y="2575"/>
                  </a:cubicBezTo>
                  <a:cubicBezTo>
                    <a:pt x="30482" y="812"/>
                    <a:pt x="24933" y="0"/>
                    <a:pt x="18947" y="0"/>
                  </a:cubicBezTo>
                  <a:close/>
                </a:path>
              </a:pathLst>
            </a:custGeom>
            <a:solidFill>
              <a:srgbClr val="D376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2"/>
            <p:cNvSpPr/>
            <p:nvPr/>
          </p:nvSpPr>
          <p:spPr>
            <a:xfrm>
              <a:off x="2170050" y="1313175"/>
              <a:ext cx="452850" cy="647025"/>
            </a:xfrm>
            <a:custGeom>
              <a:avLst/>
              <a:gdLst/>
              <a:ahLst/>
              <a:cxnLst/>
              <a:rect l="l" t="t" r="r" b="b"/>
              <a:pathLst>
                <a:path w="18114" h="25881" extrusionOk="0">
                  <a:moveTo>
                    <a:pt x="11575" y="0"/>
                  </a:moveTo>
                  <a:cubicBezTo>
                    <a:pt x="10003" y="0"/>
                    <a:pt x="8543" y="2024"/>
                    <a:pt x="8207" y="5266"/>
                  </a:cubicBezTo>
                  <a:cubicBezTo>
                    <a:pt x="7306" y="13605"/>
                    <a:pt x="4938" y="14739"/>
                    <a:pt x="1" y="22011"/>
                  </a:cubicBezTo>
                  <a:lnTo>
                    <a:pt x="11142" y="25881"/>
                  </a:lnTo>
                  <a:cubicBezTo>
                    <a:pt x="13744" y="22578"/>
                    <a:pt x="18114" y="11837"/>
                    <a:pt x="14644" y="3131"/>
                  </a:cubicBezTo>
                  <a:cubicBezTo>
                    <a:pt x="13788" y="957"/>
                    <a:pt x="12655" y="0"/>
                    <a:pt x="11575" y="0"/>
                  </a:cubicBezTo>
                  <a:close/>
                </a:path>
              </a:pathLst>
            </a:custGeom>
            <a:solidFill>
              <a:srgbClr val="D376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2"/>
            <p:cNvSpPr/>
            <p:nvPr/>
          </p:nvSpPr>
          <p:spPr>
            <a:xfrm>
              <a:off x="1934875" y="1499675"/>
              <a:ext cx="1222650" cy="999250"/>
            </a:xfrm>
            <a:custGeom>
              <a:avLst/>
              <a:gdLst/>
              <a:ahLst/>
              <a:cxnLst/>
              <a:rect l="l" t="t" r="r" b="b"/>
              <a:pathLst>
                <a:path w="48906" h="39970" extrusionOk="0">
                  <a:moveTo>
                    <a:pt x="38198" y="1"/>
                  </a:moveTo>
                  <a:cubicBezTo>
                    <a:pt x="38073" y="1"/>
                    <a:pt x="37950" y="3"/>
                    <a:pt x="37828" y="7"/>
                  </a:cubicBezTo>
                  <a:cubicBezTo>
                    <a:pt x="18381" y="741"/>
                    <a:pt x="10442" y="12550"/>
                    <a:pt x="7173" y="18187"/>
                  </a:cubicBezTo>
                  <a:cubicBezTo>
                    <a:pt x="1" y="30496"/>
                    <a:pt x="2436" y="38969"/>
                    <a:pt x="2436" y="38969"/>
                  </a:cubicBezTo>
                  <a:lnTo>
                    <a:pt x="29489" y="39969"/>
                  </a:lnTo>
                  <a:cubicBezTo>
                    <a:pt x="34325" y="35500"/>
                    <a:pt x="34492" y="31163"/>
                    <a:pt x="34492" y="31163"/>
                  </a:cubicBezTo>
                  <a:cubicBezTo>
                    <a:pt x="34796" y="31177"/>
                    <a:pt x="35106" y="31185"/>
                    <a:pt x="35419" y="31185"/>
                  </a:cubicBezTo>
                  <a:cubicBezTo>
                    <a:pt x="35862" y="31185"/>
                    <a:pt x="36311" y="31169"/>
                    <a:pt x="36761" y="31130"/>
                  </a:cubicBezTo>
                  <a:cubicBezTo>
                    <a:pt x="37494" y="26760"/>
                    <a:pt x="37628" y="21123"/>
                    <a:pt x="37628" y="19054"/>
                  </a:cubicBezTo>
                  <a:cubicBezTo>
                    <a:pt x="37628" y="14418"/>
                    <a:pt x="29589" y="9581"/>
                    <a:pt x="29589" y="9581"/>
                  </a:cubicBezTo>
                  <a:cubicBezTo>
                    <a:pt x="32424" y="7780"/>
                    <a:pt x="36427" y="8013"/>
                    <a:pt x="41697" y="5845"/>
                  </a:cubicBezTo>
                  <a:cubicBezTo>
                    <a:pt x="48905" y="2923"/>
                    <a:pt x="42746" y="1"/>
                    <a:pt x="38198" y="1"/>
                  </a:cubicBezTo>
                  <a:close/>
                </a:path>
              </a:pathLst>
            </a:custGeom>
            <a:solidFill>
              <a:srgbClr val="D376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2"/>
            <p:cNvSpPr/>
            <p:nvPr/>
          </p:nvSpPr>
          <p:spPr>
            <a:xfrm>
              <a:off x="2210075" y="1737500"/>
              <a:ext cx="919850" cy="611500"/>
            </a:xfrm>
            <a:custGeom>
              <a:avLst/>
              <a:gdLst/>
              <a:ahLst/>
              <a:cxnLst/>
              <a:rect l="l" t="t" r="r" b="b"/>
              <a:pathLst>
                <a:path w="36794" h="24460" extrusionOk="0">
                  <a:moveTo>
                    <a:pt x="16437" y="1"/>
                  </a:moveTo>
                  <a:cubicBezTo>
                    <a:pt x="16373" y="1"/>
                    <a:pt x="16309" y="1"/>
                    <a:pt x="16246" y="1"/>
                  </a:cubicBezTo>
                  <a:cubicBezTo>
                    <a:pt x="10008" y="35"/>
                    <a:pt x="3170" y="2470"/>
                    <a:pt x="1" y="3671"/>
                  </a:cubicBezTo>
                  <a:cubicBezTo>
                    <a:pt x="1" y="3671"/>
                    <a:pt x="19550" y="24460"/>
                    <a:pt x="20943" y="24460"/>
                  </a:cubicBezTo>
                  <a:cubicBezTo>
                    <a:pt x="20958" y="24460"/>
                    <a:pt x="20972" y="24457"/>
                    <a:pt x="20982" y="24452"/>
                  </a:cubicBezTo>
                  <a:cubicBezTo>
                    <a:pt x="22019" y="23957"/>
                    <a:pt x="23141" y="23792"/>
                    <a:pt x="24273" y="23792"/>
                  </a:cubicBezTo>
                  <a:cubicBezTo>
                    <a:pt x="26513" y="23792"/>
                    <a:pt x="28793" y="24437"/>
                    <a:pt x="30529" y="24437"/>
                  </a:cubicBezTo>
                  <a:cubicBezTo>
                    <a:pt x="31756" y="24437"/>
                    <a:pt x="32712" y="24115"/>
                    <a:pt x="33191" y="23018"/>
                  </a:cubicBezTo>
                  <a:cubicBezTo>
                    <a:pt x="34425" y="20149"/>
                    <a:pt x="31357" y="18415"/>
                    <a:pt x="31357" y="18414"/>
                  </a:cubicBezTo>
                  <a:lnTo>
                    <a:pt x="31357" y="18414"/>
                  </a:lnTo>
                  <a:cubicBezTo>
                    <a:pt x="31357" y="18414"/>
                    <a:pt x="31548" y="18435"/>
                    <a:pt x="31853" y="18435"/>
                  </a:cubicBezTo>
                  <a:cubicBezTo>
                    <a:pt x="32946" y="18435"/>
                    <a:pt x="35505" y="18170"/>
                    <a:pt x="36027" y="15746"/>
                  </a:cubicBezTo>
                  <a:cubicBezTo>
                    <a:pt x="36794" y="12343"/>
                    <a:pt x="31423" y="10442"/>
                    <a:pt x="31423" y="10442"/>
                  </a:cubicBezTo>
                  <a:lnTo>
                    <a:pt x="31423" y="10442"/>
                  </a:lnTo>
                  <a:cubicBezTo>
                    <a:pt x="31423" y="10442"/>
                    <a:pt x="31472" y="10444"/>
                    <a:pt x="31559" y="10444"/>
                  </a:cubicBezTo>
                  <a:cubicBezTo>
                    <a:pt x="32376" y="10444"/>
                    <a:pt x="36594" y="10281"/>
                    <a:pt x="36594" y="6906"/>
                  </a:cubicBezTo>
                  <a:cubicBezTo>
                    <a:pt x="36627" y="1816"/>
                    <a:pt x="23459" y="1"/>
                    <a:pt x="16437" y="1"/>
                  </a:cubicBezTo>
                  <a:close/>
                </a:path>
              </a:pathLst>
            </a:custGeom>
            <a:solidFill>
              <a:srgbClr val="D376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2"/>
            <p:cNvSpPr/>
            <p:nvPr/>
          </p:nvSpPr>
          <p:spPr>
            <a:xfrm>
              <a:off x="2586225" y="1915575"/>
              <a:ext cx="410900" cy="83125"/>
            </a:xfrm>
            <a:custGeom>
              <a:avLst/>
              <a:gdLst/>
              <a:ahLst/>
              <a:cxnLst/>
              <a:rect l="l" t="t" r="r" b="b"/>
              <a:pathLst>
                <a:path w="16436" h="3325" extrusionOk="0">
                  <a:moveTo>
                    <a:pt x="3157" y="0"/>
                  </a:moveTo>
                  <a:cubicBezTo>
                    <a:pt x="1909" y="0"/>
                    <a:pt x="833" y="92"/>
                    <a:pt x="32" y="250"/>
                  </a:cubicBezTo>
                  <a:cubicBezTo>
                    <a:pt x="6" y="250"/>
                    <a:pt x="0" y="293"/>
                    <a:pt x="16" y="293"/>
                  </a:cubicBezTo>
                  <a:cubicBezTo>
                    <a:pt x="20" y="293"/>
                    <a:pt x="26" y="290"/>
                    <a:pt x="32" y="284"/>
                  </a:cubicBezTo>
                  <a:cubicBezTo>
                    <a:pt x="5570" y="650"/>
                    <a:pt x="11007" y="1651"/>
                    <a:pt x="16311" y="3319"/>
                  </a:cubicBezTo>
                  <a:cubicBezTo>
                    <a:pt x="16325" y="3323"/>
                    <a:pt x="16337" y="3324"/>
                    <a:pt x="16348" y="3324"/>
                  </a:cubicBezTo>
                  <a:cubicBezTo>
                    <a:pt x="16436" y="3324"/>
                    <a:pt x="16400" y="3212"/>
                    <a:pt x="16311" y="3152"/>
                  </a:cubicBezTo>
                  <a:cubicBezTo>
                    <a:pt x="12208" y="826"/>
                    <a:pt x="6904" y="0"/>
                    <a:pt x="3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2"/>
            <p:cNvSpPr/>
            <p:nvPr/>
          </p:nvSpPr>
          <p:spPr>
            <a:xfrm>
              <a:off x="2592025" y="2096550"/>
              <a:ext cx="406025" cy="102600"/>
            </a:xfrm>
            <a:custGeom>
              <a:avLst/>
              <a:gdLst/>
              <a:ahLst/>
              <a:cxnLst/>
              <a:rect l="l" t="t" r="r" b="b"/>
              <a:pathLst>
                <a:path w="16241" h="4104" extrusionOk="0">
                  <a:moveTo>
                    <a:pt x="1262" y="1"/>
                  </a:moveTo>
                  <a:cubicBezTo>
                    <a:pt x="801" y="1"/>
                    <a:pt x="399" y="18"/>
                    <a:pt x="67" y="50"/>
                  </a:cubicBezTo>
                  <a:cubicBezTo>
                    <a:pt x="34" y="50"/>
                    <a:pt x="0" y="83"/>
                    <a:pt x="67" y="116"/>
                  </a:cubicBezTo>
                  <a:cubicBezTo>
                    <a:pt x="5538" y="817"/>
                    <a:pt x="10942" y="2151"/>
                    <a:pt x="16112" y="4086"/>
                  </a:cubicBezTo>
                  <a:cubicBezTo>
                    <a:pt x="16137" y="4098"/>
                    <a:pt x="16157" y="4104"/>
                    <a:pt x="16173" y="4104"/>
                  </a:cubicBezTo>
                  <a:cubicBezTo>
                    <a:pt x="16241" y="4104"/>
                    <a:pt x="16220" y="4000"/>
                    <a:pt x="16112" y="3919"/>
                  </a:cubicBezTo>
                  <a:cubicBezTo>
                    <a:pt x="11348" y="949"/>
                    <a:pt x="4691" y="1"/>
                    <a:pt x="1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2"/>
            <p:cNvSpPr/>
            <p:nvPr/>
          </p:nvSpPr>
          <p:spPr>
            <a:xfrm>
              <a:off x="3224975" y="2782625"/>
              <a:ext cx="1391850" cy="741200"/>
            </a:xfrm>
            <a:custGeom>
              <a:avLst/>
              <a:gdLst/>
              <a:ahLst/>
              <a:cxnLst/>
              <a:rect l="l" t="t" r="r" b="b"/>
              <a:pathLst>
                <a:path w="55674" h="29648" extrusionOk="0">
                  <a:moveTo>
                    <a:pt x="40523" y="1"/>
                  </a:moveTo>
                  <a:cubicBezTo>
                    <a:pt x="25936" y="1"/>
                    <a:pt x="0" y="3229"/>
                    <a:pt x="0" y="3229"/>
                  </a:cubicBezTo>
                  <a:lnTo>
                    <a:pt x="6805" y="29647"/>
                  </a:lnTo>
                  <a:cubicBezTo>
                    <a:pt x="6805" y="29647"/>
                    <a:pt x="30489" y="20541"/>
                    <a:pt x="42731" y="14036"/>
                  </a:cubicBezTo>
                  <a:cubicBezTo>
                    <a:pt x="55674" y="7131"/>
                    <a:pt x="55073" y="527"/>
                    <a:pt x="43632" y="60"/>
                  </a:cubicBezTo>
                  <a:cubicBezTo>
                    <a:pt x="42672" y="20"/>
                    <a:pt x="41630" y="1"/>
                    <a:pt x="405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2"/>
            <p:cNvSpPr/>
            <p:nvPr/>
          </p:nvSpPr>
          <p:spPr>
            <a:xfrm>
              <a:off x="4081425" y="2782425"/>
              <a:ext cx="407800" cy="306650"/>
            </a:xfrm>
            <a:custGeom>
              <a:avLst/>
              <a:gdLst/>
              <a:ahLst/>
              <a:cxnLst/>
              <a:rect l="l" t="t" r="r" b="b"/>
              <a:pathLst>
                <a:path w="16312" h="12266" extrusionOk="0">
                  <a:moveTo>
                    <a:pt x="6538" y="1"/>
                  </a:moveTo>
                  <a:cubicBezTo>
                    <a:pt x="6405" y="268"/>
                    <a:pt x="6238" y="501"/>
                    <a:pt x="6105" y="735"/>
                  </a:cubicBezTo>
                  <a:cubicBezTo>
                    <a:pt x="4237" y="4004"/>
                    <a:pt x="0" y="3970"/>
                    <a:pt x="434" y="7973"/>
                  </a:cubicBezTo>
                  <a:cubicBezTo>
                    <a:pt x="748" y="10828"/>
                    <a:pt x="4286" y="12266"/>
                    <a:pt x="7224" y="12266"/>
                  </a:cubicBezTo>
                  <a:cubicBezTo>
                    <a:pt x="7719" y="12266"/>
                    <a:pt x="8197" y="12225"/>
                    <a:pt x="8640" y="12143"/>
                  </a:cubicBezTo>
                  <a:cubicBezTo>
                    <a:pt x="13410" y="11242"/>
                    <a:pt x="16112" y="6172"/>
                    <a:pt x="16312" y="1735"/>
                  </a:cubicBezTo>
                  <a:cubicBezTo>
                    <a:pt x="14878" y="801"/>
                    <a:pt x="12543" y="201"/>
                    <a:pt x="9374" y="68"/>
                  </a:cubicBezTo>
                  <a:cubicBezTo>
                    <a:pt x="8473" y="1"/>
                    <a:pt x="7539" y="1"/>
                    <a:pt x="65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2"/>
            <p:cNvSpPr/>
            <p:nvPr/>
          </p:nvSpPr>
          <p:spPr>
            <a:xfrm>
              <a:off x="3644450" y="2794950"/>
              <a:ext cx="485350" cy="498700"/>
            </a:xfrm>
            <a:custGeom>
              <a:avLst/>
              <a:gdLst/>
              <a:ahLst/>
              <a:cxnLst/>
              <a:rect l="l" t="t" r="r" b="b"/>
              <a:pathLst>
                <a:path w="19414" h="19948" extrusionOk="0">
                  <a:moveTo>
                    <a:pt x="11342" y="0"/>
                  </a:moveTo>
                  <a:cubicBezTo>
                    <a:pt x="9607" y="134"/>
                    <a:pt x="7839" y="267"/>
                    <a:pt x="6104" y="400"/>
                  </a:cubicBezTo>
                  <a:cubicBezTo>
                    <a:pt x="4570" y="1968"/>
                    <a:pt x="4437" y="4870"/>
                    <a:pt x="4203" y="7472"/>
                  </a:cubicBezTo>
                  <a:cubicBezTo>
                    <a:pt x="3870" y="11175"/>
                    <a:pt x="0" y="12943"/>
                    <a:pt x="2068" y="16379"/>
                  </a:cubicBezTo>
                  <a:cubicBezTo>
                    <a:pt x="3803" y="19281"/>
                    <a:pt x="6638" y="19247"/>
                    <a:pt x="9373" y="19314"/>
                  </a:cubicBezTo>
                  <a:cubicBezTo>
                    <a:pt x="10441" y="19414"/>
                    <a:pt x="11442" y="19648"/>
                    <a:pt x="12476" y="19948"/>
                  </a:cubicBezTo>
                  <a:cubicBezTo>
                    <a:pt x="14844" y="18914"/>
                    <a:pt x="17179" y="17846"/>
                    <a:pt x="19414" y="16779"/>
                  </a:cubicBezTo>
                  <a:cubicBezTo>
                    <a:pt x="18780" y="14811"/>
                    <a:pt x="15845" y="13410"/>
                    <a:pt x="14844" y="10975"/>
                  </a:cubicBezTo>
                  <a:cubicBezTo>
                    <a:pt x="13843" y="8540"/>
                    <a:pt x="14077" y="2168"/>
                    <a:pt x="113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2"/>
            <p:cNvSpPr/>
            <p:nvPr/>
          </p:nvSpPr>
          <p:spPr>
            <a:xfrm>
              <a:off x="3308375" y="3186050"/>
              <a:ext cx="322750" cy="337775"/>
            </a:xfrm>
            <a:custGeom>
              <a:avLst/>
              <a:gdLst/>
              <a:ahLst/>
              <a:cxnLst/>
              <a:rect l="l" t="t" r="r" b="b"/>
              <a:pathLst>
                <a:path w="12910" h="13511" extrusionOk="0">
                  <a:moveTo>
                    <a:pt x="0" y="1"/>
                  </a:moveTo>
                  <a:lnTo>
                    <a:pt x="3469" y="13510"/>
                  </a:lnTo>
                  <a:cubicBezTo>
                    <a:pt x="3469" y="13510"/>
                    <a:pt x="7339" y="12009"/>
                    <a:pt x="12776" y="9808"/>
                  </a:cubicBezTo>
                  <a:cubicBezTo>
                    <a:pt x="12909" y="6772"/>
                    <a:pt x="8973" y="5571"/>
                    <a:pt x="5904" y="4437"/>
                  </a:cubicBezTo>
                  <a:cubicBezTo>
                    <a:pt x="3169" y="3437"/>
                    <a:pt x="2135" y="668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2"/>
            <p:cNvSpPr/>
            <p:nvPr/>
          </p:nvSpPr>
          <p:spPr>
            <a:xfrm>
              <a:off x="3230800" y="2816625"/>
              <a:ext cx="437025" cy="315250"/>
            </a:xfrm>
            <a:custGeom>
              <a:avLst/>
              <a:gdLst/>
              <a:ahLst/>
              <a:cxnLst/>
              <a:rect l="l" t="t" r="r" b="b"/>
              <a:pathLst>
                <a:path w="17481" h="12610" extrusionOk="0">
                  <a:moveTo>
                    <a:pt x="17347" y="1"/>
                  </a:moveTo>
                  <a:lnTo>
                    <a:pt x="17347" y="1"/>
                  </a:lnTo>
                  <a:cubicBezTo>
                    <a:pt x="17046" y="34"/>
                    <a:pt x="16780" y="34"/>
                    <a:pt x="16513" y="67"/>
                  </a:cubicBezTo>
                  <a:cubicBezTo>
                    <a:pt x="16479" y="634"/>
                    <a:pt x="16379" y="1168"/>
                    <a:pt x="16313" y="1702"/>
                  </a:cubicBezTo>
                  <a:cubicBezTo>
                    <a:pt x="16179" y="2769"/>
                    <a:pt x="16079" y="3703"/>
                    <a:pt x="16279" y="4437"/>
                  </a:cubicBezTo>
                  <a:cubicBezTo>
                    <a:pt x="16579" y="5538"/>
                    <a:pt x="16079" y="8173"/>
                    <a:pt x="14378" y="9974"/>
                  </a:cubicBezTo>
                  <a:cubicBezTo>
                    <a:pt x="13307" y="11149"/>
                    <a:pt x="11807" y="11793"/>
                    <a:pt x="10262" y="11793"/>
                  </a:cubicBezTo>
                  <a:cubicBezTo>
                    <a:pt x="9833" y="11793"/>
                    <a:pt x="9401" y="11744"/>
                    <a:pt x="8974" y="11642"/>
                  </a:cubicBezTo>
                  <a:cubicBezTo>
                    <a:pt x="5271" y="10942"/>
                    <a:pt x="4404" y="9040"/>
                    <a:pt x="3470" y="7072"/>
                  </a:cubicBezTo>
                  <a:cubicBezTo>
                    <a:pt x="2936" y="5905"/>
                    <a:pt x="2403" y="4737"/>
                    <a:pt x="1269" y="3837"/>
                  </a:cubicBezTo>
                  <a:cubicBezTo>
                    <a:pt x="868" y="3503"/>
                    <a:pt x="435" y="3136"/>
                    <a:pt x="1" y="2736"/>
                  </a:cubicBezTo>
                  <a:lnTo>
                    <a:pt x="1" y="2736"/>
                  </a:lnTo>
                  <a:lnTo>
                    <a:pt x="368" y="4170"/>
                  </a:lnTo>
                  <a:cubicBezTo>
                    <a:pt x="501" y="4270"/>
                    <a:pt x="601" y="4370"/>
                    <a:pt x="735" y="4470"/>
                  </a:cubicBezTo>
                  <a:cubicBezTo>
                    <a:pt x="1702" y="5271"/>
                    <a:pt x="2203" y="6305"/>
                    <a:pt x="2736" y="7406"/>
                  </a:cubicBezTo>
                  <a:cubicBezTo>
                    <a:pt x="3670" y="9407"/>
                    <a:pt x="4704" y="11642"/>
                    <a:pt x="8807" y="12443"/>
                  </a:cubicBezTo>
                  <a:cubicBezTo>
                    <a:pt x="9308" y="12543"/>
                    <a:pt x="9808" y="12610"/>
                    <a:pt x="10308" y="12610"/>
                  </a:cubicBezTo>
                  <a:cubicBezTo>
                    <a:pt x="12076" y="12610"/>
                    <a:pt x="13777" y="11876"/>
                    <a:pt x="14978" y="10541"/>
                  </a:cubicBezTo>
                  <a:cubicBezTo>
                    <a:pt x="16746" y="8640"/>
                    <a:pt x="17480" y="5738"/>
                    <a:pt x="17080" y="4204"/>
                  </a:cubicBezTo>
                  <a:cubicBezTo>
                    <a:pt x="16913" y="3636"/>
                    <a:pt x="17013" y="2769"/>
                    <a:pt x="17147" y="1835"/>
                  </a:cubicBezTo>
                  <a:cubicBezTo>
                    <a:pt x="17213" y="1268"/>
                    <a:pt x="17313" y="634"/>
                    <a:pt x="173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2"/>
            <p:cNvSpPr/>
            <p:nvPr/>
          </p:nvSpPr>
          <p:spPr>
            <a:xfrm>
              <a:off x="3382575" y="2917750"/>
              <a:ext cx="140125" cy="518575"/>
            </a:xfrm>
            <a:custGeom>
              <a:avLst/>
              <a:gdLst/>
              <a:ahLst/>
              <a:cxnLst/>
              <a:rect l="l" t="t" r="r" b="b"/>
              <a:pathLst>
                <a:path w="5605" h="20743" extrusionOk="0">
                  <a:moveTo>
                    <a:pt x="34" y="0"/>
                  </a:moveTo>
                  <a:cubicBezTo>
                    <a:pt x="18" y="0"/>
                    <a:pt x="1" y="8"/>
                    <a:pt x="1" y="25"/>
                  </a:cubicBezTo>
                  <a:cubicBezTo>
                    <a:pt x="234" y="1793"/>
                    <a:pt x="601" y="3561"/>
                    <a:pt x="1068" y="5296"/>
                  </a:cubicBezTo>
                  <a:cubicBezTo>
                    <a:pt x="1469" y="6997"/>
                    <a:pt x="1936" y="8698"/>
                    <a:pt x="2369" y="10399"/>
                  </a:cubicBezTo>
                  <a:cubicBezTo>
                    <a:pt x="2836" y="12100"/>
                    <a:pt x="4904" y="18972"/>
                    <a:pt x="5438" y="20707"/>
                  </a:cubicBezTo>
                  <a:cubicBezTo>
                    <a:pt x="5451" y="20732"/>
                    <a:pt x="5478" y="20743"/>
                    <a:pt x="5507" y="20743"/>
                  </a:cubicBezTo>
                  <a:cubicBezTo>
                    <a:pt x="5554" y="20743"/>
                    <a:pt x="5605" y="20714"/>
                    <a:pt x="5605" y="20673"/>
                  </a:cubicBezTo>
                  <a:cubicBezTo>
                    <a:pt x="5205" y="18939"/>
                    <a:pt x="3604" y="11934"/>
                    <a:pt x="3137" y="10199"/>
                  </a:cubicBezTo>
                  <a:cubicBezTo>
                    <a:pt x="2670" y="8464"/>
                    <a:pt x="2236" y="6730"/>
                    <a:pt x="1702" y="4995"/>
                  </a:cubicBezTo>
                  <a:cubicBezTo>
                    <a:pt x="1269" y="3294"/>
                    <a:pt x="701" y="1626"/>
                    <a:pt x="68" y="25"/>
                  </a:cubicBezTo>
                  <a:cubicBezTo>
                    <a:pt x="68" y="8"/>
                    <a:pt x="51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2"/>
            <p:cNvSpPr/>
            <p:nvPr/>
          </p:nvSpPr>
          <p:spPr>
            <a:xfrm>
              <a:off x="3681975" y="2725425"/>
              <a:ext cx="1760450" cy="2443750"/>
            </a:xfrm>
            <a:custGeom>
              <a:avLst/>
              <a:gdLst/>
              <a:ahLst/>
              <a:cxnLst/>
              <a:rect l="l" t="t" r="r" b="b"/>
              <a:pathLst>
                <a:path w="70418" h="97750" extrusionOk="0">
                  <a:moveTo>
                    <a:pt x="32794" y="1"/>
                  </a:moveTo>
                  <a:cubicBezTo>
                    <a:pt x="28180" y="1"/>
                    <a:pt x="23507" y="2243"/>
                    <a:pt x="21349" y="4649"/>
                  </a:cubicBezTo>
                  <a:cubicBezTo>
                    <a:pt x="11742" y="15390"/>
                    <a:pt x="0" y="97482"/>
                    <a:pt x="234" y="97749"/>
                  </a:cubicBezTo>
                  <a:lnTo>
                    <a:pt x="70417" y="97649"/>
                  </a:lnTo>
                  <a:cubicBezTo>
                    <a:pt x="70417" y="97649"/>
                    <a:pt x="61511" y="33270"/>
                    <a:pt x="41963" y="4616"/>
                  </a:cubicBezTo>
                  <a:cubicBezTo>
                    <a:pt x="39653" y="1251"/>
                    <a:pt x="36240" y="1"/>
                    <a:pt x="327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2"/>
            <p:cNvSpPr/>
            <p:nvPr/>
          </p:nvSpPr>
          <p:spPr>
            <a:xfrm>
              <a:off x="3633600" y="2841650"/>
              <a:ext cx="582100" cy="2327525"/>
            </a:xfrm>
            <a:custGeom>
              <a:avLst/>
              <a:gdLst/>
              <a:ahLst/>
              <a:cxnLst/>
              <a:rect l="l" t="t" r="r" b="b"/>
              <a:pathLst>
                <a:path w="23284" h="93101" extrusionOk="0">
                  <a:moveTo>
                    <a:pt x="23284" y="0"/>
                  </a:moveTo>
                  <a:cubicBezTo>
                    <a:pt x="23283" y="1"/>
                    <a:pt x="18914" y="5405"/>
                    <a:pt x="14978" y="17046"/>
                  </a:cubicBezTo>
                  <a:cubicBezTo>
                    <a:pt x="12676" y="23784"/>
                    <a:pt x="0" y="93100"/>
                    <a:pt x="0" y="93100"/>
                  </a:cubicBezTo>
                  <a:lnTo>
                    <a:pt x="5571" y="93100"/>
                  </a:lnTo>
                  <a:cubicBezTo>
                    <a:pt x="5571" y="93100"/>
                    <a:pt x="13910" y="36626"/>
                    <a:pt x="17446" y="21416"/>
                  </a:cubicBezTo>
                  <a:cubicBezTo>
                    <a:pt x="18714" y="15978"/>
                    <a:pt x="23284" y="1"/>
                    <a:pt x="23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2"/>
            <p:cNvSpPr/>
            <p:nvPr/>
          </p:nvSpPr>
          <p:spPr>
            <a:xfrm>
              <a:off x="3641950" y="3130175"/>
              <a:ext cx="476175" cy="2038150"/>
            </a:xfrm>
            <a:custGeom>
              <a:avLst/>
              <a:gdLst/>
              <a:ahLst/>
              <a:cxnLst/>
              <a:rect l="l" t="t" r="r" b="b"/>
              <a:pathLst>
                <a:path w="19047" h="81526" extrusionOk="0">
                  <a:moveTo>
                    <a:pt x="16712" y="1"/>
                  </a:moveTo>
                  <a:cubicBezTo>
                    <a:pt x="16011" y="1669"/>
                    <a:pt x="15311" y="3470"/>
                    <a:pt x="14644" y="5505"/>
                  </a:cubicBezTo>
                  <a:cubicBezTo>
                    <a:pt x="14510" y="5838"/>
                    <a:pt x="14377" y="6305"/>
                    <a:pt x="14210" y="6906"/>
                  </a:cubicBezTo>
                  <a:cubicBezTo>
                    <a:pt x="14893" y="7042"/>
                    <a:pt x="15567" y="7135"/>
                    <a:pt x="16201" y="7135"/>
                  </a:cubicBezTo>
                  <a:cubicBezTo>
                    <a:pt x="16806" y="7135"/>
                    <a:pt x="17375" y="7051"/>
                    <a:pt x="17879" y="6839"/>
                  </a:cubicBezTo>
                  <a:cubicBezTo>
                    <a:pt x="18213" y="5538"/>
                    <a:pt x="18613" y="4037"/>
                    <a:pt x="19047" y="2469"/>
                  </a:cubicBezTo>
                  <a:cubicBezTo>
                    <a:pt x="18447" y="1635"/>
                    <a:pt x="17546" y="868"/>
                    <a:pt x="16712" y="1"/>
                  </a:cubicBezTo>
                  <a:close/>
                  <a:moveTo>
                    <a:pt x="12642" y="13844"/>
                  </a:moveTo>
                  <a:cubicBezTo>
                    <a:pt x="12653" y="13846"/>
                    <a:pt x="12664" y="13848"/>
                    <a:pt x="12674" y="13851"/>
                  </a:cubicBezTo>
                  <a:lnTo>
                    <a:pt x="12674" y="13851"/>
                  </a:lnTo>
                  <a:cubicBezTo>
                    <a:pt x="12675" y="13848"/>
                    <a:pt x="12675" y="13846"/>
                    <a:pt x="12676" y="13844"/>
                  </a:cubicBezTo>
                  <a:close/>
                  <a:moveTo>
                    <a:pt x="12674" y="13851"/>
                  </a:moveTo>
                  <a:cubicBezTo>
                    <a:pt x="11540" y="19054"/>
                    <a:pt x="10173" y="26056"/>
                    <a:pt x="8673" y="33592"/>
                  </a:cubicBezTo>
                  <a:cubicBezTo>
                    <a:pt x="10307" y="33125"/>
                    <a:pt x="11842" y="32324"/>
                    <a:pt x="13143" y="31223"/>
                  </a:cubicBezTo>
                  <a:cubicBezTo>
                    <a:pt x="14210" y="24919"/>
                    <a:pt x="15244" y="19148"/>
                    <a:pt x="16112" y="14745"/>
                  </a:cubicBezTo>
                  <a:cubicBezTo>
                    <a:pt x="15119" y="14579"/>
                    <a:pt x="13962" y="14119"/>
                    <a:pt x="12674" y="13851"/>
                  </a:cubicBezTo>
                  <a:close/>
                  <a:moveTo>
                    <a:pt x="7172" y="41430"/>
                  </a:moveTo>
                  <a:cubicBezTo>
                    <a:pt x="6071" y="47268"/>
                    <a:pt x="4937" y="53172"/>
                    <a:pt x="3936" y="58543"/>
                  </a:cubicBezTo>
                  <a:cubicBezTo>
                    <a:pt x="6938" y="58376"/>
                    <a:pt x="8606" y="56508"/>
                    <a:pt x="9373" y="54440"/>
                  </a:cubicBezTo>
                  <a:cubicBezTo>
                    <a:pt x="9807" y="53372"/>
                    <a:pt x="9974" y="52205"/>
                    <a:pt x="9940" y="51037"/>
                  </a:cubicBezTo>
                  <a:cubicBezTo>
                    <a:pt x="9907" y="50504"/>
                    <a:pt x="9774" y="49970"/>
                    <a:pt x="9574" y="49470"/>
                  </a:cubicBezTo>
                  <a:cubicBezTo>
                    <a:pt x="8706" y="47768"/>
                    <a:pt x="9807" y="43699"/>
                    <a:pt x="7172" y="41430"/>
                  </a:cubicBezTo>
                  <a:close/>
                  <a:moveTo>
                    <a:pt x="5908" y="62473"/>
                  </a:moveTo>
                  <a:cubicBezTo>
                    <a:pt x="4938" y="62473"/>
                    <a:pt x="3966" y="62698"/>
                    <a:pt x="3069" y="63146"/>
                  </a:cubicBezTo>
                  <a:cubicBezTo>
                    <a:pt x="3002" y="63513"/>
                    <a:pt x="2935" y="63847"/>
                    <a:pt x="2869" y="64213"/>
                  </a:cubicBezTo>
                  <a:cubicBezTo>
                    <a:pt x="3763" y="63625"/>
                    <a:pt x="4813" y="63321"/>
                    <a:pt x="5872" y="63321"/>
                  </a:cubicBezTo>
                  <a:cubicBezTo>
                    <a:pt x="6433" y="63321"/>
                    <a:pt x="6996" y="63406"/>
                    <a:pt x="7539" y="63580"/>
                  </a:cubicBezTo>
                  <a:lnTo>
                    <a:pt x="7939" y="63680"/>
                  </a:lnTo>
                  <a:cubicBezTo>
                    <a:pt x="8006" y="63413"/>
                    <a:pt x="8039" y="63113"/>
                    <a:pt x="8072" y="62846"/>
                  </a:cubicBezTo>
                  <a:lnTo>
                    <a:pt x="7739" y="62746"/>
                  </a:lnTo>
                  <a:cubicBezTo>
                    <a:pt x="7142" y="62564"/>
                    <a:pt x="6525" y="62473"/>
                    <a:pt x="5908" y="62473"/>
                  </a:cubicBezTo>
                  <a:close/>
                  <a:moveTo>
                    <a:pt x="167" y="78791"/>
                  </a:moveTo>
                  <a:cubicBezTo>
                    <a:pt x="100" y="79191"/>
                    <a:pt x="33" y="79524"/>
                    <a:pt x="0" y="79825"/>
                  </a:cubicBezTo>
                  <a:cubicBezTo>
                    <a:pt x="434" y="80258"/>
                    <a:pt x="967" y="80625"/>
                    <a:pt x="1501" y="80959"/>
                  </a:cubicBezTo>
                  <a:cubicBezTo>
                    <a:pt x="1868" y="81159"/>
                    <a:pt x="2268" y="81359"/>
                    <a:pt x="2635" y="81526"/>
                  </a:cubicBezTo>
                  <a:lnTo>
                    <a:pt x="5270" y="81526"/>
                  </a:lnTo>
                  <a:lnTo>
                    <a:pt x="5270" y="81426"/>
                  </a:lnTo>
                  <a:cubicBezTo>
                    <a:pt x="4070" y="81259"/>
                    <a:pt x="2935" y="80825"/>
                    <a:pt x="1901" y="80225"/>
                  </a:cubicBezTo>
                  <a:cubicBezTo>
                    <a:pt x="1234" y="79858"/>
                    <a:pt x="667" y="79358"/>
                    <a:pt x="167" y="787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2"/>
            <p:cNvSpPr/>
            <p:nvPr/>
          </p:nvSpPr>
          <p:spPr>
            <a:xfrm>
              <a:off x="4367450" y="2731500"/>
              <a:ext cx="1074975" cy="2434325"/>
            </a:xfrm>
            <a:custGeom>
              <a:avLst/>
              <a:gdLst/>
              <a:ahLst/>
              <a:cxnLst/>
              <a:rect l="l" t="t" r="r" b="b"/>
              <a:pathLst>
                <a:path w="42999" h="97373" extrusionOk="0">
                  <a:moveTo>
                    <a:pt x="8565" y="1"/>
                  </a:moveTo>
                  <a:cubicBezTo>
                    <a:pt x="8526" y="1"/>
                    <a:pt x="8507" y="3"/>
                    <a:pt x="8507" y="3"/>
                  </a:cubicBezTo>
                  <a:cubicBezTo>
                    <a:pt x="8507" y="3"/>
                    <a:pt x="935" y="41032"/>
                    <a:pt x="668" y="47070"/>
                  </a:cubicBezTo>
                  <a:cubicBezTo>
                    <a:pt x="434" y="53108"/>
                    <a:pt x="1" y="97373"/>
                    <a:pt x="1" y="97373"/>
                  </a:cubicBezTo>
                  <a:lnTo>
                    <a:pt x="42998" y="97373"/>
                  </a:lnTo>
                  <a:cubicBezTo>
                    <a:pt x="42998" y="97373"/>
                    <a:pt x="35660" y="27389"/>
                    <a:pt x="16779" y="6074"/>
                  </a:cubicBezTo>
                  <a:cubicBezTo>
                    <a:pt x="11597" y="252"/>
                    <a:pt x="8978" y="1"/>
                    <a:pt x="85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2"/>
            <p:cNvSpPr/>
            <p:nvPr/>
          </p:nvSpPr>
          <p:spPr>
            <a:xfrm>
              <a:off x="4374125" y="2821625"/>
              <a:ext cx="1068300" cy="2344200"/>
            </a:xfrm>
            <a:custGeom>
              <a:avLst/>
              <a:gdLst/>
              <a:ahLst/>
              <a:cxnLst/>
              <a:rect l="l" t="t" r="r" b="b"/>
              <a:pathLst>
                <a:path w="42732" h="93768" extrusionOk="0">
                  <a:moveTo>
                    <a:pt x="14111" y="1"/>
                  </a:moveTo>
                  <a:cubicBezTo>
                    <a:pt x="11375" y="634"/>
                    <a:pt x="9507" y="2202"/>
                    <a:pt x="9040" y="4304"/>
                  </a:cubicBezTo>
                  <a:cubicBezTo>
                    <a:pt x="8240" y="7973"/>
                    <a:pt x="12209" y="9407"/>
                    <a:pt x="15378" y="10542"/>
                  </a:cubicBezTo>
                  <a:lnTo>
                    <a:pt x="16079" y="10808"/>
                  </a:lnTo>
                  <a:cubicBezTo>
                    <a:pt x="17413" y="11309"/>
                    <a:pt x="18347" y="12243"/>
                    <a:pt x="19214" y="13143"/>
                  </a:cubicBezTo>
                  <a:cubicBezTo>
                    <a:pt x="20282" y="14244"/>
                    <a:pt x="21383" y="15412"/>
                    <a:pt x="23117" y="15412"/>
                  </a:cubicBezTo>
                  <a:cubicBezTo>
                    <a:pt x="23517" y="15378"/>
                    <a:pt x="23951" y="15345"/>
                    <a:pt x="24351" y="15212"/>
                  </a:cubicBezTo>
                  <a:lnTo>
                    <a:pt x="23984" y="14411"/>
                  </a:lnTo>
                  <a:cubicBezTo>
                    <a:pt x="23661" y="14489"/>
                    <a:pt x="23364" y="14525"/>
                    <a:pt x="23088" y="14525"/>
                  </a:cubicBezTo>
                  <a:cubicBezTo>
                    <a:pt x="21709" y="14525"/>
                    <a:pt x="20843" y="13627"/>
                    <a:pt x="19815" y="12543"/>
                  </a:cubicBezTo>
                  <a:cubicBezTo>
                    <a:pt x="18914" y="11609"/>
                    <a:pt x="17880" y="10542"/>
                    <a:pt x="16379" y="10008"/>
                  </a:cubicBezTo>
                  <a:lnTo>
                    <a:pt x="15645" y="9741"/>
                  </a:lnTo>
                  <a:cubicBezTo>
                    <a:pt x="12009" y="8407"/>
                    <a:pt x="9241" y="7172"/>
                    <a:pt x="9841" y="4437"/>
                  </a:cubicBezTo>
                  <a:cubicBezTo>
                    <a:pt x="10341" y="2269"/>
                    <a:pt x="12543" y="1101"/>
                    <a:pt x="14845" y="701"/>
                  </a:cubicBezTo>
                  <a:cubicBezTo>
                    <a:pt x="14578" y="434"/>
                    <a:pt x="14344" y="201"/>
                    <a:pt x="14111" y="1"/>
                  </a:cubicBezTo>
                  <a:close/>
                  <a:moveTo>
                    <a:pt x="5818" y="11668"/>
                  </a:moveTo>
                  <a:cubicBezTo>
                    <a:pt x="5705" y="11668"/>
                    <a:pt x="5589" y="11670"/>
                    <a:pt x="5471" y="11676"/>
                  </a:cubicBezTo>
                  <a:cubicBezTo>
                    <a:pt x="4504" y="17080"/>
                    <a:pt x="3436" y="23151"/>
                    <a:pt x="2536" y="28588"/>
                  </a:cubicBezTo>
                  <a:cubicBezTo>
                    <a:pt x="3370" y="29455"/>
                    <a:pt x="4571" y="30055"/>
                    <a:pt x="6372" y="30122"/>
                  </a:cubicBezTo>
                  <a:cubicBezTo>
                    <a:pt x="6576" y="30132"/>
                    <a:pt x="6775" y="30137"/>
                    <a:pt x="6968" y="30137"/>
                  </a:cubicBezTo>
                  <a:cubicBezTo>
                    <a:pt x="10792" y="30137"/>
                    <a:pt x="12614" y="28307"/>
                    <a:pt x="14678" y="26720"/>
                  </a:cubicBezTo>
                  <a:cubicBezTo>
                    <a:pt x="16846" y="25052"/>
                    <a:pt x="21516" y="26119"/>
                    <a:pt x="21583" y="22550"/>
                  </a:cubicBezTo>
                  <a:cubicBezTo>
                    <a:pt x="21683" y="18981"/>
                    <a:pt x="17613" y="16979"/>
                    <a:pt x="14077" y="16045"/>
                  </a:cubicBezTo>
                  <a:cubicBezTo>
                    <a:pt x="10992" y="15201"/>
                    <a:pt x="10025" y="11668"/>
                    <a:pt x="5818" y="11668"/>
                  </a:cubicBezTo>
                  <a:close/>
                  <a:moveTo>
                    <a:pt x="26920" y="21249"/>
                  </a:moveTo>
                  <a:cubicBezTo>
                    <a:pt x="26419" y="22917"/>
                    <a:pt x="26386" y="24652"/>
                    <a:pt x="26853" y="26353"/>
                  </a:cubicBezTo>
                  <a:cubicBezTo>
                    <a:pt x="27420" y="28221"/>
                    <a:pt x="28621" y="29822"/>
                    <a:pt x="30289" y="30889"/>
                  </a:cubicBezTo>
                  <a:cubicBezTo>
                    <a:pt x="29221" y="27554"/>
                    <a:pt x="28121" y="24318"/>
                    <a:pt x="26920" y="21249"/>
                  </a:cubicBezTo>
                  <a:close/>
                  <a:moveTo>
                    <a:pt x="21683" y="29388"/>
                  </a:moveTo>
                  <a:cubicBezTo>
                    <a:pt x="21316" y="29388"/>
                    <a:pt x="20982" y="29422"/>
                    <a:pt x="20649" y="29522"/>
                  </a:cubicBezTo>
                  <a:cubicBezTo>
                    <a:pt x="17246" y="30222"/>
                    <a:pt x="16179" y="33024"/>
                    <a:pt x="15278" y="35493"/>
                  </a:cubicBezTo>
                  <a:lnTo>
                    <a:pt x="15178" y="35726"/>
                  </a:lnTo>
                  <a:cubicBezTo>
                    <a:pt x="14778" y="36560"/>
                    <a:pt x="14311" y="37361"/>
                    <a:pt x="13777" y="38128"/>
                  </a:cubicBezTo>
                  <a:cubicBezTo>
                    <a:pt x="12209" y="40530"/>
                    <a:pt x="10208" y="43532"/>
                    <a:pt x="12643" y="45767"/>
                  </a:cubicBezTo>
                  <a:cubicBezTo>
                    <a:pt x="13210" y="46300"/>
                    <a:pt x="13944" y="46601"/>
                    <a:pt x="14744" y="46601"/>
                  </a:cubicBezTo>
                  <a:cubicBezTo>
                    <a:pt x="15845" y="46601"/>
                    <a:pt x="16946" y="46034"/>
                    <a:pt x="18114" y="45433"/>
                  </a:cubicBezTo>
                  <a:cubicBezTo>
                    <a:pt x="19248" y="44833"/>
                    <a:pt x="20415" y="44232"/>
                    <a:pt x="21683" y="44132"/>
                  </a:cubicBezTo>
                  <a:cubicBezTo>
                    <a:pt x="22850" y="44166"/>
                    <a:pt x="24018" y="44299"/>
                    <a:pt x="25152" y="44566"/>
                  </a:cubicBezTo>
                  <a:cubicBezTo>
                    <a:pt x="26673" y="44834"/>
                    <a:pt x="28387" y="45141"/>
                    <a:pt x="29973" y="45141"/>
                  </a:cubicBezTo>
                  <a:cubicBezTo>
                    <a:pt x="31343" y="45141"/>
                    <a:pt x="32617" y="44912"/>
                    <a:pt x="33591" y="44232"/>
                  </a:cubicBezTo>
                  <a:cubicBezTo>
                    <a:pt x="33725" y="44166"/>
                    <a:pt x="33825" y="44066"/>
                    <a:pt x="33925" y="43965"/>
                  </a:cubicBezTo>
                  <a:cubicBezTo>
                    <a:pt x="33858" y="43665"/>
                    <a:pt x="33758" y="43332"/>
                    <a:pt x="33691" y="43031"/>
                  </a:cubicBezTo>
                  <a:cubicBezTo>
                    <a:pt x="33525" y="43232"/>
                    <a:pt x="33324" y="43432"/>
                    <a:pt x="33124" y="43565"/>
                  </a:cubicBezTo>
                  <a:cubicBezTo>
                    <a:pt x="32321" y="44130"/>
                    <a:pt x="31214" y="44324"/>
                    <a:pt x="29996" y="44324"/>
                  </a:cubicBezTo>
                  <a:cubicBezTo>
                    <a:pt x="28482" y="44324"/>
                    <a:pt x="26798" y="44024"/>
                    <a:pt x="25319" y="43765"/>
                  </a:cubicBezTo>
                  <a:cubicBezTo>
                    <a:pt x="24084" y="43498"/>
                    <a:pt x="22884" y="43332"/>
                    <a:pt x="21649" y="43332"/>
                  </a:cubicBezTo>
                  <a:cubicBezTo>
                    <a:pt x="20215" y="43398"/>
                    <a:pt x="18947" y="44066"/>
                    <a:pt x="17713" y="44699"/>
                  </a:cubicBezTo>
                  <a:cubicBezTo>
                    <a:pt x="16513" y="45310"/>
                    <a:pt x="15573" y="45759"/>
                    <a:pt x="14742" y="45759"/>
                  </a:cubicBezTo>
                  <a:cubicBezTo>
                    <a:pt x="14211" y="45759"/>
                    <a:pt x="13725" y="45575"/>
                    <a:pt x="13243" y="45133"/>
                  </a:cubicBezTo>
                  <a:cubicBezTo>
                    <a:pt x="11442" y="43532"/>
                    <a:pt x="12610" y="41397"/>
                    <a:pt x="14478" y="38562"/>
                  </a:cubicBezTo>
                  <a:cubicBezTo>
                    <a:pt x="15045" y="37761"/>
                    <a:pt x="15545" y="36927"/>
                    <a:pt x="15945" y="36026"/>
                  </a:cubicBezTo>
                  <a:lnTo>
                    <a:pt x="16045" y="35760"/>
                  </a:lnTo>
                  <a:cubicBezTo>
                    <a:pt x="16979" y="33291"/>
                    <a:pt x="17847" y="30956"/>
                    <a:pt x="20815" y="30322"/>
                  </a:cubicBezTo>
                  <a:cubicBezTo>
                    <a:pt x="21120" y="30259"/>
                    <a:pt x="21400" y="30229"/>
                    <a:pt x="21661" y="30229"/>
                  </a:cubicBezTo>
                  <a:cubicBezTo>
                    <a:pt x="23173" y="30229"/>
                    <a:pt x="24028" y="31234"/>
                    <a:pt x="25052" y="32457"/>
                  </a:cubicBezTo>
                  <a:cubicBezTo>
                    <a:pt x="25886" y="33425"/>
                    <a:pt x="26820" y="34559"/>
                    <a:pt x="28287" y="35226"/>
                  </a:cubicBezTo>
                  <a:lnTo>
                    <a:pt x="28855" y="35459"/>
                  </a:lnTo>
                  <a:cubicBezTo>
                    <a:pt x="29955" y="35926"/>
                    <a:pt x="31056" y="36460"/>
                    <a:pt x="32124" y="37094"/>
                  </a:cubicBezTo>
                  <a:cubicBezTo>
                    <a:pt x="31990" y="36727"/>
                    <a:pt x="31890" y="36327"/>
                    <a:pt x="31790" y="35960"/>
                  </a:cubicBezTo>
                  <a:cubicBezTo>
                    <a:pt x="30956" y="35493"/>
                    <a:pt x="30055" y="35092"/>
                    <a:pt x="29188" y="34692"/>
                  </a:cubicBezTo>
                  <a:lnTo>
                    <a:pt x="28654" y="34459"/>
                  </a:lnTo>
                  <a:cubicBezTo>
                    <a:pt x="27353" y="33858"/>
                    <a:pt x="26520" y="32858"/>
                    <a:pt x="25686" y="31890"/>
                  </a:cubicBezTo>
                  <a:cubicBezTo>
                    <a:pt x="24652" y="30689"/>
                    <a:pt x="23584" y="29388"/>
                    <a:pt x="21683" y="29388"/>
                  </a:cubicBezTo>
                  <a:close/>
                  <a:moveTo>
                    <a:pt x="6179" y="36867"/>
                  </a:moveTo>
                  <a:cubicBezTo>
                    <a:pt x="4240" y="36867"/>
                    <a:pt x="2367" y="38185"/>
                    <a:pt x="801" y="39829"/>
                  </a:cubicBezTo>
                  <a:cubicBezTo>
                    <a:pt x="568" y="41497"/>
                    <a:pt x="434" y="42731"/>
                    <a:pt x="401" y="43498"/>
                  </a:cubicBezTo>
                  <a:cubicBezTo>
                    <a:pt x="334" y="45333"/>
                    <a:pt x="267" y="50804"/>
                    <a:pt x="167" y="57475"/>
                  </a:cubicBezTo>
                  <a:cubicBezTo>
                    <a:pt x="370" y="57447"/>
                    <a:pt x="590" y="57436"/>
                    <a:pt x="823" y="57436"/>
                  </a:cubicBezTo>
                  <a:cubicBezTo>
                    <a:pt x="1754" y="57436"/>
                    <a:pt x="2903" y="57614"/>
                    <a:pt x="4083" y="57614"/>
                  </a:cubicBezTo>
                  <a:cubicBezTo>
                    <a:pt x="6148" y="57614"/>
                    <a:pt x="8309" y="57069"/>
                    <a:pt x="9574" y="54073"/>
                  </a:cubicBezTo>
                  <a:cubicBezTo>
                    <a:pt x="11242" y="50170"/>
                    <a:pt x="10108" y="47701"/>
                    <a:pt x="9307" y="45100"/>
                  </a:cubicBezTo>
                  <a:cubicBezTo>
                    <a:pt x="8507" y="42498"/>
                    <a:pt x="11142" y="38495"/>
                    <a:pt x="7806" y="37194"/>
                  </a:cubicBezTo>
                  <a:cubicBezTo>
                    <a:pt x="7262" y="36969"/>
                    <a:pt x="6718" y="36867"/>
                    <a:pt x="6179" y="36867"/>
                  </a:cubicBezTo>
                  <a:close/>
                  <a:moveTo>
                    <a:pt x="26718" y="49773"/>
                  </a:moveTo>
                  <a:cubicBezTo>
                    <a:pt x="22042" y="49773"/>
                    <a:pt x="17413" y="52271"/>
                    <a:pt x="17413" y="55874"/>
                  </a:cubicBezTo>
                  <a:cubicBezTo>
                    <a:pt x="17413" y="59510"/>
                    <a:pt x="21883" y="59843"/>
                    <a:pt x="25319" y="60344"/>
                  </a:cubicBezTo>
                  <a:cubicBezTo>
                    <a:pt x="28310" y="60775"/>
                    <a:pt x="29908" y="63427"/>
                    <a:pt x="32277" y="63427"/>
                  </a:cubicBezTo>
                  <a:cubicBezTo>
                    <a:pt x="32839" y="63427"/>
                    <a:pt x="33446" y="63277"/>
                    <a:pt x="34125" y="62912"/>
                  </a:cubicBezTo>
                  <a:cubicBezTo>
                    <a:pt x="37094" y="61345"/>
                    <a:pt x="36593" y="56408"/>
                    <a:pt x="34926" y="53739"/>
                  </a:cubicBezTo>
                  <a:cubicBezTo>
                    <a:pt x="33149" y="50945"/>
                    <a:pt x="29922" y="49773"/>
                    <a:pt x="26718" y="49773"/>
                  </a:cubicBezTo>
                  <a:close/>
                  <a:moveTo>
                    <a:pt x="12442" y="64195"/>
                  </a:moveTo>
                  <a:cubicBezTo>
                    <a:pt x="11291" y="64195"/>
                    <a:pt x="10109" y="64430"/>
                    <a:pt x="8940" y="64647"/>
                  </a:cubicBezTo>
                  <a:cubicBezTo>
                    <a:pt x="8531" y="64724"/>
                    <a:pt x="8045" y="64748"/>
                    <a:pt x="7510" y="64748"/>
                  </a:cubicBezTo>
                  <a:cubicBezTo>
                    <a:pt x="6587" y="64748"/>
                    <a:pt x="5521" y="64676"/>
                    <a:pt x="4470" y="64676"/>
                  </a:cubicBezTo>
                  <a:cubicBezTo>
                    <a:pt x="2705" y="64676"/>
                    <a:pt x="980" y="64881"/>
                    <a:pt x="34" y="65981"/>
                  </a:cubicBezTo>
                  <a:cubicBezTo>
                    <a:pt x="34" y="67215"/>
                    <a:pt x="1" y="68483"/>
                    <a:pt x="1" y="69717"/>
                  </a:cubicBezTo>
                  <a:cubicBezTo>
                    <a:pt x="1268" y="71218"/>
                    <a:pt x="4003" y="71986"/>
                    <a:pt x="5371" y="73954"/>
                  </a:cubicBezTo>
                  <a:cubicBezTo>
                    <a:pt x="7103" y="76432"/>
                    <a:pt x="8327" y="84307"/>
                    <a:pt x="12630" y="84307"/>
                  </a:cubicBezTo>
                  <a:cubicBezTo>
                    <a:pt x="13135" y="84307"/>
                    <a:pt x="13682" y="84199"/>
                    <a:pt x="14277" y="83961"/>
                  </a:cubicBezTo>
                  <a:cubicBezTo>
                    <a:pt x="17680" y="82626"/>
                    <a:pt x="16946" y="78624"/>
                    <a:pt x="16512" y="75154"/>
                  </a:cubicBezTo>
                  <a:cubicBezTo>
                    <a:pt x="16079" y="71452"/>
                    <a:pt x="19448" y="68917"/>
                    <a:pt x="16713" y="65981"/>
                  </a:cubicBezTo>
                  <a:cubicBezTo>
                    <a:pt x="15407" y="64600"/>
                    <a:pt x="13951" y="64195"/>
                    <a:pt x="12442" y="64195"/>
                  </a:cubicBezTo>
                  <a:close/>
                  <a:moveTo>
                    <a:pt x="27251" y="66912"/>
                  </a:moveTo>
                  <a:cubicBezTo>
                    <a:pt x="27153" y="66912"/>
                    <a:pt x="27054" y="66913"/>
                    <a:pt x="26953" y="66915"/>
                  </a:cubicBezTo>
                  <a:cubicBezTo>
                    <a:pt x="23818" y="66949"/>
                    <a:pt x="22150" y="68650"/>
                    <a:pt x="21316" y="70084"/>
                  </a:cubicBezTo>
                  <a:cubicBezTo>
                    <a:pt x="20015" y="72319"/>
                    <a:pt x="19881" y="75321"/>
                    <a:pt x="20615" y="76722"/>
                  </a:cubicBezTo>
                  <a:cubicBezTo>
                    <a:pt x="20882" y="77223"/>
                    <a:pt x="20949" y="78123"/>
                    <a:pt x="21049" y="79057"/>
                  </a:cubicBezTo>
                  <a:cubicBezTo>
                    <a:pt x="21249" y="81592"/>
                    <a:pt x="21549" y="85028"/>
                    <a:pt x="25919" y="86096"/>
                  </a:cubicBezTo>
                  <a:cubicBezTo>
                    <a:pt x="26786" y="86329"/>
                    <a:pt x="27687" y="86429"/>
                    <a:pt x="28588" y="86463"/>
                  </a:cubicBezTo>
                  <a:cubicBezTo>
                    <a:pt x="30889" y="86463"/>
                    <a:pt x="32591" y="85595"/>
                    <a:pt x="34225" y="84761"/>
                  </a:cubicBezTo>
                  <a:cubicBezTo>
                    <a:pt x="34492" y="84595"/>
                    <a:pt x="34759" y="84461"/>
                    <a:pt x="35026" y="84328"/>
                  </a:cubicBezTo>
                  <a:cubicBezTo>
                    <a:pt x="35826" y="83961"/>
                    <a:pt x="36960" y="83927"/>
                    <a:pt x="38061" y="83927"/>
                  </a:cubicBezTo>
                  <a:cubicBezTo>
                    <a:pt x="39195" y="83894"/>
                    <a:pt x="40463" y="83894"/>
                    <a:pt x="41397" y="83360"/>
                  </a:cubicBezTo>
                  <a:cubicBezTo>
                    <a:pt x="41363" y="83060"/>
                    <a:pt x="41330" y="82760"/>
                    <a:pt x="41297" y="82426"/>
                  </a:cubicBezTo>
                  <a:cubicBezTo>
                    <a:pt x="40596" y="82960"/>
                    <a:pt x="39495" y="83027"/>
                    <a:pt x="38028" y="83060"/>
                  </a:cubicBezTo>
                  <a:cubicBezTo>
                    <a:pt x="36860" y="83060"/>
                    <a:pt x="35626" y="83093"/>
                    <a:pt x="34659" y="83594"/>
                  </a:cubicBezTo>
                  <a:lnTo>
                    <a:pt x="33858" y="83994"/>
                  </a:lnTo>
                  <a:cubicBezTo>
                    <a:pt x="32257" y="84828"/>
                    <a:pt x="30723" y="85595"/>
                    <a:pt x="28588" y="85595"/>
                  </a:cubicBezTo>
                  <a:cubicBezTo>
                    <a:pt x="27754" y="85595"/>
                    <a:pt x="26920" y="85495"/>
                    <a:pt x="26119" y="85295"/>
                  </a:cubicBezTo>
                  <a:cubicBezTo>
                    <a:pt x="22317" y="84361"/>
                    <a:pt x="22083" y="81492"/>
                    <a:pt x="21883" y="78991"/>
                  </a:cubicBezTo>
                  <a:cubicBezTo>
                    <a:pt x="21783" y="77923"/>
                    <a:pt x="21716" y="76989"/>
                    <a:pt x="21349" y="76322"/>
                  </a:cubicBezTo>
                  <a:cubicBezTo>
                    <a:pt x="20849" y="75288"/>
                    <a:pt x="20782" y="72619"/>
                    <a:pt x="22050" y="70484"/>
                  </a:cubicBezTo>
                  <a:cubicBezTo>
                    <a:pt x="23035" y="68744"/>
                    <a:pt x="24892" y="67715"/>
                    <a:pt x="26859" y="67715"/>
                  </a:cubicBezTo>
                  <a:cubicBezTo>
                    <a:pt x="26891" y="67715"/>
                    <a:pt x="26922" y="67715"/>
                    <a:pt x="26953" y="67716"/>
                  </a:cubicBezTo>
                  <a:lnTo>
                    <a:pt x="27220" y="67716"/>
                  </a:lnTo>
                  <a:cubicBezTo>
                    <a:pt x="30789" y="67716"/>
                    <a:pt x="31990" y="69350"/>
                    <a:pt x="33291" y="71052"/>
                  </a:cubicBezTo>
                  <a:cubicBezTo>
                    <a:pt x="34058" y="72086"/>
                    <a:pt x="34859" y="73120"/>
                    <a:pt x="36160" y="73753"/>
                  </a:cubicBezTo>
                  <a:cubicBezTo>
                    <a:pt x="37728" y="74487"/>
                    <a:pt x="39162" y="75488"/>
                    <a:pt x="40429" y="76689"/>
                  </a:cubicBezTo>
                  <a:cubicBezTo>
                    <a:pt x="40363" y="76255"/>
                    <a:pt x="40296" y="75822"/>
                    <a:pt x="40229" y="75355"/>
                  </a:cubicBezTo>
                  <a:cubicBezTo>
                    <a:pt x="39062" y="74421"/>
                    <a:pt x="37828" y="73620"/>
                    <a:pt x="36527" y="72986"/>
                  </a:cubicBezTo>
                  <a:cubicBezTo>
                    <a:pt x="35393" y="72453"/>
                    <a:pt x="34692" y="71519"/>
                    <a:pt x="33958" y="70551"/>
                  </a:cubicBezTo>
                  <a:cubicBezTo>
                    <a:pt x="32656" y="68858"/>
                    <a:pt x="31195" y="66912"/>
                    <a:pt x="27251" y="66912"/>
                  </a:cubicBezTo>
                  <a:close/>
                  <a:moveTo>
                    <a:pt x="5038" y="86496"/>
                  </a:moveTo>
                  <a:cubicBezTo>
                    <a:pt x="4037" y="86529"/>
                    <a:pt x="3069" y="86896"/>
                    <a:pt x="2369" y="87563"/>
                  </a:cubicBezTo>
                  <a:cubicBezTo>
                    <a:pt x="1435" y="88397"/>
                    <a:pt x="901" y="89598"/>
                    <a:pt x="901" y="90832"/>
                  </a:cubicBezTo>
                  <a:cubicBezTo>
                    <a:pt x="868" y="91833"/>
                    <a:pt x="1035" y="92834"/>
                    <a:pt x="1402" y="93768"/>
                  </a:cubicBezTo>
                  <a:lnTo>
                    <a:pt x="2269" y="93768"/>
                  </a:lnTo>
                  <a:cubicBezTo>
                    <a:pt x="1902" y="92867"/>
                    <a:pt x="1702" y="91866"/>
                    <a:pt x="1735" y="90866"/>
                  </a:cubicBezTo>
                  <a:cubicBezTo>
                    <a:pt x="1702" y="89832"/>
                    <a:pt x="2135" y="88864"/>
                    <a:pt x="2903" y="88197"/>
                  </a:cubicBezTo>
                  <a:cubicBezTo>
                    <a:pt x="3470" y="87663"/>
                    <a:pt x="4237" y="87363"/>
                    <a:pt x="5038" y="87330"/>
                  </a:cubicBezTo>
                  <a:cubicBezTo>
                    <a:pt x="5938" y="87397"/>
                    <a:pt x="6805" y="87630"/>
                    <a:pt x="7639" y="88030"/>
                  </a:cubicBezTo>
                  <a:cubicBezTo>
                    <a:pt x="8741" y="88459"/>
                    <a:pt x="9983" y="88943"/>
                    <a:pt x="11416" y="88943"/>
                  </a:cubicBezTo>
                  <a:cubicBezTo>
                    <a:pt x="11546" y="88943"/>
                    <a:pt x="11677" y="88939"/>
                    <a:pt x="11809" y="88931"/>
                  </a:cubicBezTo>
                  <a:lnTo>
                    <a:pt x="12576" y="88864"/>
                  </a:lnTo>
                  <a:cubicBezTo>
                    <a:pt x="13613" y="88776"/>
                    <a:pt x="14586" y="88708"/>
                    <a:pt x="15467" y="88708"/>
                  </a:cubicBezTo>
                  <a:cubicBezTo>
                    <a:pt x="17904" y="88708"/>
                    <a:pt x="19641" y="89224"/>
                    <a:pt x="20082" y="91233"/>
                  </a:cubicBezTo>
                  <a:cubicBezTo>
                    <a:pt x="20248" y="92100"/>
                    <a:pt x="20148" y="93001"/>
                    <a:pt x="19781" y="93768"/>
                  </a:cubicBezTo>
                  <a:lnTo>
                    <a:pt x="20682" y="93768"/>
                  </a:lnTo>
                  <a:cubicBezTo>
                    <a:pt x="21016" y="92900"/>
                    <a:pt x="21082" y="91966"/>
                    <a:pt x="20882" y="91066"/>
                  </a:cubicBezTo>
                  <a:cubicBezTo>
                    <a:pt x="20305" y="88422"/>
                    <a:pt x="17961" y="87873"/>
                    <a:pt x="15436" y="87873"/>
                  </a:cubicBezTo>
                  <a:cubicBezTo>
                    <a:pt x="14457" y="87873"/>
                    <a:pt x="13451" y="87956"/>
                    <a:pt x="12510" y="88030"/>
                  </a:cubicBezTo>
                  <a:lnTo>
                    <a:pt x="11776" y="88097"/>
                  </a:lnTo>
                  <a:cubicBezTo>
                    <a:pt x="11643" y="88106"/>
                    <a:pt x="11512" y="88111"/>
                    <a:pt x="11383" y="88111"/>
                  </a:cubicBezTo>
                  <a:cubicBezTo>
                    <a:pt x="10119" y="88111"/>
                    <a:pt x="9029" y="87687"/>
                    <a:pt x="7940" y="87263"/>
                  </a:cubicBezTo>
                  <a:cubicBezTo>
                    <a:pt x="7039" y="86829"/>
                    <a:pt x="6038" y="86563"/>
                    <a:pt x="5038" y="86496"/>
                  </a:cubicBezTo>
                  <a:close/>
                  <a:moveTo>
                    <a:pt x="42164" y="88998"/>
                  </a:moveTo>
                  <a:cubicBezTo>
                    <a:pt x="38895" y="89832"/>
                    <a:pt x="30189" y="88397"/>
                    <a:pt x="30022" y="93768"/>
                  </a:cubicBezTo>
                  <a:lnTo>
                    <a:pt x="42731" y="93768"/>
                  </a:lnTo>
                  <a:cubicBezTo>
                    <a:pt x="42731" y="93768"/>
                    <a:pt x="42531" y="92033"/>
                    <a:pt x="42164" y="889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2"/>
            <p:cNvSpPr/>
            <p:nvPr/>
          </p:nvSpPr>
          <p:spPr>
            <a:xfrm>
              <a:off x="4596850" y="2812350"/>
              <a:ext cx="1491025" cy="2252000"/>
            </a:xfrm>
            <a:custGeom>
              <a:avLst/>
              <a:gdLst/>
              <a:ahLst/>
              <a:cxnLst/>
              <a:rect l="l" t="t" r="r" b="b"/>
              <a:pathLst>
                <a:path w="59641" h="90080" extrusionOk="0">
                  <a:moveTo>
                    <a:pt x="3628" y="0"/>
                  </a:moveTo>
                  <a:cubicBezTo>
                    <a:pt x="636" y="0"/>
                    <a:pt x="1" y="3590"/>
                    <a:pt x="4468" y="13815"/>
                  </a:cubicBezTo>
                  <a:cubicBezTo>
                    <a:pt x="9438" y="25189"/>
                    <a:pt x="26383" y="46671"/>
                    <a:pt x="26417" y="49373"/>
                  </a:cubicBezTo>
                  <a:cubicBezTo>
                    <a:pt x="26417" y="49774"/>
                    <a:pt x="22281" y="53610"/>
                    <a:pt x="22314" y="54644"/>
                  </a:cubicBezTo>
                  <a:cubicBezTo>
                    <a:pt x="22410" y="58755"/>
                    <a:pt x="30763" y="90079"/>
                    <a:pt x="34808" y="90079"/>
                  </a:cubicBezTo>
                  <a:cubicBezTo>
                    <a:pt x="34964" y="90079"/>
                    <a:pt x="35114" y="90032"/>
                    <a:pt x="35256" y="89936"/>
                  </a:cubicBezTo>
                  <a:cubicBezTo>
                    <a:pt x="40327" y="86500"/>
                    <a:pt x="59641" y="62816"/>
                    <a:pt x="57539" y="50908"/>
                  </a:cubicBezTo>
                  <a:cubicBezTo>
                    <a:pt x="55471" y="39033"/>
                    <a:pt x="20713" y="10746"/>
                    <a:pt x="15609" y="6643"/>
                  </a:cubicBezTo>
                  <a:cubicBezTo>
                    <a:pt x="11043" y="2984"/>
                    <a:pt x="6356" y="0"/>
                    <a:pt x="3628" y="0"/>
                  </a:cubicBezTo>
                  <a:close/>
                </a:path>
              </a:pathLst>
            </a:custGeom>
            <a:solidFill>
              <a:srgbClr val="D376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2"/>
            <p:cNvSpPr/>
            <p:nvPr/>
          </p:nvSpPr>
          <p:spPr>
            <a:xfrm>
              <a:off x="4599300" y="4066450"/>
              <a:ext cx="906500" cy="1048900"/>
            </a:xfrm>
            <a:custGeom>
              <a:avLst/>
              <a:gdLst/>
              <a:ahLst/>
              <a:cxnLst/>
              <a:rect l="l" t="t" r="r" b="b"/>
              <a:pathLst>
                <a:path w="36260" h="41956" extrusionOk="0">
                  <a:moveTo>
                    <a:pt x="35590" y="36432"/>
                  </a:moveTo>
                  <a:cubicBezTo>
                    <a:pt x="35591" y="36435"/>
                    <a:pt x="35592" y="36436"/>
                    <a:pt x="35592" y="36436"/>
                  </a:cubicBezTo>
                  <a:cubicBezTo>
                    <a:pt x="35592" y="36435"/>
                    <a:pt x="35591" y="36433"/>
                    <a:pt x="35590" y="36432"/>
                  </a:cubicBezTo>
                  <a:close/>
                  <a:moveTo>
                    <a:pt x="19945" y="0"/>
                  </a:moveTo>
                  <a:cubicBezTo>
                    <a:pt x="13617" y="0"/>
                    <a:pt x="62" y="8133"/>
                    <a:pt x="667" y="15221"/>
                  </a:cubicBezTo>
                  <a:cubicBezTo>
                    <a:pt x="809" y="16849"/>
                    <a:pt x="1671" y="17317"/>
                    <a:pt x="2617" y="17317"/>
                  </a:cubicBezTo>
                  <a:cubicBezTo>
                    <a:pt x="3900" y="17317"/>
                    <a:pt x="5337" y="16455"/>
                    <a:pt x="5337" y="16455"/>
                  </a:cubicBezTo>
                  <a:lnTo>
                    <a:pt x="5337" y="16455"/>
                  </a:lnTo>
                  <a:cubicBezTo>
                    <a:pt x="5337" y="16456"/>
                    <a:pt x="0" y="21692"/>
                    <a:pt x="1868" y="25495"/>
                  </a:cubicBezTo>
                  <a:cubicBezTo>
                    <a:pt x="2504" y="26803"/>
                    <a:pt x="3552" y="27232"/>
                    <a:pt x="4660" y="27232"/>
                  </a:cubicBezTo>
                  <a:cubicBezTo>
                    <a:pt x="6688" y="27232"/>
                    <a:pt x="8914" y="25791"/>
                    <a:pt x="9173" y="25662"/>
                  </a:cubicBezTo>
                  <a:lnTo>
                    <a:pt x="9173" y="25662"/>
                  </a:lnTo>
                  <a:cubicBezTo>
                    <a:pt x="8873" y="25929"/>
                    <a:pt x="4103" y="30865"/>
                    <a:pt x="6371" y="34501"/>
                  </a:cubicBezTo>
                  <a:cubicBezTo>
                    <a:pt x="7097" y="35657"/>
                    <a:pt x="8031" y="36063"/>
                    <a:pt x="8984" y="36063"/>
                  </a:cubicBezTo>
                  <a:cubicBezTo>
                    <a:pt x="11141" y="36063"/>
                    <a:pt x="13402" y="33986"/>
                    <a:pt x="13610" y="33801"/>
                  </a:cubicBezTo>
                  <a:lnTo>
                    <a:pt x="13610" y="33801"/>
                  </a:lnTo>
                  <a:cubicBezTo>
                    <a:pt x="13410" y="34168"/>
                    <a:pt x="11108" y="38771"/>
                    <a:pt x="13443" y="41139"/>
                  </a:cubicBezTo>
                  <a:cubicBezTo>
                    <a:pt x="14008" y="41709"/>
                    <a:pt x="14643" y="41956"/>
                    <a:pt x="15332" y="41956"/>
                  </a:cubicBezTo>
                  <a:cubicBezTo>
                    <a:pt x="19606" y="41956"/>
                    <a:pt x="25909" y="32438"/>
                    <a:pt x="29788" y="31432"/>
                  </a:cubicBezTo>
                  <a:cubicBezTo>
                    <a:pt x="29788" y="31432"/>
                    <a:pt x="35422" y="36176"/>
                    <a:pt x="35590" y="36432"/>
                  </a:cubicBezTo>
                  <a:lnTo>
                    <a:pt x="35590" y="36432"/>
                  </a:lnTo>
                  <a:cubicBezTo>
                    <a:pt x="35518" y="36310"/>
                    <a:pt x="33938" y="33575"/>
                    <a:pt x="34525" y="31032"/>
                  </a:cubicBezTo>
                  <a:cubicBezTo>
                    <a:pt x="35292" y="27763"/>
                    <a:pt x="36259" y="24995"/>
                    <a:pt x="35525" y="23093"/>
                  </a:cubicBezTo>
                  <a:cubicBezTo>
                    <a:pt x="34949" y="21396"/>
                    <a:pt x="33389" y="20252"/>
                    <a:pt x="31612" y="20252"/>
                  </a:cubicBezTo>
                  <a:cubicBezTo>
                    <a:pt x="31538" y="20252"/>
                    <a:pt x="31464" y="20254"/>
                    <a:pt x="31389" y="20258"/>
                  </a:cubicBezTo>
                  <a:cubicBezTo>
                    <a:pt x="31389" y="20258"/>
                    <a:pt x="33791" y="16922"/>
                    <a:pt x="32090" y="13987"/>
                  </a:cubicBezTo>
                  <a:cubicBezTo>
                    <a:pt x="31263" y="12608"/>
                    <a:pt x="28522" y="12552"/>
                    <a:pt x="28080" y="12552"/>
                  </a:cubicBezTo>
                  <a:cubicBezTo>
                    <a:pt x="28041" y="12552"/>
                    <a:pt x="28020" y="12552"/>
                    <a:pt x="28020" y="12552"/>
                  </a:cubicBezTo>
                  <a:cubicBezTo>
                    <a:pt x="28020" y="12552"/>
                    <a:pt x="29821" y="9817"/>
                    <a:pt x="28153" y="7315"/>
                  </a:cubicBezTo>
                  <a:cubicBezTo>
                    <a:pt x="27177" y="5851"/>
                    <a:pt x="25326" y="5654"/>
                    <a:pt x="24403" y="5654"/>
                  </a:cubicBezTo>
                  <a:cubicBezTo>
                    <a:pt x="24064" y="5654"/>
                    <a:pt x="23850" y="5681"/>
                    <a:pt x="23850" y="5681"/>
                  </a:cubicBezTo>
                  <a:cubicBezTo>
                    <a:pt x="23850" y="5681"/>
                    <a:pt x="24351" y="2278"/>
                    <a:pt x="22316" y="644"/>
                  </a:cubicBezTo>
                  <a:cubicBezTo>
                    <a:pt x="21761" y="203"/>
                    <a:pt x="20943" y="0"/>
                    <a:pt x="19945" y="0"/>
                  </a:cubicBezTo>
                  <a:close/>
                </a:path>
              </a:pathLst>
            </a:custGeom>
            <a:solidFill>
              <a:srgbClr val="D376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2"/>
            <p:cNvSpPr/>
            <p:nvPr/>
          </p:nvSpPr>
          <p:spPr>
            <a:xfrm>
              <a:off x="4723350" y="4205950"/>
              <a:ext cx="461375" cy="284700"/>
            </a:xfrm>
            <a:custGeom>
              <a:avLst/>
              <a:gdLst/>
              <a:ahLst/>
              <a:cxnLst/>
              <a:rect l="l" t="t" r="r" b="b"/>
              <a:pathLst>
                <a:path w="18455" h="11388" extrusionOk="0">
                  <a:moveTo>
                    <a:pt x="18355" y="1"/>
                  </a:moveTo>
                  <a:cubicBezTo>
                    <a:pt x="11583" y="1668"/>
                    <a:pt x="4645" y="5638"/>
                    <a:pt x="108" y="11008"/>
                  </a:cubicBezTo>
                  <a:cubicBezTo>
                    <a:pt x="0" y="11143"/>
                    <a:pt x="111" y="11388"/>
                    <a:pt x="263" y="11388"/>
                  </a:cubicBezTo>
                  <a:cubicBezTo>
                    <a:pt x="299" y="11388"/>
                    <a:pt x="337" y="11374"/>
                    <a:pt x="375" y="11342"/>
                  </a:cubicBezTo>
                  <a:cubicBezTo>
                    <a:pt x="6113" y="6672"/>
                    <a:pt x="11583" y="3036"/>
                    <a:pt x="18388" y="134"/>
                  </a:cubicBezTo>
                  <a:cubicBezTo>
                    <a:pt x="18455" y="101"/>
                    <a:pt x="18421" y="1"/>
                    <a:pt x="183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2"/>
            <p:cNvSpPr/>
            <p:nvPr/>
          </p:nvSpPr>
          <p:spPr>
            <a:xfrm>
              <a:off x="4817950" y="4375250"/>
              <a:ext cx="486025" cy="341400"/>
            </a:xfrm>
            <a:custGeom>
              <a:avLst/>
              <a:gdLst/>
              <a:ahLst/>
              <a:cxnLst/>
              <a:rect l="l" t="t" r="r" b="b"/>
              <a:pathLst>
                <a:path w="19441" h="13656" extrusionOk="0">
                  <a:moveTo>
                    <a:pt x="19307" y="0"/>
                  </a:moveTo>
                  <a:cubicBezTo>
                    <a:pt x="12302" y="1768"/>
                    <a:pt x="4630" y="6405"/>
                    <a:pt x="127" y="13243"/>
                  </a:cubicBezTo>
                  <a:cubicBezTo>
                    <a:pt x="0" y="13420"/>
                    <a:pt x="28" y="13656"/>
                    <a:pt x="136" y="13656"/>
                  </a:cubicBezTo>
                  <a:cubicBezTo>
                    <a:pt x="170" y="13656"/>
                    <a:pt x="213" y="13632"/>
                    <a:pt x="260" y="13577"/>
                  </a:cubicBezTo>
                  <a:cubicBezTo>
                    <a:pt x="3596" y="9273"/>
                    <a:pt x="13203" y="2735"/>
                    <a:pt x="19341" y="134"/>
                  </a:cubicBezTo>
                  <a:cubicBezTo>
                    <a:pt x="19441" y="100"/>
                    <a:pt x="19374" y="0"/>
                    <a:pt x="19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2"/>
            <p:cNvSpPr/>
            <p:nvPr/>
          </p:nvSpPr>
          <p:spPr>
            <a:xfrm>
              <a:off x="4929125" y="4571075"/>
              <a:ext cx="449650" cy="356650"/>
            </a:xfrm>
            <a:custGeom>
              <a:avLst/>
              <a:gdLst/>
              <a:ahLst/>
              <a:cxnLst/>
              <a:rect l="l" t="t" r="r" b="b"/>
              <a:pathLst>
                <a:path w="17986" h="14266" extrusionOk="0">
                  <a:moveTo>
                    <a:pt x="17852" y="1"/>
                  </a:moveTo>
                  <a:cubicBezTo>
                    <a:pt x="17844" y="1"/>
                    <a:pt x="17837" y="2"/>
                    <a:pt x="17829" y="6"/>
                  </a:cubicBezTo>
                  <a:cubicBezTo>
                    <a:pt x="13993" y="773"/>
                    <a:pt x="9790" y="3442"/>
                    <a:pt x="6721" y="5777"/>
                  </a:cubicBezTo>
                  <a:cubicBezTo>
                    <a:pt x="3786" y="7912"/>
                    <a:pt x="1484" y="10780"/>
                    <a:pt x="50" y="14083"/>
                  </a:cubicBezTo>
                  <a:cubicBezTo>
                    <a:pt x="1" y="14156"/>
                    <a:pt x="78" y="14266"/>
                    <a:pt x="162" y="14266"/>
                  </a:cubicBezTo>
                  <a:cubicBezTo>
                    <a:pt x="192" y="14266"/>
                    <a:pt x="223" y="14252"/>
                    <a:pt x="250" y="14216"/>
                  </a:cubicBezTo>
                  <a:cubicBezTo>
                    <a:pt x="4820" y="7845"/>
                    <a:pt x="10991" y="3575"/>
                    <a:pt x="17896" y="140"/>
                  </a:cubicBezTo>
                  <a:cubicBezTo>
                    <a:pt x="17985" y="110"/>
                    <a:pt x="17915" y="1"/>
                    <a:pt x="178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2"/>
            <p:cNvSpPr/>
            <p:nvPr/>
          </p:nvSpPr>
          <p:spPr>
            <a:xfrm>
              <a:off x="5177200" y="4106725"/>
              <a:ext cx="341925" cy="853100"/>
            </a:xfrm>
            <a:custGeom>
              <a:avLst/>
              <a:gdLst/>
              <a:ahLst/>
              <a:cxnLst/>
              <a:rect l="l" t="t" r="r" b="b"/>
              <a:pathLst>
                <a:path w="13677" h="34124" extrusionOk="0">
                  <a:moveTo>
                    <a:pt x="1" y="0"/>
                  </a:moveTo>
                  <a:cubicBezTo>
                    <a:pt x="1135" y="1735"/>
                    <a:pt x="634" y="4070"/>
                    <a:pt x="634" y="4070"/>
                  </a:cubicBezTo>
                  <a:cubicBezTo>
                    <a:pt x="634" y="4103"/>
                    <a:pt x="668" y="4103"/>
                    <a:pt x="668" y="4136"/>
                  </a:cubicBezTo>
                  <a:lnTo>
                    <a:pt x="701" y="4170"/>
                  </a:lnTo>
                  <a:lnTo>
                    <a:pt x="768" y="4170"/>
                  </a:lnTo>
                  <a:cubicBezTo>
                    <a:pt x="976" y="4140"/>
                    <a:pt x="1184" y="4125"/>
                    <a:pt x="1391" y="4125"/>
                  </a:cubicBezTo>
                  <a:cubicBezTo>
                    <a:pt x="2808" y="4125"/>
                    <a:pt x="4160" y="4811"/>
                    <a:pt x="5004" y="6004"/>
                  </a:cubicBezTo>
                  <a:cubicBezTo>
                    <a:pt x="5404" y="6571"/>
                    <a:pt x="5671" y="7272"/>
                    <a:pt x="5671" y="8006"/>
                  </a:cubicBezTo>
                  <a:cubicBezTo>
                    <a:pt x="5671" y="9474"/>
                    <a:pt x="4837" y="10941"/>
                    <a:pt x="4904" y="10975"/>
                  </a:cubicBezTo>
                  <a:cubicBezTo>
                    <a:pt x="6705" y="11075"/>
                    <a:pt x="8507" y="12042"/>
                    <a:pt x="9240" y="13643"/>
                  </a:cubicBezTo>
                  <a:cubicBezTo>
                    <a:pt x="9507" y="14410"/>
                    <a:pt x="9574" y="15211"/>
                    <a:pt x="9374" y="15978"/>
                  </a:cubicBezTo>
                  <a:cubicBezTo>
                    <a:pt x="9107" y="16912"/>
                    <a:pt x="8740" y="17780"/>
                    <a:pt x="8273" y="18613"/>
                  </a:cubicBezTo>
                  <a:cubicBezTo>
                    <a:pt x="8206" y="18714"/>
                    <a:pt x="8273" y="18780"/>
                    <a:pt x="8340" y="18780"/>
                  </a:cubicBezTo>
                  <a:cubicBezTo>
                    <a:pt x="8369" y="18780"/>
                    <a:pt x="8398" y="18779"/>
                    <a:pt x="8427" y="18779"/>
                  </a:cubicBezTo>
                  <a:cubicBezTo>
                    <a:pt x="9895" y="18779"/>
                    <a:pt x="11255" y="19607"/>
                    <a:pt x="11942" y="20948"/>
                  </a:cubicBezTo>
                  <a:cubicBezTo>
                    <a:pt x="12576" y="22283"/>
                    <a:pt x="12543" y="23817"/>
                    <a:pt x="12276" y="25252"/>
                  </a:cubicBezTo>
                  <a:cubicBezTo>
                    <a:pt x="11909" y="26853"/>
                    <a:pt x="11242" y="28420"/>
                    <a:pt x="11142" y="30088"/>
                  </a:cubicBezTo>
                  <a:cubicBezTo>
                    <a:pt x="11108" y="30789"/>
                    <a:pt x="11175" y="31456"/>
                    <a:pt x="11275" y="32156"/>
                  </a:cubicBezTo>
                  <a:cubicBezTo>
                    <a:pt x="11442" y="32790"/>
                    <a:pt x="11676" y="33424"/>
                    <a:pt x="12009" y="33991"/>
                  </a:cubicBezTo>
                  <a:cubicBezTo>
                    <a:pt x="12048" y="34068"/>
                    <a:pt x="12109" y="34123"/>
                    <a:pt x="12134" y="34123"/>
                  </a:cubicBezTo>
                  <a:cubicBezTo>
                    <a:pt x="12152" y="34123"/>
                    <a:pt x="12151" y="34095"/>
                    <a:pt x="12109" y="34024"/>
                  </a:cubicBezTo>
                  <a:cubicBezTo>
                    <a:pt x="11642" y="33191"/>
                    <a:pt x="11409" y="32223"/>
                    <a:pt x="11475" y="31256"/>
                  </a:cubicBezTo>
                  <a:cubicBezTo>
                    <a:pt x="11609" y="30355"/>
                    <a:pt x="11809" y="29488"/>
                    <a:pt x="12143" y="28654"/>
                  </a:cubicBezTo>
                  <a:cubicBezTo>
                    <a:pt x="12676" y="27019"/>
                    <a:pt x="13377" y="25418"/>
                    <a:pt x="13544" y="23717"/>
                  </a:cubicBezTo>
                  <a:cubicBezTo>
                    <a:pt x="13677" y="22183"/>
                    <a:pt x="13343" y="20715"/>
                    <a:pt x="12209" y="19681"/>
                  </a:cubicBezTo>
                  <a:cubicBezTo>
                    <a:pt x="11422" y="18946"/>
                    <a:pt x="10386" y="18562"/>
                    <a:pt x="9314" y="18562"/>
                  </a:cubicBezTo>
                  <a:cubicBezTo>
                    <a:pt x="9024" y="18562"/>
                    <a:pt x="8731" y="18590"/>
                    <a:pt x="8440" y="18647"/>
                  </a:cubicBezTo>
                  <a:cubicBezTo>
                    <a:pt x="9140" y="17813"/>
                    <a:pt x="9707" y="16912"/>
                    <a:pt x="10108" y="15945"/>
                  </a:cubicBezTo>
                  <a:cubicBezTo>
                    <a:pt x="10475" y="15078"/>
                    <a:pt x="10475" y="14144"/>
                    <a:pt x="10174" y="13276"/>
                  </a:cubicBezTo>
                  <a:cubicBezTo>
                    <a:pt x="9406" y="11450"/>
                    <a:pt x="7437" y="10670"/>
                    <a:pt x="5569" y="10670"/>
                  </a:cubicBezTo>
                  <a:cubicBezTo>
                    <a:pt x="5492" y="10670"/>
                    <a:pt x="5415" y="10672"/>
                    <a:pt x="5338" y="10674"/>
                  </a:cubicBezTo>
                  <a:cubicBezTo>
                    <a:pt x="5671" y="10107"/>
                    <a:pt x="6505" y="9007"/>
                    <a:pt x="6572" y="7872"/>
                  </a:cubicBezTo>
                  <a:cubicBezTo>
                    <a:pt x="6639" y="6972"/>
                    <a:pt x="6372" y="6104"/>
                    <a:pt x="5838" y="5371"/>
                  </a:cubicBezTo>
                  <a:cubicBezTo>
                    <a:pt x="4934" y="4190"/>
                    <a:pt x="3595" y="3785"/>
                    <a:pt x="2205" y="3785"/>
                  </a:cubicBezTo>
                  <a:cubicBezTo>
                    <a:pt x="1749" y="3785"/>
                    <a:pt x="1288" y="3829"/>
                    <a:pt x="834" y="3903"/>
                  </a:cubicBezTo>
                  <a:cubicBezTo>
                    <a:pt x="834" y="3870"/>
                    <a:pt x="834" y="3870"/>
                    <a:pt x="834" y="3836"/>
                  </a:cubicBezTo>
                  <a:cubicBezTo>
                    <a:pt x="1435" y="2602"/>
                    <a:pt x="1301" y="73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2"/>
            <p:cNvSpPr/>
            <p:nvPr/>
          </p:nvSpPr>
          <p:spPr>
            <a:xfrm>
              <a:off x="4535175" y="2760025"/>
              <a:ext cx="1134075" cy="1203275"/>
            </a:xfrm>
            <a:custGeom>
              <a:avLst/>
              <a:gdLst/>
              <a:ahLst/>
              <a:cxnLst/>
              <a:rect l="l" t="t" r="r" b="b"/>
              <a:pathLst>
                <a:path w="45363" h="48131" extrusionOk="0">
                  <a:moveTo>
                    <a:pt x="4969" y="1"/>
                  </a:moveTo>
                  <a:cubicBezTo>
                    <a:pt x="1052" y="1"/>
                    <a:pt x="0" y="3766"/>
                    <a:pt x="2765" y="10170"/>
                  </a:cubicBezTo>
                  <a:cubicBezTo>
                    <a:pt x="8169" y="22679"/>
                    <a:pt x="24514" y="48131"/>
                    <a:pt x="24514" y="48131"/>
                  </a:cubicBezTo>
                  <a:lnTo>
                    <a:pt x="45362" y="30551"/>
                  </a:lnTo>
                  <a:cubicBezTo>
                    <a:pt x="45362" y="30551"/>
                    <a:pt x="26916" y="13139"/>
                    <a:pt x="15774" y="4933"/>
                  </a:cubicBezTo>
                  <a:cubicBezTo>
                    <a:pt x="11163" y="1546"/>
                    <a:pt x="7478" y="1"/>
                    <a:pt x="49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2"/>
            <p:cNvSpPr/>
            <p:nvPr/>
          </p:nvSpPr>
          <p:spPr>
            <a:xfrm>
              <a:off x="5209725" y="3120175"/>
              <a:ext cx="401975" cy="350275"/>
            </a:xfrm>
            <a:custGeom>
              <a:avLst/>
              <a:gdLst/>
              <a:ahLst/>
              <a:cxnLst/>
              <a:rect l="l" t="t" r="r" b="b"/>
              <a:pathLst>
                <a:path w="16079" h="14011" extrusionOk="0">
                  <a:moveTo>
                    <a:pt x="434" y="1"/>
                  </a:moveTo>
                  <a:cubicBezTo>
                    <a:pt x="101" y="634"/>
                    <a:pt x="0" y="1368"/>
                    <a:pt x="101" y="2069"/>
                  </a:cubicBezTo>
                  <a:cubicBezTo>
                    <a:pt x="467" y="4437"/>
                    <a:pt x="2502" y="4871"/>
                    <a:pt x="4504" y="5304"/>
                  </a:cubicBezTo>
                  <a:cubicBezTo>
                    <a:pt x="5604" y="5471"/>
                    <a:pt x="6672" y="5805"/>
                    <a:pt x="7639" y="6305"/>
                  </a:cubicBezTo>
                  <a:lnTo>
                    <a:pt x="5938" y="4771"/>
                  </a:lnTo>
                  <a:cubicBezTo>
                    <a:pt x="5538" y="4671"/>
                    <a:pt x="5104" y="4570"/>
                    <a:pt x="4704" y="4504"/>
                  </a:cubicBezTo>
                  <a:cubicBezTo>
                    <a:pt x="2536" y="4037"/>
                    <a:pt x="1201" y="3670"/>
                    <a:pt x="934" y="1969"/>
                  </a:cubicBezTo>
                  <a:cubicBezTo>
                    <a:pt x="868" y="1502"/>
                    <a:pt x="901" y="1001"/>
                    <a:pt x="1101" y="568"/>
                  </a:cubicBezTo>
                  <a:lnTo>
                    <a:pt x="434" y="1"/>
                  </a:lnTo>
                  <a:close/>
                  <a:moveTo>
                    <a:pt x="9574" y="8040"/>
                  </a:moveTo>
                  <a:cubicBezTo>
                    <a:pt x="9874" y="8373"/>
                    <a:pt x="10174" y="8740"/>
                    <a:pt x="10508" y="9140"/>
                  </a:cubicBezTo>
                  <a:cubicBezTo>
                    <a:pt x="12076" y="11008"/>
                    <a:pt x="14010" y="13243"/>
                    <a:pt x="16079" y="14011"/>
                  </a:cubicBezTo>
                  <a:cubicBezTo>
                    <a:pt x="14511" y="12543"/>
                    <a:pt x="12209" y="10441"/>
                    <a:pt x="9574" y="80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2"/>
            <p:cNvSpPr/>
            <p:nvPr/>
          </p:nvSpPr>
          <p:spPr>
            <a:xfrm>
              <a:off x="5022925" y="3262775"/>
              <a:ext cx="482875" cy="383225"/>
            </a:xfrm>
            <a:custGeom>
              <a:avLst/>
              <a:gdLst/>
              <a:ahLst/>
              <a:cxnLst/>
              <a:rect l="l" t="t" r="r" b="b"/>
              <a:pathLst>
                <a:path w="19315" h="15329" extrusionOk="0">
                  <a:moveTo>
                    <a:pt x="5134" y="0"/>
                  </a:moveTo>
                  <a:cubicBezTo>
                    <a:pt x="4846" y="0"/>
                    <a:pt x="4538" y="32"/>
                    <a:pt x="4203" y="101"/>
                  </a:cubicBezTo>
                  <a:cubicBezTo>
                    <a:pt x="934" y="801"/>
                    <a:pt x="0" y="5705"/>
                    <a:pt x="868" y="8707"/>
                  </a:cubicBezTo>
                  <a:cubicBezTo>
                    <a:pt x="2154" y="13134"/>
                    <a:pt x="7035" y="15329"/>
                    <a:pt x="11330" y="15329"/>
                  </a:cubicBezTo>
                  <a:cubicBezTo>
                    <a:pt x="14607" y="15329"/>
                    <a:pt x="17544" y="14050"/>
                    <a:pt x="18280" y="11509"/>
                  </a:cubicBezTo>
                  <a:cubicBezTo>
                    <a:pt x="19314" y="8006"/>
                    <a:pt x="15111" y="6472"/>
                    <a:pt x="11942" y="5038"/>
                  </a:cubicBezTo>
                  <a:cubicBezTo>
                    <a:pt x="8831" y="3634"/>
                    <a:pt x="8202" y="0"/>
                    <a:pt x="5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2"/>
            <p:cNvSpPr/>
            <p:nvPr/>
          </p:nvSpPr>
          <p:spPr>
            <a:xfrm>
              <a:off x="4701025" y="3212750"/>
              <a:ext cx="215175" cy="245200"/>
            </a:xfrm>
            <a:custGeom>
              <a:avLst/>
              <a:gdLst/>
              <a:ahLst/>
              <a:cxnLst/>
              <a:rect l="l" t="t" r="r" b="b"/>
              <a:pathLst>
                <a:path w="8607" h="9808" extrusionOk="0">
                  <a:moveTo>
                    <a:pt x="1" y="0"/>
                  </a:moveTo>
                  <a:cubicBezTo>
                    <a:pt x="1668" y="3136"/>
                    <a:pt x="3570" y="6505"/>
                    <a:pt x="5505" y="9807"/>
                  </a:cubicBezTo>
                  <a:cubicBezTo>
                    <a:pt x="7106" y="9407"/>
                    <a:pt x="8473" y="8840"/>
                    <a:pt x="8507" y="6905"/>
                  </a:cubicBezTo>
                  <a:cubicBezTo>
                    <a:pt x="8607" y="3336"/>
                    <a:pt x="4537" y="1334"/>
                    <a:pt x="1001" y="400"/>
                  </a:cubicBezTo>
                  <a:cubicBezTo>
                    <a:pt x="668" y="300"/>
                    <a:pt x="334" y="16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2"/>
            <p:cNvSpPr/>
            <p:nvPr/>
          </p:nvSpPr>
          <p:spPr>
            <a:xfrm>
              <a:off x="4897825" y="3556325"/>
              <a:ext cx="372800" cy="394475"/>
            </a:xfrm>
            <a:custGeom>
              <a:avLst/>
              <a:gdLst/>
              <a:ahLst/>
              <a:cxnLst/>
              <a:rect l="l" t="t" r="r" b="b"/>
              <a:pathLst>
                <a:path w="14912" h="15779" extrusionOk="0">
                  <a:moveTo>
                    <a:pt x="735" y="0"/>
                  </a:moveTo>
                  <a:cubicBezTo>
                    <a:pt x="468" y="0"/>
                    <a:pt x="234" y="0"/>
                    <a:pt x="1" y="67"/>
                  </a:cubicBezTo>
                  <a:cubicBezTo>
                    <a:pt x="134" y="301"/>
                    <a:pt x="301" y="567"/>
                    <a:pt x="468" y="834"/>
                  </a:cubicBezTo>
                  <a:cubicBezTo>
                    <a:pt x="563" y="827"/>
                    <a:pt x="655" y="823"/>
                    <a:pt x="745" y="823"/>
                  </a:cubicBezTo>
                  <a:cubicBezTo>
                    <a:pt x="2239" y="823"/>
                    <a:pt x="3097" y="1840"/>
                    <a:pt x="4104" y="3036"/>
                  </a:cubicBezTo>
                  <a:cubicBezTo>
                    <a:pt x="4938" y="4037"/>
                    <a:pt x="5905" y="5171"/>
                    <a:pt x="7373" y="5838"/>
                  </a:cubicBezTo>
                  <a:lnTo>
                    <a:pt x="7907" y="6071"/>
                  </a:lnTo>
                  <a:cubicBezTo>
                    <a:pt x="10909" y="7406"/>
                    <a:pt x="14011" y="8773"/>
                    <a:pt x="13477" y="11842"/>
                  </a:cubicBezTo>
                  <a:cubicBezTo>
                    <a:pt x="13377" y="12776"/>
                    <a:pt x="12910" y="13610"/>
                    <a:pt x="12143" y="14177"/>
                  </a:cubicBezTo>
                  <a:cubicBezTo>
                    <a:pt x="11292" y="14681"/>
                    <a:pt x="10323" y="14947"/>
                    <a:pt x="9319" y="14947"/>
                  </a:cubicBezTo>
                  <a:cubicBezTo>
                    <a:pt x="9260" y="14947"/>
                    <a:pt x="9200" y="14946"/>
                    <a:pt x="9141" y="14944"/>
                  </a:cubicBezTo>
                  <a:lnTo>
                    <a:pt x="9141" y="14944"/>
                  </a:lnTo>
                  <a:lnTo>
                    <a:pt x="9674" y="15778"/>
                  </a:lnTo>
                  <a:cubicBezTo>
                    <a:pt x="10041" y="15745"/>
                    <a:pt x="10442" y="15712"/>
                    <a:pt x="10809" y="15612"/>
                  </a:cubicBezTo>
                  <a:lnTo>
                    <a:pt x="14111" y="12843"/>
                  </a:lnTo>
                  <a:cubicBezTo>
                    <a:pt x="14178" y="12576"/>
                    <a:pt x="14244" y="12309"/>
                    <a:pt x="14311" y="12009"/>
                  </a:cubicBezTo>
                  <a:cubicBezTo>
                    <a:pt x="14912" y="8273"/>
                    <a:pt x="11376" y="6705"/>
                    <a:pt x="8240" y="5304"/>
                  </a:cubicBezTo>
                  <a:lnTo>
                    <a:pt x="7706" y="5037"/>
                  </a:lnTo>
                  <a:cubicBezTo>
                    <a:pt x="6405" y="4470"/>
                    <a:pt x="5572" y="3470"/>
                    <a:pt x="4738" y="2502"/>
                  </a:cubicBezTo>
                  <a:cubicBezTo>
                    <a:pt x="3704" y="1235"/>
                    <a:pt x="2636" y="0"/>
                    <a:pt x="7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2"/>
            <p:cNvSpPr/>
            <p:nvPr/>
          </p:nvSpPr>
          <p:spPr>
            <a:xfrm>
              <a:off x="4579275" y="2813700"/>
              <a:ext cx="499550" cy="393225"/>
            </a:xfrm>
            <a:custGeom>
              <a:avLst/>
              <a:gdLst/>
              <a:ahLst/>
              <a:cxnLst/>
              <a:rect l="l" t="t" r="r" b="b"/>
              <a:pathLst>
                <a:path w="19982" h="15729" extrusionOk="0">
                  <a:moveTo>
                    <a:pt x="8794" y="1"/>
                  </a:moveTo>
                  <a:cubicBezTo>
                    <a:pt x="8482" y="1"/>
                    <a:pt x="8173" y="17"/>
                    <a:pt x="7873" y="51"/>
                  </a:cubicBezTo>
                  <a:cubicBezTo>
                    <a:pt x="4070" y="284"/>
                    <a:pt x="1368" y="2052"/>
                    <a:pt x="801" y="4621"/>
                  </a:cubicBezTo>
                  <a:cubicBezTo>
                    <a:pt x="0" y="8290"/>
                    <a:pt x="3970" y="9724"/>
                    <a:pt x="7139" y="10892"/>
                  </a:cubicBezTo>
                  <a:lnTo>
                    <a:pt x="7873" y="11125"/>
                  </a:lnTo>
                  <a:cubicBezTo>
                    <a:pt x="9207" y="11626"/>
                    <a:pt x="10108" y="12560"/>
                    <a:pt x="10975" y="13494"/>
                  </a:cubicBezTo>
                  <a:cubicBezTo>
                    <a:pt x="12042" y="14595"/>
                    <a:pt x="13143" y="15729"/>
                    <a:pt x="14878" y="15729"/>
                  </a:cubicBezTo>
                  <a:cubicBezTo>
                    <a:pt x="15345" y="15729"/>
                    <a:pt x="15778" y="15662"/>
                    <a:pt x="16179" y="15529"/>
                  </a:cubicBezTo>
                  <a:cubicBezTo>
                    <a:pt x="17380" y="15162"/>
                    <a:pt x="18380" y="14328"/>
                    <a:pt x="18881" y="13194"/>
                  </a:cubicBezTo>
                  <a:cubicBezTo>
                    <a:pt x="19781" y="11259"/>
                    <a:pt x="19981" y="9091"/>
                    <a:pt x="19481" y="7056"/>
                  </a:cubicBezTo>
                  <a:cubicBezTo>
                    <a:pt x="19047" y="6722"/>
                    <a:pt x="18680" y="6422"/>
                    <a:pt x="18280" y="6088"/>
                  </a:cubicBezTo>
                  <a:lnTo>
                    <a:pt x="18280" y="6088"/>
                  </a:lnTo>
                  <a:cubicBezTo>
                    <a:pt x="18347" y="6222"/>
                    <a:pt x="18380" y="6355"/>
                    <a:pt x="18447" y="6489"/>
                  </a:cubicBezTo>
                  <a:cubicBezTo>
                    <a:pt x="19147" y="8423"/>
                    <a:pt x="19047" y="11059"/>
                    <a:pt x="18147" y="12793"/>
                  </a:cubicBezTo>
                  <a:cubicBezTo>
                    <a:pt x="17947" y="13260"/>
                    <a:pt x="17613" y="13694"/>
                    <a:pt x="17213" y="14061"/>
                  </a:cubicBezTo>
                  <a:cubicBezTo>
                    <a:pt x="16879" y="14361"/>
                    <a:pt x="16446" y="14595"/>
                    <a:pt x="15979" y="14728"/>
                  </a:cubicBezTo>
                  <a:cubicBezTo>
                    <a:pt x="15582" y="14837"/>
                    <a:pt x="15225" y="14886"/>
                    <a:pt x="14898" y="14886"/>
                  </a:cubicBezTo>
                  <a:cubicBezTo>
                    <a:pt x="13516" y="14886"/>
                    <a:pt x="12660" y="13999"/>
                    <a:pt x="11609" y="12893"/>
                  </a:cubicBezTo>
                  <a:cubicBezTo>
                    <a:pt x="10708" y="11959"/>
                    <a:pt x="9674" y="10892"/>
                    <a:pt x="8173" y="10358"/>
                  </a:cubicBezTo>
                  <a:lnTo>
                    <a:pt x="7439" y="10091"/>
                  </a:lnTo>
                  <a:cubicBezTo>
                    <a:pt x="3803" y="8757"/>
                    <a:pt x="1035" y="7523"/>
                    <a:pt x="1635" y="4788"/>
                  </a:cubicBezTo>
                  <a:cubicBezTo>
                    <a:pt x="2202" y="2186"/>
                    <a:pt x="5271" y="1052"/>
                    <a:pt x="7939" y="851"/>
                  </a:cubicBezTo>
                  <a:lnTo>
                    <a:pt x="8773" y="851"/>
                  </a:lnTo>
                  <a:cubicBezTo>
                    <a:pt x="9707" y="851"/>
                    <a:pt x="10641" y="951"/>
                    <a:pt x="11575" y="1152"/>
                  </a:cubicBezTo>
                  <a:cubicBezTo>
                    <a:pt x="10942" y="718"/>
                    <a:pt x="10308" y="351"/>
                    <a:pt x="9741" y="51"/>
                  </a:cubicBezTo>
                  <a:cubicBezTo>
                    <a:pt x="9424" y="17"/>
                    <a:pt x="9107" y="1"/>
                    <a:pt x="87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2"/>
            <p:cNvSpPr/>
            <p:nvPr/>
          </p:nvSpPr>
          <p:spPr>
            <a:xfrm>
              <a:off x="5127325" y="3447450"/>
              <a:ext cx="409825" cy="350125"/>
            </a:xfrm>
            <a:custGeom>
              <a:avLst/>
              <a:gdLst/>
              <a:ahLst/>
              <a:cxnLst/>
              <a:rect l="l" t="t" r="r" b="b"/>
              <a:pathLst>
                <a:path w="16393" h="14005" extrusionOk="0">
                  <a:moveTo>
                    <a:pt x="16311" y="0"/>
                  </a:moveTo>
                  <a:cubicBezTo>
                    <a:pt x="16298" y="0"/>
                    <a:pt x="16285" y="6"/>
                    <a:pt x="16272" y="19"/>
                  </a:cubicBezTo>
                  <a:cubicBezTo>
                    <a:pt x="14871" y="1120"/>
                    <a:pt x="9234" y="5590"/>
                    <a:pt x="7900" y="6757"/>
                  </a:cubicBezTo>
                  <a:cubicBezTo>
                    <a:pt x="6532" y="7925"/>
                    <a:pt x="5164" y="9092"/>
                    <a:pt x="3830" y="10293"/>
                  </a:cubicBezTo>
                  <a:cubicBezTo>
                    <a:pt x="2496" y="11427"/>
                    <a:pt x="1228" y="12661"/>
                    <a:pt x="27" y="13929"/>
                  </a:cubicBezTo>
                  <a:cubicBezTo>
                    <a:pt x="1" y="13956"/>
                    <a:pt x="39" y="14005"/>
                    <a:pt x="72" y="14005"/>
                  </a:cubicBezTo>
                  <a:cubicBezTo>
                    <a:pt x="80" y="14005"/>
                    <a:pt x="88" y="14002"/>
                    <a:pt x="94" y="13996"/>
                  </a:cubicBezTo>
                  <a:cubicBezTo>
                    <a:pt x="1595" y="13062"/>
                    <a:pt x="2996" y="11827"/>
                    <a:pt x="4364" y="10727"/>
                  </a:cubicBezTo>
                  <a:cubicBezTo>
                    <a:pt x="5732" y="9659"/>
                    <a:pt x="7099" y="8492"/>
                    <a:pt x="8433" y="7357"/>
                  </a:cubicBezTo>
                  <a:cubicBezTo>
                    <a:pt x="9768" y="6190"/>
                    <a:pt x="15005" y="1353"/>
                    <a:pt x="16339" y="119"/>
                  </a:cubicBezTo>
                  <a:cubicBezTo>
                    <a:pt x="16393" y="92"/>
                    <a:pt x="16360" y="0"/>
                    <a:pt x="16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2"/>
            <p:cNvSpPr/>
            <p:nvPr/>
          </p:nvSpPr>
          <p:spPr>
            <a:xfrm>
              <a:off x="4705200" y="3221925"/>
              <a:ext cx="477875" cy="745550"/>
            </a:xfrm>
            <a:custGeom>
              <a:avLst/>
              <a:gdLst/>
              <a:ahLst/>
              <a:cxnLst/>
              <a:rect l="l" t="t" r="r" b="b"/>
              <a:pathLst>
                <a:path w="19115" h="29822" extrusionOk="0">
                  <a:moveTo>
                    <a:pt x="0" y="0"/>
                  </a:moveTo>
                  <a:lnTo>
                    <a:pt x="0" y="33"/>
                  </a:lnTo>
                  <a:cubicBezTo>
                    <a:pt x="5037" y="10441"/>
                    <a:pt x="11175" y="20281"/>
                    <a:pt x="17713" y="29821"/>
                  </a:cubicBezTo>
                  <a:cubicBezTo>
                    <a:pt x="18180" y="29354"/>
                    <a:pt x="18647" y="28921"/>
                    <a:pt x="19114" y="28487"/>
                  </a:cubicBezTo>
                  <a:lnTo>
                    <a:pt x="19114" y="28487"/>
                  </a:lnTo>
                  <a:cubicBezTo>
                    <a:pt x="18672" y="28834"/>
                    <a:pt x="18201" y="29181"/>
                    <a:pt x="17727" y="29529"/>
                  </a:cubicBezTo>
                  <a:lnTo>
                    <a:pt x="17727" y="29529"/>
                  </a:lnTo>
                  <a:cubicBezTo>
                    <a:pt x="12757" y="20763"/>
                    <a:pt x="5286" y="870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2"/>
            <p:cNvSpPr/>
            <p:nvPr/>
          </p:nvSpPr>
          <p:spPr>
            <a:xfrm>
              <a:off x="4003875" y="2324875"/>
              <a:ext cx="570425" cy="783825"/>
            </a:xfrm>
            <a:custGeom>
              <a:avLst/>
              <a:gdLst/>
              <a:ahLst/>
              <a:cxnLst/>
              <a:rect l="l" t="t" r="r" b="b"/>
              <a:pathLst>
                <a:path w="22817" h="31353" extrusionOk="0">
                  <a:moveTo>
                    <a:pt x="16030" y="1"/>
                  </a:moveTo>
                  <a:cubicBezTo>
                    <a:pt x="15044" y="1"/>
                    <a:pt x="0" y="9830"/>
                    <a:pt x="0" y="9830"/>
                  </a:cubicBezTo>
                  <a:cubicBezTo>
                    <a:pt x="0" y="9830"/>
                    <a:pt x="3569" y="15101"/>
                    <a:pt x="5070" y="19937"/>
                  </a:cubicBezTo>
                  <a:cubicBezTo>
                    <a:pt x="5202" y="20365"/>
                    <a:pt x="7828" y="31353"/>
                    <a:pt x="11990" y="31353"/>
                  </a:cubicBezTo>
                  <a:cubicBezTo>
                    <a:pt x="12052" y="31353"/>
                    <a:pt x="12113" y="31350"/>
                    <a:pt x="12175" y="31346"/>
                  </a:cubicBezTo>
                  <a:cubicBezTo>
                    <a:pt x="16545" y="31012"/>
                    <a:pt x="21582" y="22539"/>
                    <a:pt x="22750" y="16602"/>
                  </a:cubicBezTo>
                  <a:cubicBezTo>
                    <a:pt x="22816" y="16201"/>
                    <a:pt x="16945" y="2825"/>
                    <a:pt x="16078" y="23"/>
                  </a:cubicBezTo>
                  <a:cubicBezTo>
                    <a:pt x="16073" y="8"/>
                    <a:pt x="16056" y="1"/>
                    <a:pt x="16030" y="1"/>
                  </a:cubicBezTo>
                  <a:close/>
                </a:path>
              </a:pathLst>
            </a:custGeom>
            <a:solidFill>
              <a:srgbClr val="D376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2"/>
            <p:cNvSpPr/>
            <p:nvPr/>
          </p:nvSpPr>
          <p:spPr>
            <a:xfrm>
              <a:off x="3701150" y="1636325"/>
              <a:ext cx="942350" cy="1097875"/>
            </a:xfrm>
            <a:custGeom>
              <a:avLst/>
              <a:gdLst/>
              <a:ahLst/>
              <a:cxnLst/>
              <a:rect l="l" t="t" r="r" b="b"/>
              <a:pathLst>
                <a:path w="37694" h="43915" extrusionOk="0">
                  <a:moveTo>
                    <a:pt x="20734" y="1"/>
                  </a:moveTo>
                  <a:cubicBezTo>
                    <a:pt x="18703" y="1"/>
                    <a:pt x="16701" y="416"/>
                    <a:pt x="14878" y="1313"/>
                  </a:cubicBezTo>
                  <a:cubicBezTo>
                    <a:pt x="9140" y="4148"/>
                    <a:pt x="0" y="27232"/>
                    <a:pt x="3536" y="35771"/>
                  </a:cubicBezTo>
                  <a:cubicBezTo>
                    <a:pt x="5814" y="41310"/>
                    <a:pt x="10934" y="43915"/>
                    <a:pt x="16328" y="43915"/>
                  </a:cubicBezTo>
                  <a:cubicBezTo>
                    <a:pt x="19542" y="43915"/>
                    <a:pt x="22854" y="42989"/>
                    <a:pt x="25719" y="41208"/>
                  </a:cubicBezTo>
                  <a:cubicBezTo>
                    <a:pt x="30989" y="37906"/>
                    <a:pt x="37694" y="20093"/>
                    <a:pt x="36893" y="13355"/>
                  </a:cubicBezTo>
                  <a:cubicBezTo>
                    <a:pt x="35951" y="5527"/>
                    <a:pt x="28146" y="1"/>
                    <a:pt x="20734" y="1"/>
                  </a:cubicBezTo>
                  <a:close/>
                </a:path>
              </a:pathLst>
            </a:custGeom>
            <a:solidFill>
              <a:srgbClr val="D376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2"/>
            <p:cNvSpPr/>
            <p:nvPr/>
          </p:nvSpPr>
          <p:spPr>
            <a:xfrm>
              <a:off x="3758700" y="2219525"/>
              <a:ext cx="748050" cy="515300"/>
            </a:xfrm>
            <a:custGeom>
              <a:avLst/>
              <a:gdLst/>
              <a:ahLst/>
              <a:cxnLst/>
              <a:rect l="l" t="t" r="r" b="b"/>
              <a:pathLst>
                <a:path w="29922" h="20612" extrusionOk="0">
                  <a:moveTo>
                    <a:pt x="1401" y="1"/>
                  </a:moveTo>
                  <a:cubicBezTo>
                    <a:pt x="300" y="4938"/>
                    <a:pt x="0" y="9574"/>
                    <a:pt x="1234" y="12476"/>
                  </a:cubicBezTo>
                  <a:cubicBezTo>
                    <a:pt x="3515" y="18001"/>
                    <a:pt x="8646" y="20612"/>
                    <a:pt x="14047" y="20612"/>
                  </a:cubicBezTo>
                  <a:cubicBezTo>
                    <a:pt x="17255" y="20612"/>
                    <a:pt x="20558" y="19691"/>
                    <a:pt x="23417" y="17914"/>
                  </a:cubicBezTo>
                  <a:cubicBezTo>
                    <a:pt x="25552" y="16579"/>
                    <a:pt x="27920" y="12843"/>
                    <a:pt x="29921" y="8440"/>
                  </a:cubicBezTo>
                  <a:lnTo>
                    <a:pt x="27286" y="401"/>
                  </a:lnTo>
                  <a:cubicBezTo>
                    <a:pt x="27286" y="401"/>
                    <a:pt x="23950" y="5305"/>
                    <a:pt x="21382" y="6772"/>
                  </a:cubicBezTo>
                  <a:cubicBezTo>
                    <a:pt x="20275" y="7398"/>
                    <a:pt x="19138" y="7687"/>
                    <a:pt x="17988" y="7687"/>
                  </a:cubicBezTo>
                  <a:cubicBezTo>
                    <a:pt x="15154" y="7687"/>
                    <a:pt x="12246" y="5927"/>
                    <a:pt x="9540" y="3103"/>
                  </a:cubicBezTo>
                  <a:lnTo>
                    <a:pt x="7572" y="2903"/>
                  </a:lnTo>
                  <a:cubicBezTo>
                    <a:pt x="7572" y="2903"/>
                    <a:pt x="6234" y="3859"/>
                    <a:pt x="4775" y="3859"/>
                  </a:cubicBezTo>
                  <a:cubicBezTo>
                    <a:pt x="3441" y="3859"/>
                    <a:pt x="2006" y="3060"/>
                    <a:pt x="1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2"/>
            <p:cNvSpPr/>
            <p:nvPr/>
          </p:nvSpPr>
          <p:spPr>
            <a:xfrm>
              <a:off x="4120625" y="2177450"/>
              <a:ext cx="32525" cy="91525"/>
            </a:xfrm>
            <a:custGeom>
              <a:avLst/>
              <a:gdLst/>
              <a:ahLst/>
              <a:cxnLst/>
              <a:rect l="l" t="t" r="r" b="b"/>
              <a:pathLst>
                <a:path w="1301" h="3661" extrusionOk="0">
                  <a:moveTo>
                    <a:pt x="1150" y="0"/>
                  </a:moveTo>
                  <a:cubicBezTo>
                    <a:pt x="1145" y="0"/>
                    <a:pt x="1140" y="5"/>
                    <a:pt x="1134" y="16"/>
                  </a:cubicBezTo>
                  <a:cubicBezTo>
                    <a:pt x="467" y="1050"/>
                    <a:pt x="0" y="2985"/>
                    <a:pt x="1234" y="3652"/>
                  </a:cubicBezTo>
                  <a:cubicBezTo>
                    <a:pt x="1247" y="3658"/>
                    <a:pt x="1257" y="3661"/>
                    <a:pt x="1266" y="3661"/>
                  </a:cubicBezTo>
                  <a:cubicBezTo>
                    <a:pt x="1301" y="3661"/>
                    <a:pt x="1301" y="3612"/>
                    <a:pt x="1301" y="3585"/>
                  </a:cubicBezTo>
                  <a:cubicBezTo>
                    <a:pt x="334" y="2785"/>
                    <a:pt x="701" y="1350"/>
                    <a:pt x="1168" y="149"/>
                  </a:cubicBezTo>
                  <a:cubicBezTo>
                    <a:pt x="1195" y="121"/>
                    <a:pt x="1177" y="0"/>
                    <a:pt x="11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2"/>
            <p:cNvSpPr/>
            <p:nvPr/>
          </p:nvSpPr>
          <p:spPr>
            <a:xfrm>
              <a:off x="4114875" y="2155200"/>
              <a:ext cx="118575" cy="101450"/>
            </a:xfrm>
            <a:custGeom>
              <a:avLst/>
              <a:gdLst/>
              <a:ahLst/>
              <a:cxnLst/>
              <a:rect l="l" t="t" r="r" b="b"/>
              <a:pathLst>
                <a:path w="4743" h="4058" extrusionOk="0">
                  <a:moveTo>
                    <a:pt x="2623" y="0"/>
                  </a:moveTo>
                  <a:cubicBezTo>
                    <a:pt x="1092" y="0"/>
                    <a:pt x="1" y="3536"/>
                    <a:pt x="1764" y="4008"/>
                  </a:cubicBezTo>
                  <a:cubicBezTo>
                    <a:pt x="1880" y="4042"/>
                    <a:pt x="1994" y="4058"/>
                    <a:pt x="2105" y="4058"/>
                  </a:cubicBezTo>
                  <a:cubicBezTo>
                    <a:pt x="3746" y="4058"/>
                    <a:pt x="4742" y="570"/>
                    <a:pt x="2899" y="39"/>
                  </a:cubicBezTo>
                  <a:cubicBezTo>
                    <a:pt x="2806" y="13"/>
                    <a:pt x="2714" y="0"/>
                    <a:pt x="26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2"/>
            <p:cNvSpPr/>
            <p:nvPr/>
          </p:nvSpPr>
          <p:spPr>
            <a:xfrm>
              <a:off x="3917125" y="2124600"/>
              <a:ext cx="59250" cy="70600"/>
            </a:xfrm>
            <a:custGeom>
              <a:avLst/>
              <a:gdLst/>
              <a:ahLst/>
              <a:cxnLst/>
              <a:rect l="l" t="t" r="r" b="b"/>
              <a:pathLst>
                <a:path w="2370" h="2824" extrusionOk="0">
                  <a:moveTo>
                    <a:pt x="2349" y="1"/>
                  </a:moveTo>
                  <a:cubicBezTo>
                    <a:pt x="2319" y="1"/>
                    <a:pt x="2269" y="48"/>
                    <a:pt x="2269" y="95"/>
                  </a:cubicBezTo>
                  <a:cubicBezTo>
                    <a:pt x="1902" y="1329"/>
                    <a:pt x="1268" y="2664"/>
                    <a:pt x="34" y="2730"/>
                  </a:cubicBezTo>
                  <a:cubicBezTo>
                    <a:pt x="1" y="2730"/>
                    <a:pt x="1" y="2797"/>
                    <a:pt x="34" y="2797"/>
                  </a:cubicBezTo>
                  <a:cubicBezTo>
                    <a:pt x="129" y="2815"/>
                    <a:pt x="221" y="2824"/>
                    <a:pt x="310" y="2824"/>
                  </a:cubicBezTo>
                  <a:cubicBezTo>
                    <a:pt x="1544" y="2824"/>
                    <a:pt x="2276" y="1179"/>
                    <a:pt x="2369" y="28"/>
                  </a:cubicBezTo>
                  <a:cubicBezTo>
                    <a:pt x="2369" y="9"/>
                    <a:pt x="2361" y="1"/>
                    <a:pt x="23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2"/>
            <p:cNvSpPr/>
            <p:nvPr/>
          </p:nvSpPr>
          <p:spPr>
            <a:xfrm>
              <a:off x="3880350" y="2081750"/>
              <a:ext cx="115950" cy="100900"/>
            </a:xfrm>
            <a:custGeom>
              <a:avLst/>
              <a:gdLst/>
              <a:ahLst/>
              <a:cxnLst/>
              <a:rect l="l" t="t" r="r" b="b"/>
              <a:pathLst>
                <a:path w="4638" h="4036" extrusionOk="0">
                  <a:moveTo>
                    <a:pt x="2661" y="0"/>
                  </a:moveTo>
                  <a:cubicBezTo>
                    <a:pt x="1034" y="0"/>
                    <a:pt x="0" y="3278"/>
                    <a:pt x="1605" y="3944"/>
                  </a:cubicBezTo>
                  <a:cubicBezTo>
                    <a:pt x="1756" y="4007"/>
                    <a:pt x="1904" y="4035"/>
                    <a:pt x="2048" y="4035"/>
                  </a:cubicBezTo>
                  <a:cubicBezTo>
                    <a:pt x="3590" y="4035"/>
                    <a:pt x="4638" y="718"/>
                    <a:pt x="3173" y="108"/>
                  </a:cubicBezTo>
                  <a:cubicBezTo>
                    <a:pt x="2998" y="34"/>
                    <a:pt x="2826" y="0"/>
                    <a:pt x="2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2"/>
            <p:cNvSpPr/>
            <p:nvPr/>
          </p:nvSpPr>
          <p:spPr>
            <a:xfrm>
              <a:off x="4178150" y="2037150"/>
              <a:ext cx="102450" cy="91575"/>
            </a:xfrm>
            <a:custGeom>
              <a:avLst/>
              <a:gdLst/>
              <a:ahLst/>
              <a:cxnLst/>
              <a:rect l="l" t="t" r="r" b="b"/>
              <a:pathLst>
                <a:path w="4098" h="3663" extrusionOk="0">
                  <a:moveTo>
                    <a:pt x="1117" y="1"/>
                  </a:moveTo>
                  <a:cubicBezTo>
                    <a:pt x="938" y="1"/>
                    <a:pt x="755" y="28"/>
                    <a:pt x="568" y="91"/>
                  </a:cubicBezTo>
                  <a:cubicBezTo>
                    <a:pt x="234" y="257"/>
                    <a:pt x="1" y="658"/>
                    <a:pt x="67" y="1058"/>
                  </a:cubicBezTo>
                  <a:cubicBezTo>
                    <a:pt x="268" y="1692"/>
                    <a:pt x="735" y="2059"/>
                    <a:pt x="1202" y="2426"/>
                  </a:cubicBezTo>
                  <a:cubicBezTo>
                    <a:pt x="1635" y="2793"/>
                    <a:pt x="2002" y="3193"/>
                    <a:pt x="2502" y="3526"/>
                  </a:cubicBezTo>
                  <a:cubicBezTo>
                    <a:pt x="2651" y="3620"/>
                    <a:pt x="2819" y="3662"/>
                    <a:pt x="2988" y="3662"/>
                  </a:cubicBezTo>
                  <a:cubicBezTo>
                    <a:pt x="3540" y="3662"/>
                    <a:pt x="4098" y="3206"/>
                    <a:pt x="3970" y="2592"/>
                  </a:cubicBezTo>
                  <a:cubicBezTo>
                    <a:pt x="3803" y="1825"/>
                    <a:pt x="3336" y="1125"/>
                    <a:pt x="2703" y="658"/>
                  </a:cubicBezTo>
                  <a:cubicBezTo>
                    <a:pt x="2242" y="300"/>
                    <a:pt x="1704" y="1"/>
                    <a:pt x="1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2"/>
            <p:cNvSpPr/>
            <p:nvPr/>
          </p:nvSpPr>
          <p:spPr>
            <a:xfrm>
              <a:off x="3907125" y="1965925"/>
              <a:ext cx="125125" cy="59650"/>
            </a:xfrm>
            <a:custGeom>
              <a:avLst/>
              <a:gdLst/>
              <a:ahLst/>
              <a:cxnLst/>
              <a:rect l="l" t="t" r="r" b="b"/>
              <a:pathLst>
                <a:path w="5005" h="2386" extrusionOk="0">
                  <a:moveTo>
                    <a:pt x="2957" y="0"/>
                  </a:moveTo>
                  <a:cubicBezTo>
                    <a:pt x="2895" y="0"/>
                    <a:pt x="2832" y="2"/>
                    <a:pt x="2769" y="4"/>
                  </a:cubicBezTo>
                  <a:cubicBezTo>
                    <a:pt x="1969" y="4"/>
                    <a:pt x="1201" y="271"/>
                    <a:pt x="601" y="805"/>
                  </a:cubicBezTo>
                  <a:cubicBezTo>
                    <a:pt x="1" y="1305"/>
                    <a:pt x="468" y="2339"/>
                    <a:pt x="1235" y="2373"/>
                  </a:cubicBezTo>
                  <a:cubicBezTo>
                    <a:pt x="1378" y="2381"/>
                    <a:pt x="1523" y="2386"/>
                    <a:pt x="1670" y="2386"/>
                  </a:cubicBezTo>
                  <a:cubicBezTo>
                    <a:pt x="2072" y="2386"/>
                    <a:pt x="2488" y="2355"/>
                    <a:pt x="2903" y="2306"/>
                  </a:cubicBezTo>
                  <a:cubicBezTo>
                    <a:pt x="3570" y="2272"/>
                    <a:pt x="4104" y="2306"/>
                    <a:pt x="4637" y="1906"/>
                  </a:cubicBezTo>
                  <a:cubicBezTo>
                    <a:pt x="4937" y="1605"/>
                    <a:pt x="5004" y="1172"/>
                    <a:pt x="4804" y="838"/>
                  </a:cubicBezTo>
                  <a:cubicBezTo>
                    <a:pt x="4404" y="192"/>
                    <a:pt x="3693" y="0"/>
                    <a:pt x="29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2"/>
            <p:cNvSpPr/>
            <p:nvPr/>
          </p:nvSpPr>
          <p:spPr>
            <a:xfrm>
              <a:off x="4038900" y="2461025"/>
              <a:ext cx="66500" cy="30450"/>
            </a:xfrm>
            <a:custGeom>
              <a:avLst/>
              <a:gdLst/>
              <a:ahLst/>
              <a:cxnLst/>
              <a:rect l="l" t="t" r="r" b="b"/>
              <a:pathLst>
                <a:path w="2660" h="1218" extrusionOk="0">
                  <a:moveTo>
                    <a:pt x="38" y="1"/>
                  </a:moveTo>
                  <a:cubicBezTo>
                    <a:pt x="17" y="1"/>
                    <a:pt x="0" y="24"/>
                    <a:pt x="0" y="48"/>
                  </a:cubicBezTo>
                  <a:cubicBezTo>
                    <a:pt x="200" y="648"/>
                    <a:pt x="701" y="1115"/>
                    <a:pt x="1334" y="1215"/>
                  </a:cubicBezTo>
                  <a:cubicBezTo>
                    <a:pt x="1363" y="1217"/>
                    <a:pt x="1391" y="1218"/>
                    <a:pt x="1420" y="1218"/>
                  </a:cubicBezTo>
                  <a:cubicBezTo>
                    <a:pt x="1951" y="1218"/>
                    <a:pt x="2414" y="923"/>
                    <a:pt x="2635" y="448"/>
                  </a:cubicBezTo>
                  <a:cubicBezTo>
                    <a:pt x="2660" y="399"/>
                    <a:pt x="2630" y="368"/>
                    <a:pt x="2587" y="368"/>
                  </a:cubicBezTo>
                  <a:cubicBezTo>
                    <a:pt x="2571" y="368"/>
                    <a:pt x="2553" y="372"/>
                    <a:pt x="2535" y="381"/>
                  </a:cubicBezTo>
                  <a:cubicBezTo>
                    <a:pt x="2219" y="525"/>
                    <a:pt x="1853" y="768"/>
                    <a:pt x="1480" y="768"/>
                  </a:cubicBezTo>
                  <a:cubicBezTo>
                    <a:pt x="1420" y="768"/>
                    <a:pt x="1361" y="762"/>
                    <a:pt x="1301" y="748"/>
                  </a:cubicBezTo>
                  <a:cubicBezTo>
                    <a:pt x="834" y="581"/>
                    <a:pt x="434" y="348"/>
                    <a:pt x="67" y="14"/>
                  </a:cubicBezTo>
                  <a:cubicBezTo>
                    <a:pt x="57" y="5"/>
                    <a:pt x="47" y="1"/>
                    <a:pt x="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2"/>
            <p:cNvSpPr/>
            <p:nvPr/>
          </p:nvSpPr>
          <p:spPr>
            <a:xfrm>
              <a:off x="3925900" y="1994450"/>
              <a:ext cx="175825" cy="398775"/>
            </a:xfrm>
            <a:custGeom>
              <a:avLst/>
              <a:gdLst/>
              <a:ahLst/>
              <a:cxnLst/>
              <a:rect l="l" t="t" r="r" b="b"/>
              <a:pathLst>
                <a:path w="7033" h="15951" extrusionOk="0">
                  <a:moveTo>
                    <a:pt x="5910" y="1"/>
                  </a:moveTo>
                  <a:cubicBezTo>
                    <a:pt x="5877" y="1"/>
                    <a:pt x="5843" y="20"/>
                    <a:pt x="5821" y="64"/>
                  </a:cubicBezTo>
                  <a:cubicBezTo>
                    <a:pt x="3419" y="3700"/>
                    <a:pt x="1651" y="8103"/>
                    <a:pt x="84" y="12106"/>
                  </a:cubicBezTo>
                  <a:cubicBezTo>
                    <a:pt x="0" y="12339"/>
                    <a:pt x="459" y="12406"/>
                    <a:pt x="988" y="12406"/>
                  </a:cubicBezTo>
                  <a:cubicBezTo>
                    <a:pt x="1518" y="12406"/>
                    <a:pt x="2118" y="12339"/>
                    <a:pt x="2318" y="12306"/>
                  </a:cubicBezTo>
                  <a:lnTo>
                    <a:pt x="2318" y="12306"/>
                  </a:lnTo>
                  <a:cubicBezTo>
                    <a:pt x="2318" y="12306"/>
                    <a:pt x="1751" y="13707"/>
                    <a:pt x="1485" y="14641"/>
                  </a:cubicBezTo>
                  <a:lnTo>
                    <a:pt x="1451" y="14741"/>
                  </a:lnTo>
                  <a:cubicBezTo>
                    <a:pt x="1418" y="14775"/>
                    <a:pt x="1418" y="14841"/>
                    <a:pt x="1384" y="14875"/>
                  </a:cubicBezTo>
                  <a:cubicBezTo>
                    <a:pt x="1351" y="15008"/>
                    <a:pt x="1418" y="15175"/>
                    <a:pt x="1551" y="15242"/>
                  </a:cubicBezTo>
                  <a:lnTo>
                    <a:pt x="1818" y="15375"/>
                  </a:lnTo>
                  <a:cubicBezTo>
                    <a:pt x="1885" y="15408"/>
                    <a:pt x="1985" y="15442"/>
                    <a:pt x="2085" y="15475"/>
                  </a:cubicBezTo>
                  <a:cubicBezTo>
                    <a:pt x="2552" y="15709"/>
                    <a:pt x="3086" y="15842"/>
                    <a:pt x="3586" y="15909"/>
                  </a:cubicBezTo>
                  <a:cubicBezTo>
                    <a:pt x="3788" y="15937"/>
                    <a:pt x="3992" y="15951"/>
                    <a:pt x="4195" y="15951"/>
                  </a:cubicBezTo>
                  <a:cubicBezTo>
                    <a:pt x="5194" y="15951"/>
                    <a:pt x="6179" y="15613"/>
                    <a:pt x="6955" y="14975"/>
                  </a:cubicBezTo>
                  <a:cubicBezTo>
                    <a:pt x="7033" y="14897"/>
                    <a:pt x="7010" y="14820"/>
                    <a:pt x="6949" y="14820"/>
                  </a:cubicBezTo>
                  <a:cubicBezTo>
                    <a:pt x="6932" y="14820"/>
                    <a:pt x="6911" y="14826"/>
                    <a:pt x="6888" y="14841"/>
                  </a:cubicBezTo>
                  <a:cubicBezTo>
                    <a:pt x="5942" y="15112"/>
                    <a:pt x="5124" y="15271"/>
                    <a:pt x="4352" y="15271"/>
                  </a:cubicBezTo>
                  <a:cubicBezTo>
                    <a:pt x="3600" y="15271"/>
                    <a:pt x="2892" y="15120"/>
                    <a:pt x="2152" y="14775"/>
                  </a:cubicBezTo>
                  <a:cubicBezTo>
                    <a:pt x="2152" y="14741"/>
                    <a:pt x="2152" y="14741"/>
                    <a:pt x="2152" y="14708"/>
                  </a:cubicBezTo>
                  <a:cubicBezTo>
                    <a:pt x="2252" y="14274"/>
                    <a:pt x="3486" y="11672"/>
                    <a:pt x="3386" y="11606"/>
                  </a:cubicBezTo>
                  <a:cubicBezTo>
                    <a:pt x="3136" y="11522"/>
                    <a:pt x="2752" y="11497"/>
                    <a:pt x="2352" y="11497"/>
                  </a:cubicBezTo>
                  <a:cubicBezTo>
                    <a:pt x="1952" y="11497"/>
                    <a:pt x="1535" y="11522"/>
                    <a:pt x="1218" y="11539"/>
                  </a:cubicBezTo>
                  <a:cubicBezTo>
                    <a:pt x="2619" y="7669"/>
                    <a:pt x="4653" y="4034"/>
                    <a:pt x="6021" y="164"/>
                  </a:cubicBezTo>
                  <a:cubicBezTo>
                    <a:pt x="6043" y="75"/>
                    <a:pt x="5977" y="1"/>
                    <a:pt x="59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2"/>
            <p:cNvSpPr/>
            <p:nvPr/>
          </p:nvSpPr>
          <p:spPr>
            <a:xfrm>
              <a:off x="4000525" y="2367975"/>
              <a:ext cx="101775" cy="72700"/>
            </a:xfrm>
            <a:custGeom>
              <a:avLst/>
              <a:gdLst/>
              <a:ahLst/>
              <a:cxnLst/>
              <a:rect l="l" t="t" r="r" b="b"/>
              <a:pathLst>
                <a:path w="4071" h="2908" extrusionOk="0">
                  <a:moveTo>
                    <a:pt x="3837" y="0"/>
                  </a:moveTo>
                  <a:cubicBezTo>
                    <a:pt x="2897" y="510"/>
                    <a:pt x="1850" y="783"/>
                    <a:pt x="781" y="783"/>
                  </a:cubicBezTo>
                  <a:cubicBezTo>
                    <a:pt x="522" y="783"/>
                    <a:pt x="261" y="767"/>
                    <a:pt x="1" y="734"/>
                  </a:cubicBezTo>
                  <a:lnTo>
                    <a:pt x="1" y="734"/>
                  </a:lnTo>
                  <a:cubicBezTo>
                    <a:pt x="368" y="1468"/>
                    <a:pt x="935" y="2102"/>
                    <a:pt x="1602" y="2569"/>
                  </a:cubicBezTo>
                  <a:cubicBezTo>
                    <a:pt x="1961" y="2778"/>
                    <a:pt x="2348" y="2907"/>
                    <a:pt x="2761" y="2907"/>
                  </a:cubicBezTo>
                  <a:cubicBezTo>
                    <a:pt x="2808" y="2907"/>
                    <a:pt x="2855" y="2906"/>
                    <a:pt x="2903" y="2902"/>
                  </a:cubicBezTo>
                  <a:cubicBezTo>
                    <a:pt x="3870" y="2836"/>
                    <a:pt x="4070" y="1968"/>
                    <a:pt x="4037" y="1201"/>
                  </a:cubicBezTo>
                  <a:cubicBezTo>
                    <a:pt x="4003" y="801"/>
                    <a:pt x="3937" y="401"/>
                    <a:pt x="38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2"/>
            <p:cNvSpPr/>
            <p:nvPr/>
          </p:nvSpPr>
          <p:spPr>
            <a:xfrm>
              <a:off x="4040550" y="2397825"/>
              <a:ext cx="61750" cy="42850"/>
            </a:xfrm>
            <a:custGeom>
              <a:avLst/>
              <a:gdLst/>
              <a:ahLst/>
              <a:cxnLst/>
              <a:rect l="l" t="t" r="r" b="b"/>
              <a:pathLst>
                <a:path w="2470" h="1714" extrusionOk="0">
                  <a:moveTo>
                    <a:pt x="2241" y="1"/>
                  </a:moveTo>
                  <a:cubicBezTo>
                    <a:pt x="1263" y="1"/>
                    <a:pt x="251" y="468"/>
                    <a:pt x="1" y="1375"/>
                  </a:cubicBezTo>
                  <a:cubicBezTo>
                    <a:pt x="360" y="1584"/>
                    <a:pt x="747" y="1713"/>
                    <a:pt x="1160" y="1713"/>
                  </a:cubicBezTo>
                  <a:cubicBezTo>
                    <a:pt x="1207" y="1713"/>
                    <a:pt x="1254" y="1712"/>
                    <a:pt x="1302" y="1708"/>
                  </a:cubicBezTo>
                  <a:cubicBezTo>
                    <a:pt x="2269" y="1642"/>
                    <a:pt x="2469" y="774"/>
                    <a:pt x="2436" y="7"/>
                  </a:cubicBezTo>
                  <a:cubicBezTo>
                    <a:pt x="2371" y="3"/>
                    <a:pt x="2306" y="1"/>
                    <a:pt x="22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2"/>
            <p:cNvSpPr/>
            <p:nvPr/>
          </p:nvSpPr>
          <p:spPr>
            <a:xfrm>
              <a:off x="3915475" y="1633700"/>
              <a:ext cx="851450" cy="741800"/>
            </a:xfrm>
            <a:custGeom>
              <a:avLst/>
              <a:gdLst/>
              <a:ahLst/>
              <a:cxnLst/>
              <a:rect l="l" t="t" r="r" b="b"/>
              <a:pathLst>
                <a:path w="34058" h="29672" extrusionOk="0">
                  <a:moveTo>
                    <a:pt x="13562" y="1"/>
                  </a:moveTo>
                  <a:cubicBezTo>
                    <a:pt x="12673" y="1"/>
                    <a:pt x="12142" y="84"/>
                    <a:pt x="12142" y="84"/>
                  </a:cubicBezTo>
                  <a:cubicBezTo>
                    <a:pt x="11834" y="63"/>
                    <a:pt x="11533" y="52"/>
                    <a:pt x="11239" y="52"/>
                  </a:cubicBezTo>
                  <a:cubicBezTo>
                    <a:pt x="2221" y="52"/>
                    <a:pt x="0" y="9657"/>
                    <a:pt x="0" y="9657"/>
                  </a:cubicBezTo>
                  <a:cubicBezTo>
                    <a:pt x="4870" y="9390"/>
                    <a:pt x="11441" y="4654"/>
                    <a:pt x="11442" y="4654"/>
                  </a:cubicBezTo>
                  <a:lnTo>
                    <a:pt x="11442" y="4654"/>
                  </a:lnTo>
                  <a:cubicBezTo>
                    <a:pt x="10574" y="14894"/>
                    <a:pt x="20615" y="21632"/>
                    <a:pt x="20615" y="21632"/>
                  </a:cubicBezTo>
                  <a:cubicBezTo>
                    <a:pt x="20615" y="21632"/>
                    <a:pt x="20548" y="27737"/>
                    <a:pt x="21349" y="28838"/>
                  </a:cubicBezTo>
                  <a:lnTo>
                    <a:pt x="24151" y="29672"/>
                  </a:lnTo>
                  <a:cubicBezTo>
                    <a:pt x="24151" y="29672"/>
                    <a:pt x="34058" y="19531"/>
                    <a:pt x="28120" y="9023"/>
                  </a:cubicBezTo>
                  <a:cubicBezTo>
                    <a:pt x="23547" y="931"/>
                    <a:pt x="16541" y="1"/>
                    <a:pt x="135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2"/>
            <p:cNvSpPr/>
            <p:nvPr/>
          </p:nvSpPr>
          <p:spPr>
            <a:xfrm>
              <a:off x="4178150" y="1700650"/>
              <a:ext cx="225900" cy="468200"/>
            </a:xfrm>
            <a:custGeom>
              <a:avLst/>
              <a:gdLst/>
              <a:ahLst/>
              <a:cxnLst/>
              <a:rect l="l" t="t" r="r" b="b"/>
              <a:pathLst>
                <a:path w="9036" h="18728" extrusionOk="0">
                  <a:moveTo>
                    <a:pt x="1515" y="0"/>
                  </a:moveTo>
                  <a:cubicBezTo>
                    <a:pt x="1484" y="0"/>
                    <a:pt x="1454" y="13"/>
                    <a:pt x="1435" y="41"/>
                  </a:cubicBezTo>
                  <a:cubicBezTo>
                    <a:pt x="634" y="1675"/>
                    <a:pt x="34" y="3176"/>
                    <a:pt x="1" y="5011"/>
                  </a:cubicBezTo>
                  <a:cubicBezTo>
                    <a:pt x="1" y="6846"/>
                    <a:pt x="401" y="8647"/>
                    <a:pt x="1168" y="10315"/>
                  </a:cubicBezTo>
                  <a:cubicBezTo>
                    <a:pt x="1869" y="12016"/>
                    <a:pt x="2803" y="13584"/>
                    <a:pt x="4004" y="14952"/>
                  </a:cubicBezTo>
                  <a:cubicBezTo>
                    <a:pt x="5438" y="16486"/>
                    <a:pt x="7172" y="17620"/>
                    <a:pt x="8940" y="18721"/>
                  </a:cubicBezTo>
                  <a:cubicBezTo>
                    <a:pt x="8950" y="18726"/>
                    <a:pt x="8958" y="18728"/>
                    <a:pt x="8966" y="18728"/>
                  </a:cubicBezTo>
                  <a:cubicBezTo>
                    <a:pt x="9015" y="18728"/>
                    <a:pt x="9036" y="18650"/>
                    <a:pt x="9007" y="18621"/>
                  </a:cubicBezTo>
                  <a:cubicBezTo>
                    <a:pt x="7339" y="17520"/>
                    <a:pt x="5671" y="16353"/>
                    <a:pt x="4404" y="14818"/>
                  </a:cubicBezTo>
                  <a:cubicBezTo>
                    <a:pt x="3336" y="13417"/>
                    <a:pt x="2502" y="11883"/>
                    <a:pt x="1935" y="10215"/>
                  </a:cubicBezTo>
                  <a:cubicBezTo>
                    <a:pt x="1335" y="8614"/>
                    <a:pt x="968" y="6946"/>
                    <a:pt x="835" y="5211"/>
                  </a:cubicBezTo>
                  <a:cubicBezTo>
                    <a:pt x="735" y="3543"/>
                    <a:pt x="835" y="1675"/>
                    <a:pt x="1635" y="174"/>
                  </a:cubicBezTo>
                  <a:cubicBezTo>
                    <a:pt x="1683" y="79"/>
                    <a:pt x="1594" y="0"/>
                    <a:pt x="1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2"/>
            <p:cNvSpPr/>
            <p:nvPr/>
          </p:nvSpPr>
          <p:spPr>
            <a:xfrm>
              <a:off x="4379975" y="2223450"/>
              <a:ext cx="306075" cy="277725"/>
            </a:xfrm>
            <a:custGeom>
              <a:avLst/>
              <a:gdLst/>
              <a:ahLst/>
              <a:cxnLst/>
              <a:rect l="l" t="t" r="r" b="b"/>
              <a:pathLst>
                <a:path w="12243" h="11109" extrusionOk="0">
                  <a:moveTo>
                    <a:pt x="8446" y="1"/>
                  </a:moveTo>
                  <a:cubicBezTo>
                    <a:pt x="5820" y="1"/>
                    <a:pt x="2102" y="3580"/>
                    <a:pt x="2102" y="3580"/>
                  </a:cubicBezTo>
                  <a:lnTo>
                    <a:pt x="0" y="8450"/>
                  </a:lnTo>
                  <a:cubicBezTo>
                    <a:pt x="287" y="10025"/>
                    <a:pt x="1680" y="11109"/>
                    <a:pt x="3209" y="11109"/>
                  </a:cubicBezTo>
                  <a:cubicBezTo>
                    <a:pt x="3460" y="11109"/>
                    <a:pt x="3715" y="11080"/>
                    <a:pt x="3970" y="11018"/>
                  </a:cubicBezTo>
                  <a:cubicBezTo>
                    <a:pt x="7372" y="10485"/>
                    <a:pt x="12242" y="2512"/>
                    <a:pt x="9840" y="478"/>
                  </a:cubicBezTo>
                  <a:cubicBezTo>
                    <a:pt x="9443" y="141"/>
                    <a:pt x="8966" y="1"/>
                    <a:pt x="8446" y="1"/>
                  </a:cubicBezTo>
                  <a:close/>
                </a:path>
              </a:pathLst>
            </a:custGeom>
            <a:solidFill>
              <a:srgbClr val="D376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2"/>
            <p:cNvSpPr/>
            <p:nvPr/>
          </p:nvSpPr>
          <p:spPr>
            <a:xfrm>
              <a:off x="4421800" y="2291525"/>
              <a:ext cx="169175" cy="159425"/>
            </a:xfrm>
            <a:custGeom>
              <a:avLst/>
              <a:gdLst/>
              <a:ahLst/>
              <a:cxnLst/>
              <a:rect l="l" t="t" r="r" b="b"/>
              <a:pathLst>
                <a:path w="6767" h="6377" extrusionOk="0">
                  <a:moveTo>
                    <a:pt x="6322" y="1"/>
                  </a:moveTo>
                  <a:cubicBezTo>
                    <a:pt x="3370" y="1"/>
                    <a:pt x="607" y="3349"/>
                    <a:pt x="128" y="6027"/>
                  </a:cubicBezTo>
                  <a:lnTo>
                    <a:pt x="95" y="6094"/>
                  </a:lnTo>
                  <a:cubicBezTo>
                    <a:pt x="1" y="6235"/>
                    <a:pt x="157" y="6377"/>
                    <a:pt x="303" y="6377"/>
                  </a:cubicBezTo>
                  <a:cubicBezTo>
                    <a:pt x="364" y="6377"/>
                    <a:pt x="423" y="6353"/>
                    <a:pt x="462" y="6294"/>
                  </a:cubicBezTo>
                  <a:cubicBezTo>
                    <a:pt x="862" y="5727"/>
                    <a:pt x="1329" y="5227"/>
                    <a:pt x="1863" y="4760"/>
                  </a:cubicBezTo>
                  <a:cubicBezTo>
                    <a:pt x="2240" y="4422"/>
                    <a:pt x="2723" y="4250"/>
                    <a:pt x="3207" y="4250"/>
                  </a:cubicBezTo>
                  <a:cubicBezTo>
                    <a:pt x="3537" y="4250"/>
                    <a:pt x="3867" y="4330"/>
                    <a:pt x="4165" y="4493"/>
                  </a:cubicBezTo>
                  <a:cubicBezTo>
                    <a:pt x="4183" y="4499"/>
                    <a:pt x="4199" y="4502"/>
                    <a:pt x="4213" y="4502"/>
                  </a:cubicBezTo>
                  <a:cubicBezTo>
                    <a:pt x="4275" y="4502"/>
                    <a:pt x="4292" y="4447"/>
                    <a:pt x="4265" y="4393"/>
                  </a:cubicBezTo>
                  <a:cubicBezTo>
                    <a:pt x="3810" y="3922"/>
                    <a:pt x="3355" y="3732"/>
                    <a:pt x="2913" y="3732"/>
                  </a:cubicBezTo>
                  <a:cubicBezTo>
                    <a:pt x="2417" y="3732"/>
                    <a:pt x="1938" y="3973"/>
                    <a:pt x="1496" y="4326"/>
                  </a:cubicBezTo>
                  <a:cubicBezTo>
                    <a:pt x="2730" y="2358"/>
                    <a:pt x="4331" y="557"/>
                    <a:pt x="6733" y="90"/>
                  </a:cubicBezTo>
                  <a:cubicBezTo>
                    <a:pt x="6766" y="90"/>
                    <a:pt x="6766" y="23"/>
                    <a:pt x="6733" y="23"/>
                  </a:cubicBezTo>
                  <a:cubicBezTo>
                    <a:pt x="6596" y="8"/>
                    <a:pt x="6459" y="1"/>
                    <a:pt x="6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2"/>
            <p:cNvSpPr/>
            <p:nvPr/>
          </p:nvSpPr>
          <p:spPr>
            <a:xfrm>
              <a:off x="4078075" y="1462325"/>
              <a:ext cx="711375" cy="587100"/>
            </a:xfrm>
            <a:custGeom>
              <a:avLst/>
              <a:gdLst/>
              <a:ahLst/>
              <a:cxnLst/>
              <a:rect l="l" t="t" r="r" b="b"/>
              <a:pathLst>
                <a:path w="28455" h="23484" extrusionOk="0">
                  <a:moveTo>
                    <a:pt x="7940" y="0"/>
                  </a:moveTo>
                  <a:lnTo>
                    <a:pt x="1" y="7372"/>
                  </a:lnTo>
                  <a:lnTo>
                    <a:pt x="27987" y="23484"/>
                  </a:lnTo>
                  <a:lnTo>
                    <a:pt x="28454" y="11342"/>
                  </a:lnTo>
                  <a:cubicBezTo>
                    <a:pt x="28454" y="11342"/>
                    <a:pt x="20549" y="4704"/>
                    <a:pt x="18547" y="3570"/>
                  </a:cubicBezTo>
                  <a:cubicBezTo>
                    <a:pt x="16579" y="2435"/>
                    <a:pt x="7940" y="0"/>
                    <a:pt x="79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2"/>
            <p:cNvSpPr/>
            <p:nvPr/>
          </p:nvSpPr>
          <p:spPr>
            <a:xfrm>
              <a:off x="3832900" y="1646625"/>
              <a:ext cx="991575" cy="644650"/>
            </a:xfrm>
            <a:custGeom>
              <a:avLst/>
              <a:gdLst/>
              <a:ahLst/>
              <a:cxnLst/>
              <a:rect l="l" t="t" r="r" b="b"/>
              <a:pathLst>
                <a:path w="39663" h="25786" extrusionOk="0">
                  <a:moveTo>
                    <a:pt x="9808" y="0"/>
                  </a:moveTo>
                  <a:lnTo>
                    <a:pt x="1" y="2002"/>
                  </a:lnTo>
                  <a:cubicBezTo>
                    <a:pt x="1" y="2002"/>
                    <a:pt x="19581" y="8039"/>
                    <a:pt x="39662" y="25785"/>
                  </a:cubicBezTo>
                  <a:lnTo>
                    <a:pt x="37794" y="16112"/>
                  </a:lnTo>
                  <a:cubicBezTo>
                    <a:pt x="37794" y="16112"/>
                    <a:pt x="24685" y="3069"/>
                    <a:pt x="98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2"/>
            <p:cNvSpPr/>
            <p:nvPr/>
          </p:nvSpPr>
          <p:spPr>
            <a:xfrm>
              <a:off x="4046400" y="1660800"/>
              <a:ext cx="719700" cy="414475"/>
            </a:xfrm>
            <a:custGeom>
              <a:avLst/>
              <a:gdLst/>
              <a:ahLst/>
              <a:cxnLst/>
              <a:rect l="l" t="t" r="r" b="b"/>
              <a:pathLst>
                <a:path w="28788" h="16579" extrusionOk="0">
                  <a:moveTo>
                    <a:pt x="0" y="0"/>
                  </a:moveTo>
                  <a:cubicBezTo>
                    <a:pt x="5137" y="2102"/>
                    <a:pt x="10274" y="4303"/>
                    <a:pt x="15078" y="7072"/>
                  </a:cubicBezTo>
                  <a:cubicBezTo>
                    <a:pt x="18647" y="9207"/>
                    <a:pt x="22116" y="11542"/>
                    <a:pt x="25452" y="14044"/>
                  </a:cubicBezTo>
                  <a:cubicBezTo>
                    <a:pt x="26586" y="14878"/>
                    <a:pt x="27687" y="15712"/>
                    <a:pt x="28787" y="16579"/>
                  </a:cubicBezTo>
                  <a:cubicBezTo>
                    <a:pt x="24584" y="12876"/>
                    <a:pt x="20081" y="9574"/>
                    <a:pt x="15311" y="6672"/>
                  </a:cubicBezTo>
                  <a:cubicBezTo>
                    <a:pt x="10441" y="3970"/>
                    <a:pt x="5304" y="173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2"/>
            <p:cNvSpPr/>
            <p:nvPr/>
          </p:nvSpPr>
          <p:spPr>
            <a:xfrm>
              <a:off x="3996350" y="1681650"/>
              <a:ext cx="777250" cy="457850"/>
            </a:xfrm>
            <a:custGeom>
              <a:avLst/>
              <a:gdLst/>
              <a:ahLst/>
              <a:cxnLst/>
              <a:rect l="l" t="t" r="r" b="b"/>
              <a:pathLst>
                <a:path w="31090" h="18314" extrusionOk="0">
                  <a:moveTo>
                    <a:pt x="1" y="0"/>
                  </a:moveTo>
                  <a:lnTo>
                    <a:pt x="1" y="0"/>
                  </a:lnTo>
                  <a:cubicBezTo>
                    <a:pt x="5605" y="2235"/>
                    <a:pt x="11175" y="4670"/>
                    <a:pt x="16413" y="7739"/>
                  </a:cubicBezTo>
                  <a:cubicBezTo>
                    <a:pt x="20282" y="10074"/>
                    <a:pt x="24018" y="12643"/>
                    <a:pt x="27554" y="15445"/>
                  </a:cubicBezTo>
                  <a:cubicBezTo>
                    <a:pt x="28755" y="16379"/>
                    <a:pt x="29922" y="17346"/>
                    <a:pt x="31090" y="18313"/>
                  </a:cubicBezTo>
                  <a:cubicBezTo>
                    <a:pt x="26653" y="14177"/>
                    <a:pt x="21783" y="10508"/>
                    <a:pt x="16613" y="7372"/>
                  </a:cubicBezTo>
                  <a:cubicBezTo>
                    <a:pt x="11309" y="4370"/>
                    <a:pt x="5772" y="190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2"/>
            <p:cNvSpPr/>
            <p:nvPr/>
          </p:nvSpPr>
          <p:spPr>
            <a:xfrm>
              <a:off x="3918800" y="1694150"/>
              <a:ext cx="858975" cy="519575"/>
            </a:xfrm>
            <a:custGeom>
              <a:avLst/>
              <a:gdLst/>
              <a:ahLst/>
              <a:cxnLst/>
              <a:rect l="l" t="t" r="r" b="b"/>
              <a:pathLst>
                <a:path w="34359" h="20783" extrusionOk="0">
                  <a:moveTo>
                    <a:pt x="1" y="1"/>
                  </a:moveTo>
                  <a:cubicBezTo>
                    <a:pt x="6238" y="2536"/>
                    <a:pt x="12443" y="5238"/>
                    <a:pt x="18280" y="8607"/>
                  </a:cubicBezTo>
                  <a:cubicBezTo>
                    <a:pt x="22617" y="11209"/>
                    <a:pt x="26720" y="14144"/>
                    <a:pt x="30589" y="17413"/>
                  </a:cubicBezTo>
                  <a:cubicBezTo>
                    <a:pt x="31857" y="18481"/>
                    <a:pt x="33124" y="19615"/>
                    <a:pt x="34358" y="20782"/>
                  </a:cubicBezTo>
                  <a:cubicBezTo>
                    <a:pt x="29622" y="15945"/>
                    <a:pt x="24285" y="11742"/>
                    <a:pt x="18480" y="8273"/>
                  </a:cubicBezTo>
                  <a:cubicBezTo>
                    <a:pt x="12576" y="4938"/>
                    <a:pt x="6405" y="2202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2"/>
            <p:cNvSpPr/>
            <p:nvPr/>
          </p:nvSpPr>
          <p:spPr>
            <a:xfrm>
              <a:off x="1703050" y="5160800"/>
              <a:ext cx="4186350" cy="10025"/>
            </a:xfrm>
            <a:custGeom>
              <a:avLst/>
              <a:gdLst/>
              <a:ahLst/>
              <a:cxnLst/>
              <a:rect l="l" t="t" r="r" b="b"/>
              <a:pathLst>
                <a:path w="167454" h="401" extrusionOk="0">
                  <a:moveTo>
                    <a:pt x="83727" y="1"/>
                  </a:moveTo>
                  <a:cubicBezTo>
                    <a:pt x="55273" y="1"/>
                    <a:pt x="26820" y="67"/>
                    <a:pt x="1" y="201"/>
                  </a:cubicBezTo>
                  <a:cubicBezTo>
                    <a:pt x="26820" y="334"/>
                    <a:pt x="55273" y="401"/>
                    <a:pt x="83727" y="401"/>
                  </a:cubicBezTo>
                  <a:cubicBezTo>
                    <a:pt x="112181" y="401"/>
                    <a:pt x="140634" y="334"/>
                    <a:pt x="167454" y="201"/>
                  </a:cubicBezTo>
                  <a:cubicBezTo>
                    <a:pt x="140634" y="67"/>
                    <a:pt x="112181" y="1"/>
                    <a:pt x="837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45"/>
          <p:cNvSpPr txBox="1">
            <a:spLocks noGrp="1"/>
          </p:cNvSpPr>
          <p:nvPr>
            <p:ph type="title"/>
          </p:nvPr>
        </p:nvSpPr>
        <p:spPr>
          <a:xfrm>
            <a:off x="672897" y="-5844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dirty="0" err="1"/>
              <a:t>Meet</a:t>
            </a:r>
            <a:r>
              <a:rPr lang="en-US" dirty="0"/>
              <a:t> </a:t>
            </a:r>
            <a:r>
              <a:rPr lang="en-US" dirty="0" err="1"/>
              <a:t>Miquela</a:t>
            </a:r>
            <a:r>
              <a:rPr lang="en-US" dirty="0"/>
              <a:t> de Sousa</a:t>
            </a:r>
            <a:br>
              <a:rPr lang="en-US" dirty="0"/>
            </a:br>
            <a:endParaRPr lang="ro-RO" dirty="0"/>
          </a:p>
        </p:txBody>
      </p:sp>
      <p:grpSp>
        <p:nvGrpSpPr>
          <p:cNvPr id="1620" name="Google Shape;1620;p45"/>
          <p:cNvGrpSpPr/>
          <p:nvPr/>
        </p:nvGrpSpPr>
        <p:grpSpPr>
          <a:xfrm>
            <a:off x="494674" y="1011836"/>
            <a:ext cx="2623831" cy="1087389"/>
            <a:chOff x="494674" y="1011836"/>
            <a:chExt cx="2623831" cy="1087389"/>
          </a:xfrm>
        </p:grpSpPr>
        <p:sp>
          <p:nvSpPr>
            <p:cNvPr id="1621" name="Google Shape;1621;p45"/>
            <p:cNvSpPr txBox="1"/>
            <p:nvPr/>
          </p:nvSpPr>
          <p:spPr>
            <a:xfrm flipH="1">
              <a:off x="494674" y="1011836"/>
              <a:ext cx="2171561" cy="647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o-RO" sz="1600" b="1" dirty="0">
                  <a:solidFill>
                    <a:schemeClr val="tx2">
                      <a:lumMod val="50000"/>
                    </a:schemeClr>
                  </a:solidFill>
                  <a:latin typeface="Be Vietnam"/>
                  <a:ea typeface="Alfa Slab One"/>
                  <a:cs typeface="Alfa Slab One"/>
                  <a:sym typeface="Alfa Slab One"/>
                </a:rPr>
                <a:t>Mega-</a:t>
              </a:r>
              <a:r>
                <a:rPr lang="ro-RO" sz="1600" b="1" dirty="0" err="1">
                  <a:solidFill>
                    <a:schemeClr val="tx2">
                      <a:lumMod val="50000"/>
                    </a:schemeClr>
                  </a:solidFill>
                  <a:latin typeface="Be Vietnam"/>
                  <a:ea typeface="Alfa Slab One"/>
                  <a:cs typeface="Alfa Slab One"/>
                  <a:sym typeface="Alfa Slab One"/>
                </a:rPr>
                <a:t>Influencer</a:t>
              </a:r>
              <a:endParaRPr sz="1600" b="1" dirty="0">
                <a:solidFill>
                  <a:schemeClr val="tx2">
                    <a:lumMod val="50000"/>
                  </a:schemeClr>
                </a:solidFill>
                <a:latin typeface="Be Vietnam"/>
                <a:ea typeface="Alfa Slab One"/>
                <a:cs typeface="Alfa Slab One"/>
                <a:sym typeface="Alfa Slab One"/>
              </a:endParaRPr>
            </a:p>
          </p:txBody>
        </p:sp>
        <p:sp>
          <p:nvSpPr>
            <p:cNvPr id="1622" name="Google Shape;1622;p45"/>
            <p:cNvSpPr txBox="1"/>
            <p:nvPr/>
          </p:nvSpPr>
          <p:spPr>
            <a:xfrm flipH="1">
              <a:off x="617990" y="1493440"/>
              <a:ext cx="1596900" cy="59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solidFill>
                    <a:schemeClr val="dk1"/>
                  </a:solidFill>
                  <a:latin typeface="Be Vietnam"/>
                  <a:ea typeface="Hind Guntur"/>
                  <a:cs typeface="Hind Guntur"/>
                  <a:sym typeface="Hind Guntur"/>
                </a:rPr>
                <a:t>2.6 million followers</a:t>
              </a:r>
              <a:endParaRPr sz="1600" dirty="0">
                <a:solidFill>
                  <a:schemeClr val="dk1"/>
                </a:solidFill>
                <a:latin typeface="Be Vietnam"/>
                <a:ea typeface="Hind Guntur"/>
                <a:cs typeface="Hind Guntur"/>
                <a:sym typeface="Hind Guntur"/>
              </a:endParaRPr>
            </a:p>
          </p:txBody>
        </p:sp>
        <p:sp>
          <p:nvSpPr>
            <p:cNvPr id="1623" name="Google Shape;1623;p45"/>
            <p:cNvSpPr/>
            <p:nvPr/>
          </p:nvSpPr>
          <p:spPr>
            <a:xfrm>
              <a:off x="2338205" y="1318925"/>
              <a:ext cx="780300" cy="780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>
                  <a:solidFill>
                    <a:schemeClr val="dk1"/>
                  </a:solidFill>
                  <a:latin typeface="Be Vietnam"/>
                  <a:ea typeface="Alfa Slab One"/>
                  <a:cs typeface="Alfa Slab One"/>
                  <a:sym typeface="Alfa Slab One"/>
                </a:rPr>
                <a:t>01</a:t>
              </a:r>
              <a:endParaRPr sz="1900">
                <a:solidFill>
                  <a:schemeClr val="dk1"/>
                </a:solidFill>
                <a:latin typeface="Be Vietnam"/>
                <a:ea typeface="Alfa Slab One"/>
                <a:cs typeface="Alfa Slab One"/>
                <a:sym typeface="Alfa Slab One"/>
              </a:endParaRPr>
            </a:p>
          </p:txBody>
        </p:sp>
      </p:grpSp>
      <p:grpSp>
        <p:nvGrpSpPr>
          <p:cNvPr id="1624" name="Google Shape;1624;p45"/>
          <p:cNvGrpSpPr/>
          <p:nvPr/>
        </p:nvGrpSpPr>
        <p:grpSpPr>
          <a:xfrm>
            <a:off x="367259" y="3123499"/>
            <a:ext cx="2781204" cy="902003"/>
            <a:chOff x="721049" y="2410963"/>
            <a:chExt cx="2397456" cy="930652"/>
          </a:xfrm>
        </p:grpSpPr>
        <p:sp>
          <p:nvSpPr>
            <p:cNvPr id="1625" name="Google Shape;1625;p45"/>
            <p:cNvSpPr txBox="1"/>
            <p:nvPr/>
          </p:nvSpPr>
          <p:spPr>
            <a:xfrm flipH="1">
              <a:off x="721050" y="2410963"/>
              <a:ext cx="15969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dirty="0">
                  <a:solidFill>
                    <a:schemeClr val="tx2">
                      <a:lumMod val="50000"/>
                    </a:schemeClr>
                  </a:solidFill>
                  <a:latin typeface="Be Vietnam"/>
                  <a:ea typeface="Alfa Slab One"/>
                  <a:cs typeface="Alfa Slab One"/>
                  <a:sym typeface="Alfa Slab One"/>
                </a:rPr>
                <a:t>Singer</a:t>
              </a:r>
              <a:endParaRPr b="1" dirty="0">
                <a:solidFill>
                  <a:schemeClr val="tx2">
                    <a:lumMod val="50000"/>
                  </a:schemeClr>
                </a:solidFill>
                <a:latin typeface="Be Vietnam"/>
                <a:ea typeface="Alfa Slab One"/>
                <a:cs typeface="Alfa Slab One"/>
                <a:sym typeface="Alfa Slab One"/>
              </a:endParaRPr>
            </a:p>
          </p:txBody>
        </p:sp>
        <p:sp>
          <p:nvSpPr>
            <p:cNvPr id="1626" name="Google Shape;1626;p45"/>
            <p:cNvSpPr txBox="1"/>
            <p:nvPr/>
          </p:nvSpPr>
          <p:spPr>
            <a:xfrm flipH="1">
              <a:off x="721049" y="2748215"/>
              <a:ext cx="1953185" cy="59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solidFill>
                    <a:schemeClr val="dk1"/>
                  </a:solidFill>
                  <a:latin typeface="Be Vietnam"/>
                  <a:ea typeface="Hind Guntur"/>
                  <a:cs typeface="Hind Guntur"/>
                  <a:sym typeface="Hind Guntur"/>
                </a:rPr>
                <a:t>&gt;</a:t>
              </a:r>
              <a:r>
                <a:rPr lang="en-US" sz="1600" dirty="0">
                  <a:solidFill>
                    <a:schemeClr val="dk1"/>
                  </a:solidFill>
                  <a:latin typeface="Be Vietnam"/>
                  <a:ea typeface="Hind Guntur"/>
                  <a:cs typeface="Hind Guntur"/>
                  <a:sym typeface="Hind Guntur"/>
                </a:rPr>
                <a:t>80,000 streams </a:t>
              </a: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chemeClr val="dk1"/>
                  </a:solidFill>
                  <a:latin typeface="Be Vietnam"/>
                  <a:ea typeface="Hind Guntur"/>
                  <a:cs typeface="Hind Guntur"/>
                  <a:sym typeface="Hind Guntur"/>
                </a:rPr>
                <a:t>per day on Spotify</a:t>
              </a:r>
              <a:endParaRPr lang="ro-RO" sz="1600" dirty="0">
                <a:solidFill>
                  <a:schemeClr val="dk1"/>
                </a:solidFill>
                <a:latin typeface="Be Vietnam"/>
                <a:ea typeface="Hind Guntur"/>
                <a:cs typeface="Hind Guntur"/>
                <a:sym typeface="Hind Guntur"/>
              </a:endParaRPr>
            </a:p>
          </p:txBody>
        </p:sp>
        <p:sp>
          <p:nvSpPr>
            <p:cNvPr id="1627" name="Google Shape;1627;p45"/>
            <p:cNvSpPr/>
            <p:nvPr/>
          </p:nvSpPr>
          <p:spPr>
            <a:xfrm>
              <a:off x="2338205" y="2496825"/>
              <a:ext cx="780300" cy="780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>
                  <a:solidFill>
                    <a:schemeClr val="lt1"/>
                  </a:solidFill>
                  <a:latin typeface="Be Vietnam"/>
                  <a:ea typeface="Alfa Slab One"/>
                  <a:cs typeface="Alfa Slab One"/>
                  <a:sym typeface="Alfa Slab One"/>
                </a:rPr>
                <a:t>02</a:t>
              </a:r>
              <a:endParaRPr sz="1900">
                <a:solidFill>
                  <a:schemeClr val="lt1"/>
                </a:solidFill>
                <a:latin typeface="Be Vietnam"/>
                <a:ea typeface="Alfa Slab One"/>
                <a:cs typeface="Alfa Slab One"/>
                <a:sym typeface="Alfa Slab One"/>
              </a:endParaRPr>
            </a:p>
          </p:txBody>
        </p:sp>
      </p:grpSp>
      <p:grpSp>
        <p:nvGrpSpPr>
          <p:cNvPr id="1632" name="Google Shape;1632;p45"/>
          <p:cNvGrpSpPr/>
          <p:nvPr/>
        </p:nvGrpSpPr>
        <p:grpSpPr>
          <a:xfrm>
            <a:off x="6025500" y="1078025"/>
            <a:ext cx="2691280" cy="1228909"/>
            <a:chOff x="6025500" y="1229525"/>
            <a:chExt cx="2397450" cy="1057280"/>
          </a:xfrm>
        </p:grpSpPr>
        <p:sp>
          <p:nvSpPr>
            <p:cNvPr id="1633" name="Google Shape;1633;p45"/>
            <p:cNvSpPr txBox="1"/>
            <p:nvPr/>
          </p:nvSpPr>
          <p:spPr>
            <a:xfrm>
              <a:off x="6826050" y="1229525"/>
              <a:ext cx="15969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solidFill>
                    <a:schemeClr val="tx2">
                      <a:lumMod val="50000"/>
                    </a:schemeClr>
                  </a:solidFill>
                  <a:latin typeface="Be Vietnam"/>
                  <a:ea typeface="Alfa Slab One"/>
                  <a:cs typeface="Alfa Slab One"/>
                  <a:sym typeface="Alfa Slab One"/>
                </a:rPr>
                <a:t>Earning</a:t>
              </a:r>
              <a:endParaRPr sz="1600" b="1" dirty="0">
                <a:solidFill>
                  <a:schemeClr val="dk1"/>
                </a:solidFill>
                <a:latin typeface="Be Vietnam"/>
                <a:ea typeface="Alfa Slab One"/>
                <a:cs typeface="Alfa Slab One"/>
                <a:sym typeface="Alfa Slab One"/>
              </a:endParaRPr>
            </a:p>
          </p:txBody>
        </p:sp>
        <p:sp>
          <p:nvSpPr>
            <p:cNvPr id="1634" name="Google Shape;1634;p45"/>
            <p:cNvSpPr txBox="1"/>
            <p:nvPr/>
          </p:nvSpPr>
          <p:spPr>
            <a:xfrm>
              <a:off x="6826050" y="1569405"/>
              <a:ext cx="1596900" cy="71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chemeClr val="dk1"/>
                  </a:solidFill>
                  <a:latin typeface="Be Vietnam"/>
                  <a:ea typeface="Hind Guntur"/>
                  <a:cs typeface="Hind Guntur"/>
                  <a:sym typeface="Hind Guntur"/>
                </a:rPr>
                <a:t>2020: £6550 for each sponsored post</a:t>
              </a:r>
              <a:endParaRPr sz="1600" dirty="0">
                <a:solidFill>
                  <a:schemeClr val="dk1"/>
                </a:solidFill>
                <a:latin typeface="Be Vietnam"/>
                <a:ea typeface="Hind Guntur"/>
                <a:cs typeface="Hind Guntur"/>
                <a:sym typeface="Hind Guntur"/>
              </a:endParaRPr>
            </a:p>
          </p:txBody>
        </p:sp>
        <p:sp>
          <p:nvSpPr>
            <p:cNvPr id="1635" name="Google Shape;1635;p45"/>
            <p:cNvSpPr/>
            <p:nvPr/>
          </p:nvSpPr>
          <p:spPr>
            <a:xfrm flipH="1">
              <a:off x="6025500" y="1318925"/>
              <a:ext cx="780300" cy="780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 dirty="0">
                  <a:solidFill>
                    <a:schemeClr val="lt1"/>
                  </a:solidFill>
                  <a:latin typeface="Be Vietnam"/>
                  <a:ea typeface="Alfa Slab One"/>
                  <a:cs typeface="Alfa Slab One"/>
                  <a:sym typeface="Alfa Slab One"/>
                </a:rPr>
                <a:t>03</a:t>
              </a:r>
              <a:endParaRPr sz="1900" dirty="0">
                <a:solidFill>
                  <a:schemeClr val="lt1"/>
                </a:solidFill>
                <a:latin typeface="Be Vietnam"/>
                <a:ea typeface="Alfa Slab One"/>
                <a:cs typeface="Alfa Slab One"/>
                <a:sym typeface="Alfa Slab One"/>
              </a:endParaRPr>
            </a:p>
          </p:txBody>
        </p:sp>
      </p:grpSp>
      <p:grpSp>
        <p:nvGrpSpPr>
          <p:cNvPr id="1640" name="Google Shape;1640;p45"/>
          <p:cNvGrpSpPr/>
          <p:nvPr/>
        </p:nvGrpSpPr>
        <p:grpSpPr>
          <a:xfrm>
            <a:off x="6173038" y="3075588"/>
            <a:ext cx="2882672" cy="1114922"/>
            <a:chOff x="6025500" y="3592400"/>
            <a:chExt cx="2565696" cy="1114922"/>
          </a:xfrm>
        </p:grpSpPr>
        <p:sp>
          <p:nvSpPr>
            <p:cNvPr id="1641" name="Google Shape;1641;p45"/>
            <p:cNvSpPr txBox="1"/>
            <p:nvPr/>
          </p:nvSpPr>
          <p:spPr>
            <a:xfrm>
              <a:off x="6826050" y="3592400"/>
              <a:ext cx="15969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solidFill>
                    <a:schemeClr val="tx2">
                      <a:lumMod val="50000"/>
                    </a:schemeClr>
                  </a:solidFill>
                  <a:latin typeface="Be Vietnam"/>
                  <a:ea typeface="Alfa Slab One"/>
                  <a:cs typeface="Alfa Slab One"/>
                  <a:sym typeface="Alfa Slab One"/>
                </a:rPr>
                <a:t>Collaborations</a:t>
              </a:r>
              <a:endParaRPr sz="1600" b="1" dirty="0">
                <a:solidFill>
                  <a:schemeClr val="tx2">
                    <a:lumMod val="50000"/>
                  </a:schemeClr>
                </a:solidFill>
                <a:latin typeface="Be Vietnam"/>
                <a:ea typeface="Alfa Slab One"/>
                <a:cs typeface="Alfa Slab One"/>
                <a:sym typeface="Alfa Slab One"/>
              </a:endParaRPr>
            </a:p>
          </p:txBody>
        </p:sp>
        <p:sp>
          <p:nvSpPr>
            <p:cNvPr id="1642" name="Google Shape;1642;p45"/>
            <p:cNvSpPr txBox="1"/>
            <p:nvPr/>
          </p:nvSpPr>
          <p:spPr>
            <a:xfrm>
              <a:off x="6894231" y="3927023"/>
              <a:ext cx="1696965" cy="7802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chemeClr val="dk1"/>
                  </a:solidFill>
                  <a:latin typeface="Be Vietnam"/>
                  <a:ea typeface="Hind Guntur"/>
                  <a:cs typeface="Hind Guntur"/>
                  <a:sym typeface="Hind Guntur"/>
                </a:rPr>
                <a:t>major brands like Calvin Klein and Prada</a:t>
              </a:r>
              <a:endParaRPr lang="ro-RO" sz="1600" dirty="0">
                <a:solidFill>
                  <a:schemeClr val="dk1"/>
                </a:solidFill>
                <a:latin typeface="Be Vietnam"/>
                <a:ea typeface="Hind Guntur"/>
                <a:cs typeface="Hind Guntur"/>
                <a:sym typeface="Hind Guntur"/>
              </a:endParaRPr>
            </a:p>
          </p:txBody>
        </p:sp>
        <p:sp>
          <p:nvSpPr>
            <p:cNvPr id="1643" name="Google Shape;1643;p45"/>
            <p:cNvSpPr/>
            <p:nvPr/>
          </p:nvSpPr>
          <p:spPr>
            <a:xfrm flipH="1">
              <a:off x="6025500" y="3674725"/>
              <a:ext cx="780300" cy="7803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 dirty="0">
                  <a:solidFill>
                    <a:schemeClr val="lt1"/>
                  </a:solidFill>
                  <a:latin typeface="Be Vietnam"/>
                  <a:ea typeface="Alfa Slab One"/>
                  <a:cs typeface="Alfa Slab One"/>
                  <a:sym typeface="Alfa Slab One"/>
                </a:rPr>
                <a:t>04</a:t>
              </a:r>
              <a:endParaRPr sz="1900" dirty="0">
                <a:solidFill>
                  <a:schemeClr val="lt1"/>
                </a:solidFill>
                <a:latin typeface="Be Vietnam"/>
                <a:ea typeface="Alfa Slab One"/>
                <a:cs typeface="Alfa Slab One"/>
                <a:sym typeface="Alfa Slab One"/>
              </a:endParaRPr>
            </a:p>
          </p:txBody>
        </p:sp>
      </p:grpSp>
      <p:cxnSp>
        <p:nvCxnSpPr>
          <p:cNvPr id="1644" name="Google Shape;1644;p45"/>
          <p:cNvCxnSpPr>
            <a:stCxn id="1623" idx="3"/>
          </p:cNvCxnSpPr>
          <p:nvPr/>
        </p:nvCxnSpPr>
        <p:spPr>
          <a:xfrm rot="10800000" flipH="1">
            <a:off x="3118505" y="1444475"/>
            <a:ext cx="917700" cy="2646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45" name="Google Shape;1645;p45"/>
          <p:cNvCxnSpPr>
            <a:stCxn id="1627" idx="3"/>
          </p:cNvCxnSpPr>
          <p:nvPr/>
        </p:nvCxnSpPr>
        <p:spPr>
          <a:xfrm>
            <a:off x="3148463" y="3584858"/>
            <a:ext cx="801000" cy="15253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47" name="Google Shape;1647;p45"/>
          <p:cNvCxnSpPr>
            <a:stCxn id="1635" idx="3"/>
          </p:cNvCxnSpPr>
          <p:nvPr/>
        </p:nvCxnSpPr>
        <p:spPr>
          <a:xfrm rot="10800000" flipV="1">
            <a:off x="5322300" y="1635421"/>
            <a:ext cx="703200" cy="74254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49" name="Google Shape;1649;p45"/>
          <p:cNvCxnSpPr>
            <a:stCxn id="1643" idx="3"/>
          </p:cNvCxnSpPr>
          <p:nvPr/>
        </p:nvCxnSpPr>
        <p:spPr>
          <a:xfrm rot="10800000" flipV="1">
            <a:off x="5481542" y="3548063"/>
            <a:ext cx="691499" cy="6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" name="Google Shape;790;p42">
            <a:extLst>
              <a:ext uri="{FF2B5EF4-FFF2-40B4-BE49-F238E27FC236}">
                <a16:creationId xmlns:a16="http://schemas.microsoft.com/office/drawing/2014/main" id="{FF4D8073-A9D3-A0D1-8D93-57387CC32A67}"/>
              </a:ext>
            </a:extLst>
          </p:cNvPr>
          <p:cNvGrpSpPr/>
          <p:nvPr/>
        </p:nvGrpSpPr>
        <p:grpSpPr>
          <a:xfrm>
            <a:off x="3548963" y="736824"/>
            <a:ext cx="2089655" cy="4266544"/>
            <a:chOff x="-3629423" y="679726"/>
            <a:chExt cx="1853353" cy="3784074"/>
          </a:xfrm>
        </p:grpSpPr>
        <p:grpSp>
          <p:nvGrpSpPr>
            <p:cNvPr id="5" name="Google Shape;791;p42">
              <a:extLst>
                <a:ext uri="{FF2B5EF4-FFF2-40B4-BE49-F238E27FC236}">
                  <a16:creationId xmlns:a16="http://schemas.microsoft.com/office/drawing/2014/main" id="{3701045E-D4D4-C194-1684-7202384FDF62}"/>
                </a:ext>
              </a:extLst>
            </p:cNvPr>
            <p:cNvGrpSpPr/>
            <p:nvPr/>
          </p:nvGrpSpPr>
          <p:grpSpPr>
            <a:xfrm>
              <a:off x="-3560710" y="707143"/>
              <a:ext cx="1715990" cy="3729500"/>
              <a:chOff x="-2516670" y="707143"/>
              <a:chExt cx="1715990" cy="3729500"/>
            </a:xfrm>
          </p:grpSpPr>
          <p:sp>
            <p:nvSpPr>
              <p:cNvPr id="25" name="Google Shape;792;p42">
                <a:extLst>
                  <a:ext uri="{FF2B5EF4-FFF2-40B4-BE49-F238E27FC236}">
                    <a16:creationId xmlns:a16="http://schemas.microsoft.com/office/drawing/2014/main" id="{7C817D08-8110-74F3-360B-2F01F65CD8B6}"/>
                  </a:ext>
                </a:extLst>
              </p:cNvPr>
              <p:cNvSpPr/>
              <p:nvPr/>
            </p:nvSpPr>
            <p:spPr>
              <a:xfrm>
                <a:off x="-2516670" y="707143"/>
                <a:ext cx="1715827" cy="3729500"/>
              </a:xfrm>
              <a:custGeom>
                <a:avLst/>
                <a:gdLst/>
                <a:ahLst/>
                <a:cxnLst/>
                <a:rect l="l" t="t" r="r" b="b"/>
                <a:pathLst>
                  <a:path w="102300" h="187695" extrusionOk="0">
                    <a:moveTo>
                      <a:pt x="11099" y="1"/>
                    </a:moveTo>
                    <a:cubicBezTo>
                      <a:pt x="4955" y="1"/>
                      <a:pt x="1" y="4360"/>
                      <a:pt x="16" y="9748"/>
                    </a:cubicBezTo>
                    <a:lnTo>
                      <a:pt x="580" y="178011"/>
                    </a:lnTo>
                    <a:cubicBezTo>
                      <a:pt x="595" y="183367"/>
                      <a:pt x="5549" y="187695"/>
                      <a:pt x="11661" y="187695"/>
                    </a:cubicBezTo>
                    <a:lnTo>
                      <a:pt x="91216" y="187695"/>
                    </a:lnTo>
                    <a:cubicBezTo>
                      <a:pt x="97329" y="187695"/>
                      <a:pt x="102299" y="183352"/>
                      <a:pt x="102299" y="177979"/>
                    </a:cubicBezTo>
                    <a:lnTo>
                      <a:pt x="102299" y="9716"/>
                    </a:lnTo>
                    <a:cubicBezTo>
                      <a:pt x="102299" y="4343"/>
                      <a:pt x="97329" y="1"/>
                      <a:pt x="91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793;p42">
                <a:extLst>
                  <a:ext uri="{FF2B5EF4-FFF2-40B4-BE49-F238E27FC236}">
                    <a16:creationId xmlns:a16="http://schemas.microsoft.com/office/drawing/2014/main" id="{1930E0DC-6C64-EC16-614B-0BD9E5EE19CA}"/>
                  </a:ext>
                </a:extLst>
              </p:cNvPr>
              <p:cNvSpPr/>
              <p:nvPr/>
            </p:nvSpPr>
            <p:spPr>
              <a:xfrm>
                <a:off x="-2505513" y="4027512"/>
                <a:ext cx="1704833" cy="2370"/>
              </a:xfrm>
              <a:custGeom>
                <a:avLst/>
                <a:gdLst/>
                <a:ahLst/>
                <a:cxnLst/>
                <a:rect l="l" t="t" r="r" b="b"/>
                <a:pathLst>
                  <a:path w="96783" h="130" extrusionOk="0">
                    <a:moveTo>
                      <a:pt x="1" y="1"/>
                    </a:moveTo>
                    <a:lnTo>
                      <a:pt x="1" y="129"/>
                    </a:lnTo>
                    <a:lnTo>
                      <a:pt x="96782" y="129"/>
                    </a:lnTo>
                    <a:lnTo>
                      <a:pt x="9678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794;p42">
                <a:extLst>
                  <a:ext uri="{FF2B5EF4-FFF2-40B4-BE49-F238E27FC236}">
                    <a16:creationId xmlns:a16="http://schemas.microsoft.com/office/drawing/2014/main" id="{0F05A98B-71E9-5AF3-4A0C-C95B4E18E8B0}"/>
                  </a:ext>
                </a:extLst>
              </p:cNvPr>
              <p:cNvSpPr/>
              <p:nvPr/>
            </p:nvSpPr>
            <p:spPr>
              <a:xfrm>
                <a:off x="-2036299" y="4132400"/>
                <a:ext cx="103672" cy="101359"/>
              </a:xfrm>
              <a:custGeom>
                <a:avLst/>
                <a:gdLst/>
                <a:ahLst/>
                <a:cxnLst/>
                <a:rect l="l" t="t" r="r" b="b"/>
                <a:pathLst>
                  <a:path w="5486" h="5487" extrusionOk="0">
                    <a:moveTo>
                      <a:pt x="2445" y="258"/>
                    </a:moveTo>
                    <a:cubicBezTo>
                      <a:pt x="3652" y="258"/>
                      <a:pt x="4633" y="1256"/>
                      <a:pt x="4633" y="2463"/>
                    </a:cubicBezTo>
                    <a:cubicBezTo>
                      <a:pt x="4633" y="3668"/>
                      <a:pt x="3652" y="4650"/>
                      <a:pt x="2445" y="4650"/>
                    </a:cubicBezTo>
                    <a:cubicBezTo>
                      <a:pt x="1239" y="4650"/>
                      <a:pt x="258" y="3668"/>
                      <a:pt x="258" y="2463"/>
                    </a:cubicBezTo>
                    <a:cubicBezTo>
                      <a:pt x="258" y="1256"/>
                      <a:pt x="1239" y="258"/>
                      <a:pt x="2445" y="258"/>
                    </a:cubicBezTo>
                    <a:close/>
                    <a:moveTo>
                      <a:pt x="2445" y="1"/>
                    </a:moveTo>
                    <a:cubicBezTo>
                      <a:pt x="1094" y="1"/>
                      <a:pt x="0" y="1111"/>
                      <a:pt x="0" y="2463"/>
                    </a:cubicBezTo>
                    <a:cubicBezTo>
                      <a:pt x="0" y="3814"/>
                      <a:pt x="1094" y="4907"/>
                      <a:pt x="2445" y="4907"/>
                    </a:cubicBezTo>
                    <a:cubicBezTo>
                      <a:pt x="3073" y="4907"/>
                      <a:pt x="3652" y="4666"/>
                      <a:pt x="4086" y="4264"/>
                    </a:cubicBezTo>
                    <a:lnTo>
                      <a:pt x="5308" y="5486"/>
                    </a:lnTo>
                    <a:lnTo>
                      <a:pt x="5486" y="5309"/>
                    </a:lnTo>
                    <a:lnTo>
                      <a:pt x="4279" y="4086"/>
                    </a:lnTo>
                    <a:cubicBezTo>
                      <a:pt x="4665" y="3653"/>
                      <a:pt x="4907" y="3089"/>
                      <a:pt x="4907" y="2463"/>
                    </a:cubicBezTo>
                    <a:cubicBezTo>
                      <a:pt x="4907" y="1111"/>
                      <a:pt x="3796" y="1"/>
                      <a:pt x="24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795;p42">
                <a:extLst>
                  <a:ext uri="{FF2B5EF4-FFF2-40B4-BE49-F238E27FC236}">
                    <a16:creationId xmlns:a16="http://schemas.microsoft.com/office/drawing/2014/main" id="{4ADA1831-C0E5-4FB1-6028-37AA2357D351}"/>
                  </a:ext>
                </a:extLst>
              </p:cNvPr>
              <p:cNvSpPr/>
              <p:nvPr/>
            </p:nvSpPr>
            <p:spPr>
              <a:xfrm>
                <a:off x="-1103664" y="4121509"/>
                <a:ext cx="58696" cy="57062"/>
              </a:xfrm>
              <a:custGeom>
                <a:avLst/>
                <a:gdLst/>
                <a:ahLst/>
                <a:cxnLst/>
                <a:rect l="l" t="t" r="r" b="b"/>
                <a:pathLst>
                  <a:path w="3106" h="3089" extrusionOk="0">
                    <a:moveTo>
                      <a:pt x="1562" y="257"/>
                    </a:moveTo>
                    <a:cubicBezTo>
                      <a:pt x="2269" y="257"/>
                      <a:pt x="2848" y="837"/>
                      <a:pt x="2848" y="1544"/>
                    </a:cubicBezTo>
                    <a:cubicBezTo>
                      <a:pt x="2848" y="2269"/>
                      <a:pt x="2269" y="2831"/>
                      <a:pt x="1562" y="2831"/>
                    </a:cubicBezTo>
                    <a:cubicBezTo>
                      <a:pt x="837" y="2831"/>
                      <a:pt x="258" y="2269"/>
                      <a:pt x="258" y="1544"/>
                    </a:cubicBezTo>
                    <a:cubicBezTo>
                      <a:pt x="258" y="837"/>
                      <a:pt x="837" y="257"/>
                      <a:pt x="1562" y="257"/>
                    </a:cubicBezTo>
                    <a:close/>
                    <a:moveTo>
                      <a:pt x="1562" y="0"/>
                    </a:moveTo>
                    <a:cubicBezTo>
                      <a:pt x="693" y="0"/>
                      <a:pt x="1" y="692"/>
                      <a:pt x="1" y="1544"/>
                    </a:cubicBezTo>
                    <a:cubicBezTo>
                      <a:pt x="1" y="2397"/>
                      <a:pt x="693" y="3088"/>
                      <a:pt x="1562" y="3088"/>
                    </a:cubicBezTo>
                    <a:cubicBezTo>
                      <a:pt x="2414" y="3088"/>
                      <a:pt x="3106" y="2397"/>
                      <a:pt x="3106" y="1544"/>
                    </a:cubicBezTo>
                    <a:cubicBezTo>
                      <a:pt x="3106" y="692"/>
                      <a:pt x="2414" y="0"/>
                      <a:pt x="15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796;p42">
                <a:extLst>
                  <a:ext uri="{FF2B5EF4-FFF2-40B4-BE49-F238E27FC236}">
                    <a16:creationId xmlns:a16="http://schemas.microsoft.com/office/drawing/2014/main" id="{C30872C2-9A5A-B4A7-AED1-29155333A5BD}"/>
                  </a:ext>
                </a:extLst>
              </p:cNvPr>
              <p:cNvSpPr/>
              <p:nvPr/>
            </p:nvSpPr>
            <p:spPr>
              <a:xfrm>
                <a:off x="-1127979" y="4199862"/>
                <a:ext cx="107319" cy="33306"/>
              </a:xfrm>
              <a:custGeom>
                <a:avLst/>
                <a:gdLst/>
                <a:ahLst/>
                <a:cxnLst/>
                <a:rect l="l" t="t" r="r" b="b"/>
                <a:pathLst>
                  <a:path w="5679" h="1803" extrusionOk="0">
                    <a:moveTo>
                      <a:pt x="1319" y="1"/>
                    </a:moveTo>
                    <a:cubicBezTo>
                      <a:pt x="596" y="1"/>
                      <a:pt x="0" y="580"/>
                      <a:pt x="0" y="1320"/>
                    </a:cubicBezTo>
                    <a:lnTo>
                      <a:pt x="0" y="1674"/>
                    </a:lnTo>
                    <a:cubicBezTo>
                      <a:pt x="0" y="1753"/>
                      <a:pt x="64" y="1802"/>
                      <a:pt x="129" y="1802"/>
                    </a:cubicBezTo>
                    <a:cubicBezTo>
                      <a:pt x="210" y="1802"/>
                      <a:pt x="257" y="1738"/>
                      <a:pt x="257" y="1674"/>
                    </a:cubicBezTo>
                    <a:lnTo>
                      <a:pt x="257" y="1320"/>
                    </a:lnTo>
                    <a:cubicBezTo>
                      <a:pt x="257" y="724"/>
                      <a:pt x="740" y="258"/>
                      <a:pt x="1319" y="258"/>
                    </a:cubicBezTo>
                    <a:lnTo>
                      <a:pt x="4360" y="258"/>
                    </a:lnTo>
                    <a:cubicBezTo>
                      <a:pt x="4939" y="258"/>
                      <a:pt x="5421" y="724"/>
                      <a:pt x="5421" y="1320"/>
                    </a:cubicBezTo>
                    <a:lnTo>
                      <a:pt x="5421" y="1674"/>
                    </a:lnTo>
                    <a:cubicBezTo>
                      <a:pt x="5421" y="1753"/>
                      <a:pt x="5486" y="1802"/>
                      <a:pt x="5550" y="1802"/>
                    </a:cubicBezTo>
                    <a:cubicBezTo>
                      <a:pt x="5630" y="1802"/>
                      <a:pt x="5679" y="1753"/>
                      <a:pt x="5679" y="1674"/>
                    </a:cubicBezTo>
                    <a:lnTo>
                      <a:pt x="5679" y="1320"/>
                    </a:lnTo>
                    <a:cubicBezTo>
                      <a:pt x="5679" y="580"/>
                      <a:pt x="5083" y="1"/>
                      <a:pt x="43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797;p42">
                <a:extLst>
                  <a:ext uri="{FF2B5EF4-FFF2-40B4-BE49-F238E27FC236}">
                    <a16:creationId xmlns:a16="http://schemas.microsoft.com/office/drawing/2014/main" id="{35B847EF-6994-6A13-E8A4-D6D449EB285A}"/>
                  </a:ext>
                </a:extLst>
              </p:cNvPr>
              <p:cNvSpPr/>
              <p:nvPr/>
            </p:nvSpPr>
            <p:spPr>
              <a:xfrm>
                <a:off x="-1434198" y="4137757"/>
                <a:ext cx="115842" cy="90645"/>
              </a:xfrm>
              <a:custGeom>
                <a:avLst/>
                <a:gdLst/>
                <a:ahLst/>
                <a:cxnLst/>
                <a:rect l="l" t="t" r="r" b="b"/>
                <a:pathLst>
                  <a:path w="6130" h="4907" extrusionOk="0">
                    <a:moveTo>
                      <a:pt x="4311" y="258"/>
                    </a:moveTo>
                    <a:cubicBezTo>
                      <a:pt x="4536" y="258"/>
                      <a:pt x="4778" y="322"/>
                      <a:pt x="4971" y="451"/>
                    </a:cubicBezTo>
                    <a:cubicBezTo>
                      <a:pt x="5630" y="854"/>
                      <a:pt x="5840" y="1770"/>
                      <a:pt x="5469" y="2478"/>
                    </a:cubicBezTo>
                    <a:cubicBezTo>
                      <a:pt x="5196" y="2977"/>
                      <a:pt x="4070" y="3925"/>
                      <a:pt x="3121" y="4633"/>
                    </a:cubicBezTo>
                    <a:cubicBezTo>
                      <a:pt x="3088" y="4650"/>
                      <a:pt x="3073" y="4650"/>
                      <a:pt x="3073" y="4650"/>
                    </a:cubicBezTo>
                    <a:cubicBezTo>
                      <a:pt x="3056" y="4650"/>
                      <a:pt x="3041" y="4650"/>
                      <a:pt x="3024" y="4633"/>
                    </a:cubicBezTo>
                    <a:cubicBezTo>
                      <a:pt x="2059" y="3925"/>
                      <a:pt x="933" y="2977"/>
                      <a:pt x="676" y="2478"/>
                    </a:cubicBezTo>
                    <a:cubicBezTo>
                      <a:pt x="290" y="1770"/>
                      <a:pt x="515" y="854"/>
                      <a:pt x="1158" y="451"/>
                    </a:cubicBezTo>
                    <a:cubicBezTo>
                      <a:pt x="1368" y="322"/>
                      <a:pt x="1593" y="258"/>
                      <a:pt x="1818" y="258"/>
                    </a:cubicBezTo>
                    <a:cubicBezTo>
                      <a:pt x="2220" y="258"/>
                      <a:pt x="2606" y="451"/>
                      <a:pt x="2863" y="805"/>
                    </a:cubicBezTo>
                    <a:lnTo>
                      <a:pt x="3073" y="1079"/>
                    </a:lnTo>
                    <a:lnTo>
                      <a:pt x="3281" y="805"/>
                    </a:lnTo>
                    <a:cubicBezTo>
                      <a:pt x="3523" y="451"/>
                      <a:pt x="3909" y="258"/>
                      <a:pt x="4311" y="258"/>
                    </a:cubicBezTo>
                    <a:close/>
                    <a:moveTo>
                      <a:pt x="1818" y="0"/>
                    </a:moveTo>
                    <a:cubicBezTo>
                      <a:pt x="1561" y="0"/>
                      <a:pt x="1287" y="82"/>
                      <a:pt x="1030" y="242"/>
                    </a:cubicBezTo>
                    <a:cubicBezTo>
                      <a:pt x="258" y="708"/>
                      <a:pt x="0" y="1770"/>
                      <a:pt x="451" y="2591"/>
                    </a:cubicBezTo>
                    <a:cubicBezTo>
                      <a:pt x="804" y="3266"/>
                      <a:pt x="2316" y="4440"/>
                      <a:pt x="2863" y="4843"/>
                    </a:cubicBezTo>
                    <a:cubicBezTo>
                      <a:pt x="2928" y="4890"/>
                      <a:pt x="2992" y="4907"/>
                      <a:pt x="3073" y="4907"/>
                    </a:cubicBezTo>
                    <a:cubicBezTo>
                      <a:pt x="3137" y="4907"/>
                      <a:pt x="3202" y="4890"/>
                      <a:pt x="3266" y="4843"/>
                    </a:cubicBezTo>
                    <a:cubicBezTo>
                      <a:pt x="3813" y="4440"/>
                      <a:pt x="5340" y="3266"/>
                      <a:pt x="5694" y="2591"/>
                    </a:cubicBezTo>
                    <a:cubicBezTo>
                      <a:pt x="6129" y="1770"/>
                      <a:pt x="5872" y="708"/>
                      <a:pt x="5115" y="242"/>
                    </a:cubicBezTo>
                    <a:cubicBezTo>
                      <a:pt x="4858" y="82"/>
                      <a:pt x="4585" y="0"/>
                      <a:pt x="4311" y="0"/>
                    </a:cubicBezTo>
                    <a:cubicBezTo>
                      <a:pt x="3845" y="0"/>
                      <a:pt x="3378" y="226"/>
                      <a:pt x="3073" y="644"/>
                    </a:cubicBezTo>
                    <a:cubicBezTo>
                      <a:pt x="2767" y="226"/>
                      <a:pt x="2301" y="0"/>
                      <a:pt x="18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798;p42">
                <a:extLst>
                  <a:ext uri="{FF2B5EF4-FFF2-40B4-BE49-F238E27FC236}">
                    <a16:creationId xmlns:a16="http://schemas.microsoft.com/office/drawing/2014/main" id="{727840B1-241A-0258-DA37-C87075E8C6BF}"/>
                  </a:ext>
                </a:extLst>
              </p:cNvPr>
              <p:cNvSpPr/>
              <p:nvPr/>
            </p:nvSpPr>
            <p:spPr>
              <a:xfrm>
                <a:off x="-1738282" y="4125270"/>
                <a:ext cx="117032" cy="114437"/>
              </a:xfrm>
              <a:custGeom>
                <a:avLst/>
                <a:gdLst/>
                <a:ahLst/>
                <a:cxnLst/>
                <a:rect l="l" t="t" r="r" b="b"/>
                <a:pathLst>
                  <a:path w="6193" h="6195" extrusionOk="0">
                    <a:moveTo>
                      <a:pt x="4247" y="258"/>
                    </a:moveTo>
                    <a:cubicBezTo>
                      <a:pt x="5180" y="258"/>
                      <a:pt x="5935" y="1015"/>
                      <a:pt x="5935" y="1948"/>
                    </a:cubicBezTo>
                    <a:lnTo>
                      <a:pt x="5935" y="4247"/>
                    </a:lnTo>
                    <a:cubicBezTo>
                      <a:pt x="5935" y="5180"/>
                      <a:pt x="5180" y="5937"/>
                      <a:pt x="4247" y="5937"/>
                    </a:cubicBezTo>
                    <a:lnTo>
                      <a:pt x="1946" y="5937"/>
                    </a:lnTo>
                    <a:cubicBezTo>
                      <a:pt x="1013" y="5937"/>
                      <a:pt x="258" y="5180"/>
                      <a:pt x="258" y="4247"/>
                    </a:cubicBezTo>
                    <a:lnTo>
                      <a:pt x="258" y="1948"/>
                    </a:lnTo>
                    <a:cubicBezTo>
                      <a:pt x="258" y="1015"/>
                      <a:pt x="1013" y="258"/>
                      <a:pt x="1946" y="258"/>
                    </a:cubicBezTo>
                    <a:close/>
                    <a:moveTo>
                      <a:pt x="1946" y="1"/>
                    </a:moveTo>
                    <a:cubicBezTo>
                      <a:pt x="869" y="1"/>
                      <a:pt x="1" y="886"/>
                      <a:pt x="1" y="1948"/>
                    </a:cubicBezTo>
                    <a:lnTo>
                      <a:pt x="1" y="4247"/>
                    </a:lnTo>
                    <a:cubicBezTo>
                      <a:pt x="1" y="5326"/>
                      <a:pt x="869" y="6194"/>
                      <a:pt x="1946" y="6194"/>
                    </a:cubicBezTo>
                    <a:lnTo>
                      <a:pt x="4247" y="6194"/>
                    </a:lnTo>
                    <a:cubicBezTo>
                      <a:pt x="5324" y="6194"/>
                      <a:pt x="6192" y="5326"/>
                      <a:pt x="6192" y="4247"/>
                    </a:cubicBezTo>
                    <a:lnTo>
                      <a:pt x="6192" y="1948"/>
                    </a:lnTo>
                    <a:cubicBezTo>
                      <a:pt x="6192" y="886"/>
                      <a:pt x="5324" y="1"/>
                      <a:pt x="42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799;p42">
                <a:extLst>
                  <a:ext uri="{FF2B5EF4-FFF2-40B4-BE49-F238E27FC236}">
                    <a16:creationId xmlns:a16="http://schemas.microsoft.com/office/drawing/2014/main" id="{D50B5694-D7AC-5D26-9883-6346010F13FB}"/>
                  </a:ext>
                </a:extLst>
              </p:cNvPr>
              <p:cNvSpPr/>
              <p:nvPr/>
            </p:nvSpPr>
            <p:spPr>
              <a:xfrm>
                <a:off x="-1706666" y="4156488"/>
                <a:ext cx="53801" cy="52314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2832" extrusionOk="0">
                    <a:moveTo>
                      <a:pt x="1303" y="0"/>
                    </a:moveTo>
                    <a:lnTo>
                      <a:pt x="1303" y="1287"/>
                    </a:lnTo>
                    <a:lnTo>
                      <a:pt x="0" y="1287"/>
                    </a:lnTo>
                    <a:lnTo>
                      <a:pt x="0" y="1545"/>
                    </a:lnTo>
                    <a:lnTo>
                      <a:pt x="1303" y="1545"/>
                    </a:lnTo>
                    <a:lnTo>
                      <a:pt x="1303" y="2831"/>
                    </a:lnTo>
                    <a:lnTo>
                      <a:pt x="1560" y="2831"/>
                    </a:lnTo>
                    <a:lnTo>
                      <a:pt x="1560" y="1545"/>
                    </a:lnTo>
                    <a:lnTo>
                      <a:pt x="2847" y="1545"/>
                    </a:lnTo>
                    <a:lnTo>
                      <a:pt x="2847" y="1287"/>
                    </a:lnTo>
                    <a:lnTo>
                      <a:pt x="1560" y="1287"/>
                    </a:lnTo>
                    <a:lnTo>
                      <a:pt x="156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00;p42">
                <a:extLst>
                  <a:ext uri="{FF2B5EF4-FFF2-40B4-BE49-F238E27FC236}">
                    <a16:creationId xmlns:a16="http://schemas.microsoft.com/office/drawing/2014/main" id="{F26ED94B-B89F-2CCE-F01A-E4469F572591}"/>
                  </a:ext>
                </a:extLst>
              </p:cNvPr>
              <p:cNvSpPr/>
              <p:nvPr/>
            </p:nvSpPr>
            <p:spPr>
              <a:xfrm>
                <a:off x="-2339173" y="4134192"/>
                <a:ext cx="107319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5679" h="5293" extrusionOk="0">
                    <a:moveTo>
                      <a:pt x="2832" y="0"/>
                    </a:moveTo>
                    <a:cubicBezTo>
                      <a:pt x="2735" y="0"/>
                      <a:pt x="2639" y="33"/>
                      <a:pt x="2575" y="114"/>
                    </a:cubicBezTo>
                    <a:lnTo>
                      <a:pt x="177" y="2510"/>
                    </a:lnTo>
                    <a:cubicBezTo>
                      <a:pt x="65" y="2638"/>
                      <a:pt x="1" y="2799"/>
                      <a:pt x="1" y="2977"/>
                    </a:cubicBezTo>
                    <a:lnTo>
                      <a:pt x="1" y="4907"/>
                    </a:lnTo>
                    <a:cubicBezTo>
                      <a:pt x="1" y="5115"/>
                      <a:pt x="162" y="5293"/>
                      <a:pt x="387" y="5293"/>
                    </a:cubicBezTo>
                    <a:lnTo>
                      <a:pt x="1931" y="5293"/>
                    </a:lnTo>
                    <a:cubicBezTo>
                      <a:pt x="2140" y="5293"/>
                      <a:pt x="2317" y="5115"/>
                      <a:pt x="2317" y="4907"/>
                    </a:cubicBezTo>
                    <a:lnTo>
                      <a:pt x="2317" y="3732"/>
                    </a:lnTo>
                    <a:cubicBezTo>
                      <a:pt x="2317" y="3459"/>
                      <a:pt x="2542" y="3217"/>
                      <a:pt x="2832" y="3217"/>
                    </a:cubicBezTo>
                    <a:cubicBezTo>
                      <a:pt x="3121" y="3217"/>
                      <a:pt x="3347" y="3459"/>
                      <a:pt x="3347" y="3732"/>
                    </a:cubicBezTo>
                    <a:lnTo>
                      <a:pt x="3347" y="4907"/>
                    </a:lnTo>
                    <a:cubicBezTo>
                      <a:pt x="3347" y="5115"/>
                      <a:pt x="3523" y="5293"/>
                      <a:pt x="3733" y="5293"/>
                    </a:cubicBezTo>
                    <a:lnTo>
                      <a:pt x="5277" y="5293"/>
                    </a:lnTo>
                    <a:cubicBezTo>
                      <a:pt x="5502" y="5293"/>
                      <a:pt x="5678" y="5115"/>
                      <a:pt x="5678" y="4907"/>
                    </a:cubicBezTo>
                    <a:lnTo>
                      <a:pt x="5678" y="2977"/>
                    </a:lnTo>
                    <a:cubicBezTo>
                      <a:pt x="5678" y="2799"/>
                      <a:pt x="5598" y="2638"/>
                      <a:pt x="5485" y="2510"/>
                    </a:cubicBezTo>
                    <a:lnTo>
                      <a:pt x="3089" y="114"/>
                    </a:lnTo>
                    <a:cubicBezTo>
                      <a:pt x="3025" y="33"/>
                      <a:pt x="2928" y="0"/>
                      <a:pt x="28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01;p42">
                <a:extLst>
                  <a:ext uri="{FF2B5EF4-FFF2-40B4-BE49-F238E27FC236}">
                    <a16:creationId xmlns:a16="http://schemas.microsoft.com/office/drawing/2014/main" id="{E7D00626-E611-0630-48F5-3A40AE5540CA}"/>
                  </a:ext>
                </a:extLst>
              </p:cNvPr>
              <p:cNvSpPr/>
              <p:nvPr/>
            </p:nvSpPr>
            <p:spPr>
              <a:xfrm>
                <a:off x="-2404823" y="3129620"/>
                <a:ext cx="126160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6676" h="5550" extrusionOk="0">
                    <a:moveTo>
                      <a:pt x="1978" y="0"/>
                    </a:moveTo>
                    <a:cubicBezTo>
                      <a:pt x="1689" y="0"/>
                      <a:pt x="1384" y="80"/>
                      <a:pt x="1110" y="258"/>
                    </a:cubicBezTo>
                    <a:cubicBezTo>
                      <a:pt x="273" y="805"/>
                      <a:pt x="1" y="1995"/>
                      <a:pt x="483" y="2928"/>
                    </a:cubicBezTo>
                    <a:cubicBezTo>
                      <a:pt x="869" y="3700"/>
                      <a:pt x="2525" y="5019"/>
                      <a:pt x="3121" y="5469"/>
                    </a:cubicBezTo>
                    <a:cubicBezTo>
                      <a:pt x="3185" y="5534"/>
                      <a:pt x="3265" y="5549"/>
                      <a:pt x="3346" y="5549"/>
                    </a:cubicBezTo>
                    <a:cubicBezTo>
                      <a:pt x="3411" y="5549"/>
                      <a:pt x="3490" y="5534"/>
                      <a:pt x="3555" y="5469"/>
                    </a:cubicBezTo>
                    <a:cubicBezTo>
                      <a:pt x="4151" y="5019"/>
                      <a:pt x="5807" y="3700"/>
                      <a:pt x="6209" y="2928"/>
                    </a:cubicBezTo>
                    <a:cubicBezTo>
                      <a:pt x="6675" y="1995"/>
                      <a:pt x="6402" y="805"/>
                      <a:pt x="5566" y="258"/>
                    </a:cubicBezTo>
                    <a:cubicBezTo>
                      <a:pt x="5292" y="80"/>
                      <a:pt x="4987" y="0"/>
                      <a:pt x="4697" y="0"/>
                    </a:cubicBezTo>
                    <a:cubicBezTo>
                      <a:pt x="4183" y="0"/>
                      <a:pt x="3683" y="258"/>
                      <a:pt x="3346" y="724"/>
                    </a:cubicBezTo>
                    <a:cubicBezTo>
                      <a:pt x="3008" y="258"/>
                      <a:pt x="2493" y="0"/>
                      <a:pt x="19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02;p42">
                <a:extLst>
                  <a:ext uri="{FF2B5EF4-FFF2-40B4-BE49-F238E27FC236}">
                    <a16:creationId xmlns:a16="http://schemas.microsoft.com/office/drawing/2014/main" id="{669FBE58-E641-C643-D120-C5299C8344E2}"/>
                  </a:ext>
                </a:extLst>
              </p:cNvPr>
              <p:cNvSpPr/>
              <p:nvPr/>
            </p:nvSpPr>
            <p:spPr>
              <a:xfrm>
                <a:off x="-2200560" y="3130507"/>
                <a:ext cx="106695" cy="100971"/>
              </a:xfrm>
              <a:custGeom>
                <a:avLst/>
                <a:gdLst/>
                <a:ahLst/>
                <a:cxnLst/>
                <a:rect l="l" t="t" r="r" b="b"/>
                <a:pathLst>
                  <a:path w="5646" h="5466" extrusionOk="0">
                    <a:moveTo>
                      <a:pt x="2847" y="306"/>
                    </a:moveTo>
                    <a:cubicBezTo>
                      <a:pt x="3072" y="306"/>
                      <a:pt x="3297" y="338"/>
                      <a:pt x="3523" y="386"/>
                    </a:cubicBezTo>
                    <a:cubicBezTo>
                      <a:pt x="4344" y="611"/>
                      <a:pt x="4987" y="1271"/>
                      <a:pt x="5195" y="2108"/>
                    </a:cubicBezTo>
                    <a:cubicBezTo>
                      <a:pt x="5341" y="2702"/>
                      <a:pt x="5276" y="3281"/>
                      <a:pt x="5019" y="3813"/>
                    </a:cubicBezTo>
                    <a:cubicBezTo>
                      <a:pt x="4955" y="3941"/>
                      <a:pt x="4938" y="4070"/>
                      <a:pt x="4970" y="4199"/>
                    </a:cubicBezTo>
                    <a:lnTo>
                      <a:pt x="5195" y="5035"/>
                    </a:lnTo>
                    <a:lnTo>
                      <a:pt x="4408" y="4810"/>
                    </a:lnTo>
                    <a:cubicBezTo>
                      <a:pt x="4367" y="4800"/>
                      <a:pt x="4323" y="4794"/>
                      <a:pt x="4277" y="4794"/>
                    </a:cubicBezTo>
                    <a:cubicBezTo>
                      <a:pt x="4180" y="4794"/>
                      <a:pt x="4077" y="4819"/>
                      <a:pt x="3990" y="4874"/>
                    </a:cubicBezTo>
                    <a:cubicBezTo>
                      <a:pt x="3636" y="5067"/>
                      <a:pt x="3250" y="5164"/>
                      <a:pt x="2847" y="5164"/>
                    </a:cubicBezTo>
                    <a:cubicBezTo>
                      <a:pt x="2654" y="5164"/>
                      <a:pt x="2446" y="5132"/>
                      <a:pt x="2252" y="5083"/>
                    </a:cubicBezTo>
                    <a:cubicBezTo>
                      <a:pt x="1513" y="4907"/>
                      <a:pt x="692" y="4102"/>
                      <a:pt x="515" y="3378"/>
                    </a:cubicBezTo>
                    <a:cubicBezTo>
                      <a:pt x="306" y="2623"/>
                      <a:pt x="466" y="1850"/>
                      <a:pt x="934" y="1239"/>
                    </a:cubicBezTo>
                    <a:cubicBezTo>
                      <a:pt x="1399" y="643"/>
                      <a:pt x="2092" y="306"/>
                      <a:pt x="2847" y="306"/>
                    </a:cubicBezTo>
                    <a:close/>
                    <a:moveTo>
                      <a:pt x="2847" y="0"/>
                    </a:moveTo>
                    <a:cubicBezTo>
                      <a:pt x="1995" y="0"/>
                      <a:pt x="1206" y="386"/>
                      <a:pt x="692" y="1062"/>
                    </a:cubicBezTo>
                    <a:cubicBezTo>
                      <a:pt x="161" y="1737"/>
                      <a:pt x="1" y="2606"/>
                      <a:pt x="209" y="3459"/>
                    </a:cubicBezTo>
                    <a:cubicBezTo>
                      <a:pt x="434" y="4295"/>
                      <a:pt x="1335" y="5179"/>
                      <a:pt x="2171" y="5389"/>
                    </a:cubicBezTo>
                    <a:cubicBezTo>
                      <a:pt x="2387" y="5440"/>
                      <a:pt x="2604" y="5466"/>
                      <a:pt x="2819" y="5466"/>
                    </a:cubicBezTo>
                    <a:cubicBezTo>
                      <a:pt x="3279" y="5466"/>
                      <a:pt x="3729" y="5351"/>
                      <a:pt x="4134" y="5132"/>
                    </a:cubicBezTo>
                    <a:cubicBezTo>
                      <a:pt x="4172" y="5113"/>
                      <a:pt x="4210" y="5105"/>
                      <a:pt x="4248" y="5105"/>
                    </a:cubicBezTo>
                    <a:cubicBezTo>
                      <a:pt x="4274" y="5105"/>
                      <a:pt x="4300" y="5109"/>
                      <a:pt x="4327" y="5115"/>
                    </a:cubicBezTo>
                    <a:lnTo>
                      <a:pt x="5502" y="5421"/>
                    </a:lnTo>
                    <a:cubicBezTo>
                      <a:pt x="5517" y="5421"/>
                      <a:pt x="5549" y="5405"/>
                      <a:pt x="5566" y="5389"/>
                    </a:cubicBezTo>
                    <a:cubicBezTo>
                      <a:pt x="5581" y="5357"/>
                      <a:pt x="5598" y="5325"/>
                      <a:pt x="5581" y="5308"/>
                    </a:cubicBezTo>
                    <a:lnTo>
                      <a:pt x="5276" y="4134"/>
                    </a:lnTo>
                    <a:cubicBezTo>
                      <a:pt x="5260" y="4070"/>
                      <a:pt x="5260" y="4006"/>
                      <a:pt x="5292" y="3941"/>
                    </a:cubicBezTo>
                    <a:cubicBezTo>
                      <a:pt x="5581" y="3362"/>
                      <a:pt x="5646" y="2702"/>
                      <a:pt x="5485" y="2043"/>
                    </a:cubicBezTo>
                    <a:cubicBezTo>
                      <a:pt x="5260" y="1094"/>
                      <a:pt x="4537" y="354"/>
                      <a:pt x="3587" y="97"/>
                    </a:cubicBezTo>
                    <a:cubicBezTo>
                      <a:pt x="3346" y="32"/>
                      <a:pt x="3089" y="0"/>
                      <a:pt x="28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03;p42">
                <a:extLst>
                  <a:ext uri="{FF2B5EF4-FFF2-40B4-BE49-F238E27FC236}">
                    <a16:creationId xmlns:a16="http://schemas.microsoft.com/office/drawing/2014/main" id="{FC940625-3F2B-99E4-B171-12ACD187EEB3}"/>
                  </a:ext>
                </a:extLst>
              </p:cNvPr>
              <p:cNvSpPr/>
              <p:nvPr/>
            </p:nvSpPr>
            <p:spPr>
              <a:xfrm>
                <a:off x="-2386946" y="3300454"/>
                <a:ext cx="26494" cy="41619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253" extrusionOk="0">
                    <a:moveTo>
                      <a:pt x="0" y="1"/>
                    </a:moveTo>
                    <a:lnTo>
                      <a:pt x="0" y="2252"/>
                    </a:lnTo>
                    <a:lnTo>
                      <a:pt x="1402" y="2252"/>
                    </a:lnTo>
                    <a:lnTo>
                      <a:pt x="1402" y="1996"/>
                    </a:lnTo>
                    <a:lnTo>
                      <a:pt x="305" y="1996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04;p42">
                <a:extLst>
                  <a:ext uri="{FF2B5EF4-FFF2-40B4-BE49-F238E27FC236}">
                    <a16:creationId xmlns:a16="http://schemas.microsoft.com/office/drawing/2014/main" id="{8B713267-9F95-4BE9-1254-61E5A03CD18C}"/>
                  </a:ext>
                </a:extLst>
              </p:cNvPr>
              <p:cNvSpPr/>
              <p:nvPr/>
            </p:nvSpPr>
            <p:spPr>
              <a:xfrm>
                <a:off x="-2354650" y="3298718"/>
                <a:ext cx="5235" cy="4335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347" extrusionOk="0">
                    <a:moveTo>
                      <a:pt x="0" y="1"/>
                    </a:moveTo>
                    <a:lnTo>
                      <a:pt x="0" y="352"/>
                    </a:lnTo>
                    <a:lnTo>
                      <a:pt x="277" y="352"/>
                    </a:lnTo>
                    <a:lnTo>
                      <a:pt x="277" y="1"/>
                    </a:lnTo>
                    <a:close/>
                    <a:moveTo>
                      <a:pt x="0" y="658"/>
                    </a:moveTo>
                    <a:lnTo>
                      <a:pt x="0" y="2346"/>
                    </a:lnTo>
                    <a:lnTo>
                      <a:pt x="277" y="2346"/>
                    </a:lnTo>
                    <a:lnTo>
                      <a:pt x="277" y="6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805;p42">
                <a:extLst>
                  <a:ext uri="{FF2B5EF4-FFF2-40B4-BE49-F238E27FC236}">
                    <a16:creationId xmlns:a16="http://schemas.microsoft.com/office/drawing/2014/main" id="{AF0E39A5-ED2C-EC4D-0C31-247E5FAA6B11}"/>
                  </a:ext>
                </a:extLst>
              </p:cNvPr>
              <p:cNvSpPr/>
              <p:nvPr/>
            </p:nvSpPr>
            <p:spPr>
              <a:xfrm>
                <a:off x="-2337227" y="3298718"/>
                <a:ext cx="28365" cy="43355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2347" extrusionOk="0">
                    <a:moveTo>
                      <a:pt x="1" y="1"/>
                    </a:moveTo>
                    <a:lnTo>
                      <a:pt x="1" y="2346"/>
                    </a:lnTo>
                    <a:lnTo>
                      <a:pt x="280" y="2346"/>
                    </a:lnTo>
                    <a:lnTo>
                      <a:pt x="280" y="1522"/>
                    </a:lnTo>
                    <a:lnTo>
                      <a:pt x="1138" y="2346"/>
                    </a:lnTo>
                    <a:lnTo>
                      <a:pt x="1500" y="2346"/>
                    </a:lnTo>
                    <a:lnTo>
                      <a:pt x="566" y="1448"/>
                    </a:lnTo>
                    <a:lnTo>
                      <a:pt x="1463" y="658"/>
                    </a:lnTo>
                    <a:lnTo>
                      <a:pt x="1108" y="658"/>
                    </a:lnTo>
                    <a:lnTo>
                      <a:pt x="280" y="1386"/>
                    </a:lnTo>
                    <a:lnTo>
                      <a:pt x="28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06;p42">
                <a:extLst>
                  <a:ext uri="{FF2B5EF4-FFF2-40B4-BE49-F238E27FC236}">
                    <a16:creationId xmlns:a16="http://schemas.microsoft.com/office/drawing/2014/main" id="{403988C5-5414-BAAB-686F-01B13EBE2036}"/>
                  </a:ext>
                </a:extLst>
              </p:cNvPr>
              <p:cNvSpPr/>
              <p:nvPr/>
            </p:nvSpPr>
            <p:spPr>
              <a:xfrm>
                <a:off x="-2305517" y="3310097"/>
                <a:ext cx="29612" cy="32789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775" extrusionOk="0">
                    <a:moveTo>
                      <a:pt x="832" y="236"/>
                    </a:moveTo>
                    <a:cubicBezTo>
                      <a:pt x="969" y="236"/>
                      <a:pt x="1078" y="281"/>
                      <a:pt x="1160" y="372"/>
                    </a:cubicBezTo>
                    <a:cubicBezTo>
                      <a:pt x="1244" y="462"/>
                      <a:pt x="1286" y="584"/>
                      <a:pt x="1289" y="736"/>
                    </a:cubicBezTo>
                    <a:lnTo>
                      <a:pt x="299" y="737"/>
                    </a:lnTo>
                    <a:cubicBezTo>
                      <a:pt x="314" y="577"/>
                      <a:pt x="368" y="455"/>
                      <a:pt x="460" y="368"/>
                    </a:cubicBezTo>
                    <a:cubicBezTo>
                      <a:pt x="553" y="280"/>
                      <a:pt x="678" y="236"/>
                      <a:pt x="832" y="236"/>
                    </a:cubicBezTo>
                    <a:close/>
                    <a:moveTo>
                      <a:pt x="830" y="1"/>
                    </a:moveTo>
                    <a:cubicBezTo>
                      <a:pt x="576" y="1"/>
                      <a:pt x="374" y="82"/>
                      <a:pt x="225" y="245"/>
                    </a:cubicBezTo>
                    <a:cubicBezTo>
                      <a:pt x="76" y="406"/>
                      <a:pt x="1" y="626"/>
                      <a:pt x="1" y="903"/>
                    </a:cubicBezTo>
                    <a:cubicBezTo>
                      <a:pt x="1" y="1169"/>
                      <a:pt x="79" y="1382"/>
                      <a:pt x="236" y="1539"/>
                    </a:cubicBezTo>
                    <a:cubicBezTo>
                      <a:pt x="395" y="1696"/>
                      <a:pt x="608" y="1774"/>
                      <a:pt x="877" y="1774"/>
                    </a:cubicBezTo>
                    <a:cubicBezTo>
                      <a:pt x="985" y="1774"/>
                      <a:pt x="1091" y="1763"/>
                      <a:pt x="1195" y="1741"/>
                    </a:cubicBezTo>
                    <a:cubicBezTo>
                      <a:pt x="1301" y="1719"/>
                      <a:pt x="1402" y="1687"/>
                      <a:pt x="1501" y="1644"/>
                    </a:cubicBezTo>
                    <a:lnTo>
                      <a:pt x="1501" y="1382"/>
                    </a:lnTo>
                    <a:cubicBezTo>
                      <a:pt x="1403" y="1434"/>
                      <a:pt x="1303" y="1473"/>
                      <a:pt x="1203" y="1500"/>
                    </a:cubicBezTo>
                    <a:cubicBezTo>
                      <a:pt x="1104" y="1526"/>
                      <a:pt x="1001" y="1539"/>
                      <a:pt x="894" y="1539"/>
                    </a:cubicBezTo>
                    <a:cubicBezTo>
                      <a:pt x="710" y="1539"/>
                      <a:pt x="566" y="1490"/>
                      <a:pt x="463" y="1389"/>
                    </a:cubicBezTo>
                    <a:cubicBezTo>
                      <a:pt x="360" y="1289"/>
                      <a:pt x="303" y="1144"/>
                      <a:pt x="290" y="952"/>
                    </a:cubicBezTo>
                    <a:lnTo>
                      <a:pt x="1567" y="952"/>
                    </a:lnTo>
                    <a:lnTo>
                      <a:pt x="1567" y="817"/>
                    </a:lnTo>
                    <a:cubicBezTo>
                      <a:pt x="1567" y="566"/>
                      <a:pt x="1500" y="366"/>
                      <a:pt x="1367" y="221"/>
                    </a:cubicBezTo>
                    <a:cubicBezTo>
                      <a:pt x="1236" y="74"/>
                      <a:pt x="1056" y="1"/>
                      <a:pt x="8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807;p42">
                <a:extLst>
                  <a:ext uri="{FF2B5EF4-FFF2-40B4-BE49-F238E27FC236}">
                    <a16:creationId xmlns:a16="http://schemas.microsoft.com/office/drawing/2014/main" id="{78B6DF4F-88B0-3370-B756-F56B3C3A23D1}"/>
                  </a:ext>
                </a:extLst>
              </p:cNvPr>
              <p:cNvSpPr/>
              <p:nvPr/>
            </p:nvSpPr>
            <p:spPr>
              <a:xfrm>
                <a:off x="-2269593" y="3298718"/>
                <a:ext cx="28535" cy="44168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2391" extrusionOk="0">
                    <a:moveTo>
                      <a:pt x="758" y="849"/>
                    </a:moveTo>
                    <a:cubicBezTo>
                      <a:pt x="905" y="849"/>
                      <a:pt x="1021" y="908"/>
                      <a:pt x="1106" y="1024"/>
                    </a:cubicBezTo>
                    <a:cubicBezTo>
                      <a:pt x="1189" y="1139"/>
                      <a:pt x="1232" y="1299"/>
                      <a:pt x="1232" y="1504"/>
                    </a:cubicBezTo>
                    <a:cubicBezTo>
                      <a:pt x="1232" y="1708"/>
                      <a:pt x="1189" y="1868"/>
                      <a:pt x="1106" y="1985"/>
                    </a:cubicBezTo>
                    <a:cubicBezTo>
                      <a:pt x="1021" y="2101"/>
                      <a:pt x="905" y="2159"/>
                      <a:pt x="758" y="2159"/>
                    </a:cubicBezTo>
                    <a:cubicBezTo>
                      <a:pt x="612" y="2159"/>
                      <a:pt x="496" y="2101"/>
                      <a:pt x="412" y="1985"/>
                    </a:cubicBezTo>
                    <a:cubicBezTo>
                      <a:pt x="329" y="1868"/>
                      <a:pt x="286" y="1708"/>
                      <a:pt x="286" y="1504"/>
                    </a:cubicBezTo>
                    <a:cubicBezTo>
                      <a:pt x="286" y="1299"/>
                      <a:pt x="329" y="1139"/>
                      <a:pt x="412" y="1024"/>
                    </a:cubicBezTo>
                    <a:cubicBezTo>
                      <a:pt x="496" y="908"/>
                      <a:pt x="612" y="849"/>
                      <a:pt x="758" y="849"/>
                    </a:cubicBezTo>
                    <a:close/>
                    <a:moveTo>
                      <a:pt x="1232" y="1"/>
                    </a:moveTo>
                    <a:lnTo>
                      <a:pt x="1232" y="914"/>
                    </a:lnTo>
                    <a:cubicBezTo>
                      <a:pt x="1174" y="814"/>
                      <a:pt x="1101" y="739"/>
                      <a:pt x="1011" y="690"/>
                    </a:cubicBezTo>
                    <a:cubicBezTo>
                      <a:pt x="922" y="641"/>
                      <a:pt x="815" y="617"/>
                      <a:pt x="691" y="617"/>
                    </a:cubicBezTo>
                    <a:cubicBezTo>
                      <a:pt x="487" y="617"/>
                      <a:pt x="321" y="698"/>
                      <a:pt x="192" y="861"/>
                    </a:cubicBezTo>
                    <a:cubicBezTo>
                      <a:pt x="64" y="1024"/>
                      <a:pt x="0" y="1238"/>
                      <a:pt x="0" y="1504"/>
                    </a:cubicBezTo>
                    <a:cubicBezTo>
                      <a:pt x="0" y="1769"/>
                      <a:pt x="64" y="1984"/>
                      <a:pt x="192" y="2146"/>
                    </a:cubicBezTo>
                    <a:cubicBezTo>
                      <a:pt x="321" y="2309"/>
                      <a:pt x="487" y="2390"/>
                      <a:pt x="691" y="2390"/>
                    </a:cubicBezTo>
                    <a:cubicBezTo>
                      <a:pt x="815" y="2390"/>
                      <a:pt x="922" y="2366"/>
                      <a:pt x="1011" y="2318"/>
                    </a:cubicBezTo>
                    <a:cubicBezTo>
                      <a:pt x="1101" y="2268"/>
                      <a:pt x="1174" y="2193"/>
                      <a:pt x="1232" y="2093"/>
                    </a:cubicBezTo>
                    <a:lnTo>
                      <a:pt x="1232" y="2346"/>
                    </a:lnTo>
                    <a:lnTo>
                      <a:pt x="1510" y="2346"/>
                    </a:lnTo>
                    <a:lnTo>
                      <a:pt x="151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08;p42">
                <a:extLst>
                  <a:ext uri="{FF2B5EF4-FFF2-40B4-BE49-F238E27FC236}">
                    <a16:creationId xmlns:a16="http://schemas.microsoft.com/office/drawing/2014/main" id="{1979698E-5893-D4F1-FE0D-8C280A78DFC1}"/>
                  </a:ext>
                </a:extLst>
              </p:cNvPr>
              <p:cNvSpPr/>
              <p:nvPr/>
            </p:nvSpPr>
            <p:spPr>
              <a:xfrm>
                <a:off x="-2213146" y="3298718"/>
                <a:ext cx="28592" cy="44168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2391" extrusionOk="0">
                    <a:moveTo>
                      <a:pt x="752" y="849"/>
                    </a:moveTo>
                    <a:cubicBezTo>
                      <a:pt x="898" y="849"/>
                      <a:pt x="1013" y="908"/>
                      <a:pt x="1096" y="1024"/>
                    </a:cubicBezTo>
                    <a:cubicBezTo>
                      <a:pt x="1181" y="1139"/>
                      <a:pt x="1224" y="1299"/>
                      <a:pt x="1224" y="1504"/>
                    </a:cubicBezTo>
                    <a:cubicBezTo>
                      <a:pt x="1224" y="1708"/>
                      <a:pt x="1181" y="1868"/>
                      <a:pt x="1096" y="1985"/>
                    </a:cubicBezTo>
                    <a:cubicBezTo>
                      <a:pt x="1013" y="2101"/>
                      <a:pt x="898" y="2159"/>
                      <a:pt x="752" y="2159"/>
                    </a:cubicBezTo>
                    <a:cubicBezTo>
                      <a:pt x="605" y="2159"/>
                      <a:pt x="489" y="2101"/>
                      <a:pt x="404" y="1985"/>
                    </a:cubicBezTo>
                    <a:cubicBezTo>
                      <a:pt x="322" y="1868"/>
                      <a:pt x="279" y="1708"/>
                      <a:pt x="279" y="1504"/>
                    </a:cubicBezTo>
                    <a:cubicBezTo>
                      <a:pt x="279" y="1299"/>
                      <a:pt x="322" y="1139"/>
                      <a:pt x="404" y="1024"/>
                    </a:cubicBezTo>
                    <a:cubicBezTo>
                      <a:pt x="489" y="908"/>
                      <a:pt x="605" y="849"/>
                      <a:pt x="752" y="849"/>
                    </a:cubicBezTo>
                    <a:close/>
                    <a:moveTo>
                      <a:pt x="0" y="1"/>
                    </a:moveTo>
                    <a:lnTo>
                      <a:pt x="0" y="2346"/>
                    </a:lnTo>
                    <a:lnTo>
                      <a:pt x="279" y="2346"/>
                    </a:lnTo>
                    <a:lnTo>
                      <a:pt x="279" y="2093"/>
                    </a:lnTo>
                    <a:cubicBezTo>
                      <a:pt x="337" y="2193"/>
                      <a:pt x="411" y="2268"/>
                      <a:pt x="499" y="2318"/>
                    </a:cubicBezTo>
                    <a:cubicBezTo>
                      <a:pt x="589" y="2366"/>
                      <a:pt x="696" y="2390"/>
                      <a:pt x="820" y="2390"/>
                    </a:cubicBezTo>
                    <a:cubicBezTo>
                      <a:pt x="1024" y="2390"/>
                      <a:pt x="1190" y="2309"/>
                      <a:pt x="1319" y="2146"/>
                    </a:cubicBezTo>
                    <a:cubicBezTo>
                      <a:pt x="1448" y="1984"/>
                      <a:pt x="1512" y="1769"/>
                      <a:pt x="1512" y="1504"/>
                    </a:cubicBezTo>
                    <a:cubicBezTo>
                      <a:pt x="1512" y="1238"/>
                      <a:pt x="1448" y="1024"/>
                      <a:pt x="1319" y="861"/>
                    </a:cubicBezTo>
                    <a:cubicBezTo>
                      <a:pt x="1190" y="698"/>
                      <a:pt x="1024" y="617"/>
                      <a:pt x="820" y="617"/>
                    </a:cubicBezTo>
                    <a:cubicBezTo>
                      <a:pt x="696" y="617"/>
                      <a:pt x="589" y="641"/>
                      <a:pt x="499" y="690"/>
                    </a:cubicBezTo>
                    <a:cubicBezTo>
                      <a:pt x="411" y="739"/>
                      <a:pt x="337" y="814"/>
                      <a:pt x="279" y="914"/>
                    </a:cubicBezTo>
                    <a:lnTo>
                      <a:pt x="27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09;p42">
                <a:extLst>
                  <a:ext uri="{FF2B5EF4-FFF2-40B4-BE49-F238E27FC236}">
                    <a16:creationId xmlns:a16="http://schemas.microsoft.com/office/drawing/2014/main" id="{CADA4500-EDE9-C909-7E81-D7A6FBE52D85}"/>
                  </a:ext>
                </a:extLst>
              </p:cNvPr>
              <p:cNvSpPr/>
              <p:nvPr/>
            </p:nvSpPr>
            <p:spPr>
              <a:xfrm>
                <a:off x="-2177789" y="3310873"/>
                <a:ext cx="31067" cy="43059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2331" extrusionOk="0">
                    <a:moveTo>
                      <a:pt x="0" y="0"/>
                    </a:moveTo>
                    <a:lnTo>
                      <a:pt x="683" y="1661"/>
                    </a:lnTo>
                    <a:lnTo>
                      <a:pt x="633" y="1787"/>
                    </a:lnTo>
                    <a:cubicBezTo>
                      <a:pt x="582" y="1923"/>
                      <a:pt x="535" y="2008"/>
                      <a:pt x="493" y="2045"/>
                    </a:cubicBezTo>
                    <a:cubicBezTo>
                      <a:pt x="450" y="2081"/>
                      <a:pt x="391" y="2099"/>
                      <a:pt x="315" y="2099"/>
                    </a:cubicBezTo>
                    <a:lnTo>
                      <a:pt x="152" y="2099"/>
                    </a:lnTo>
                    <a:lnTo>
                      <a:pt x="152" y="2331"/>
                    </a:lnTo>
                    <a:lnTo>
                      <a:pt x="373" y="2331"/>
                    </a:lnTo>
                    <a:cubicBezTo>
                      <a:pt x="498" y="2331"/>
                      <a:pt x="598" y="2300"/>
                      <a:pt x="672" y="2239"/>
                    </a:cubicBezTo>
                    <a:cubicBezTo>
                      <a:pt x="746" y="2177"/>
                      <a:pt x="824" y="2046"/>
                      <a:pt x="902" y="1845"/>
                    </a:cubicBezTo>
                    <a:lnTo>
                      <a:pt x="1643" y="0"/>
                    </a:lnTo>
                    <a:lnTo>
                      <a:pt x="1350" y="0"/>
                    </a:lnTo>
                    <a:lnTo>
                      <a:pt x="822" y="1320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10;p42">
                <a:extLst>
                  <a:ext uri="{FF2B5EF4-FFF2-40B4-BE49-F238E27FC236}">
                    <a16:creationId xmlns:a16="http://schemas.microsoft.com/office/drawing/2014/main" id="{CB70DC0B-4009-FAA0-CCB5-6E72A34FEBC3}"/>
                  </a:ext>
                </a:extLst>
              </p:cNvPr>
              <p:cNvSpPr/>
              <p:nvPr/>
            </p:nvSpPr>
            <p:spPr>
              <a:xfrm>
                <a:off x="-2120094" y="3311371"/>
                <a:ext cx="30784" cy="31034"/>
              </a:xfrm>
              <a:custGeom>
                <a:avLst/>
                <a:gdLst/>
                <a:ahLst/>
                <a:cxnLst/>
                <a:rect l="l" t="t" r="r" b="b"/>
                <a:pathLst>
                  <a:path w="1629" h="1680" extrusionOk="0">
                    <a:moveTo>
                      <a:pt x="1" y="0"/>
                    </a:moveTo>
                    <a:lnTo>
                      <a:pt x="1" y="1044"/>
                    </a:lnTo>
                    <a:cubicBezTo>
                      <a:pt x="1" y="1239"/>
                      <a:pt x="55" y="1395"/>
                      <a:pt x="161" y="1510"/>
                    </a:cubicBezTo>
                    <a:cubicBezTo>
                      <a:pt x="271" y="1623"/>
                      <a:pt x="417" y="1679"/>
                      <a:pt x="600" y="1679"/>
                    </a:cubicBezTo>
                    <a:cubicBezTo>
                      <a:pt x="858" y="1679"/>
                      <a:pt x="1043" y="1576"/>
                      <a:pt x="1156" y="1368"/>
                    </a:cubicBezTo>
                    <a:lnTo>
                      <a:pt x="1156" y="1661"/>
                    </a:lnTo>
                    <a:lnTo>
                      <a:pt x="1628" y="1661"/>
                    </a:lnTo>
                    <a:lnTo>
                      <a:pt x="1628" y="0"/>
                    </a:lnTo>
                    <a:lnTo>
                      <a:pt x="1156" y="0"/>
                    </a:lnTo>
                    <a:lnTo>
                      <a:pt x="1156" y="821"/>
                    </a:lnTo>
                    <a:cubicBezTo>
                      <a:pt x="1156" y="945"/>
                      <a:pt x="1123" y="1046"/>
                      <a:pt x="1057" y="1124"/>
                    </a:cubicBezTo>
                    <a:cubicBezTo>
                      <a:pt x="991" y="1202"/>
                      <a:pt x="901" y="1242"/>
                      <a:pt x="788" y="1244"/>
                    </a:cubicBezTo>
                    <a:cubicBezTo>
                      <a:pt x="692" y="1244"/>
                      <a:pt x="616" y="1215"/>
                      <a:pt x="560" y="1154"/>
                    </a:cubicBezTo>
                    <a:cubicBezTo>
                      <a:pt x="505" y="1095"/>
                      <a:pt x="477" y="1013"/>
                      <a:pt x="477" y="907"/>
                    </a:cubicBezTo>
                    <a:lnTo>
                      <a:pt x="4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11;p42">
                <a:extLst>
                  <a:ext uri="{FF2B5EF4-FFF2-40B4-BE49-F238E27FC236}">
                    <a16:creationId xmlns:a16="http://schemas.microsoft.com/office/drawing/2014/main" id="{6F42461B-1439-F945-38F1-17DB7D631548}"/>
                  </a:ext>
                </a:extLst>
              </p:cNvPr>
              <p:cNvSpPr/>
              <p:nvPr/>
            </p:nvSpPr>
            <p:spPr>
              <a:xfrm>
                <a:off x="-2083906" y="3310965"/>
                <a:ext cx="26400" cy="31440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1702" extrusionOk="0">
                    <a:moveTo>
                      <a:pt x="736" y="0"/>
                    </a:moveTo>
                    <a:cubicBezTo>
                      <a:pt x="546" y="0"/>
                      <a:pt x="390" y="45"/>
                      <a:pt x="267" y="137"/>
                    </a:cubicBezTo>
                    <a:cubicBezTo>
                      <a:pt x="143" y="227"/>
                      <a:pt x="81" y="354"/>
                      <a:pt x="81" y="519"/>
                    </a:cubicBezTo>
                    <a:cubicBezTo>
                      <a:pt x="81" y="626"/>
                      <a:pt x="108" y="713"/>
                      <a:pt x="161" y="781"/>
                    </a:cubicBezTo>
                    <a:cubicBezTo>
                      <a:pt x="215" y="847"/>
                      <a:pt x="278" y="897"/>
                      <a:pt x="353" y="929"/>
                    </a:cubicBezTo>
                    <a:cubicBezTo>
                      <a:pt x="429" y="963"/>
                      <a:pt x="524" y="996"/>
                      <a:pt x="637" y="1028"/>
                    </a:cubicBezTo>
                    <a:cubicBezTo>
                      <a:pt x="744" y="1059"/>
                      <a:pt x="821" y="1089"/>
                      <a:pt x="869" y="1115"/>
                    </a:cubicBezTo>
                    <a:cubicBezTo>
                      <a:pt x="918" y="1142"/>
                      <a:pt x="942" y="1179"/>
                      <a:pt x="942" y="1227"/>
                    </a:cubicBezTo>
                    <a:cubicBezTo>
                      <a:pt x="942" y="1269"/>
                      <a:pt x="923" y="1303"/>
                      <a:pt x="884" y="1326"/>
                    </a:cubicBezTo>
                    <a:cubicBezTo>
                      <a:pt x="847" y="1346"/>
                      <a:pt x="797" y="1357"/>
                      <a:pt x="732" y="1357"/>
                    </a:cubicBezTo>
                    <a:cubicBezTo>
                      <a:pt x="640" y="1357"/>
                      <a:pt x="541" y="1339"/>
                      <a:pt x="437" y="1304"/>
                    </a:cubicBezTo>
                    <a:cubicBezTo>
                      <a:pt x="334" y="1266"/>
                      <a:pt x="240" y="1215"/>
                      <a:pt x="155" y="1149"/>
                    </a:cubicBezTo>
                    <a:lnTo>
                      <a:pt x="0" y="1470"/>
                    </a:lnTo>
                    <a:cubicBezTo>
                      <a:pt x="93" y="1544"/>
                      <a:pt x="202" y="1602"/>
                      <a:pt x="328" y="1644"/>
                    </a:cubicBezTo>
                    <a:cubicBezTo>
                      <a:pt x="453" y="1682"/>
                      <a:pt x="585" y="1701"/>
                      <a:pt x="721" y="1701"/>
                    </a:cubicBezTo>
                    <a:cubicBezTo>
                      <a:pt x="918" y="1701"/>
                      <a:pt x="1080" y="1656"/>
                      <a:pt x="1205" y="1566"/>
                    </a:cubicBezTo>
                    <a:cubicBezTo>
                      <a:pt x="1333" y="1474"/>
                      <a:pt x="1396" y="1345"/>
                      <a:pt x="1396" y="1180"/>
                    </a:cubicBezTo>
                    <a:cubicBezTo>
                      <a:pt x="1396" y="1071"/>
                      <a:pt x="1369" y="983"/>
                      <a:pt x="1313" y="918"/>
                    </a:cubicBezTo>
                    <a:cubicBezTo>
                      <a:pt x="1257" y="850"/>
                      <a:pt x="1192" y="799"/>
                      <a:pt x="1116" y="766"/>
                    </a:cubicBezTo>
                    <a:cubicBezTo>
                      <a:pt x="1040" y="731"/>
                      <a:pt x="942" y="696"/>
                      <a:pt x="825" y="662"/>
                    </a:cubicBezTo>
                    <a:cubicBezTo>
                      <a:pt x="718" y="631"/>
                      <a:pt x="641" y="603"/>
                      <a:pt x="594" y="578"/>
                    </a:cubicBezTo>
                    <a:cubicBezTo>
                      <a:pt x="546" y="554"/>
                      <a:pt x="523" y="518"/>
                      <a:pt x="523" y="473"/>
                    </a:cubicBezTo>
                    <a:cubicBezTo>
                      <a:pt x="523" y="431"/>
                      <a:pt x="541" y="400"/>
                      <a:pt x="576" y="380"/>
                    </a:cubicBezTo>
                    <a:cubicBezTo>
                      <a:pt x="610" y="359"/>
                      <a:pt x="657" y="349"/>
                      <a:pt x="714" y="349"/>
                    </a:cubicBezTo>
                    <a:cubicBezTo>
                      <a:pt x="784" y="349"/>
                      <a:pt x="864" y="363"/>
                      <a:pt x="953" y="393"/>
                    </a:cubicBezTo>
                    <a:cubicBezTo>
                      <a:pt x="1040" y="420"/>
                      <a:pt x="1130" y="458"/>
                      <a:pt x="1220" y="510"/>
                    </a:cubicBezTo>
                    <a:lnTo>
                      <a:pt x="1385" y="186"/>
                    </a:lnTo>
                    <a:cubicBezTo>
                      <a:pt x="1292" y="126"/>
                      <a:pt x="1189" y="80"/>
                      <a:pt x="1076" y="49"/>
                    </a:cubicBezTo>
                    <a:cubicBezTo>
                      <a:pt x="963" y="17"/>
                      <a:pt x="850" y="0"/>
                      <a:pt x="7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12;p42">
                <a:extLst>
                  <a:ext uri="{FF2B5EF4-FFF2-40B4-BE49-F238E27FC236}">
                    <a16:creationId xmlns:a16="http://schemas.microsoft.com/office/drawing/2014/main" id="{9A2ED553-85D6-316E-C8AE-99E6714521E1}"/>
                  </a:ext>
                </a:extLst>
              </p:cNvPr>
              <p:cNvSpPr/>
              <p:nvPr/>
            </p:nvSpPr>
            <p:spPr>
              <a:xfrm>
                <a:off x="-2054199" y="3311076"/>
                <a:ext cx="31653" cy="31329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1696" extrusionOk="0">
                    <a:moveTo>
                      <a:pt x="859" y="349"/>
                    </a:moveTo>
                    <a:cubicBezTo>
                      <a:pt x="968" y="349"/>
                      <a:pt x="1056" y="383"/>
                      <a:pt x="1122" y="449"/>
                    </a:cubicBezTo>
                    <a:cubicBezTo>
                      <a:pt x="1187" y="514"/>
                      <a:pt x="1223" y="602"/>
                      <a:pt x="1227" y="711"/>
                    </a:cubicBezTo>
                    <a:lnTo>
                      <a:pt x="470" y="711"/>
                    </a:lnTo>
                    <a:cubicBezTo>
                      <a:pt x="488" y="599"/>
                      <a:pt x="532" y="512"/>
                      <a:pt x="600" y="449"/>
                    </a:cubicBezTo>
                    <a:cubicBezTo>
                      <a:pt x="670" y="383"/>
                      <a:pt x="756" y="349"/>
                      <a:pt x="859" y="349"/>
                    </a:cubicBezTo>
                    <a:close/>
                    <a:moveTo>
                      <a:pt x="856" y="1"/>
                    </a:moveTo>
                    <a:cubicBezTo>
                      <a:pt x="689" y="1"/>
                      <a:pt x="541" y="37"/>
                      <a:pt x="411" y="109"/>
                    </a:cubicBezTo>
                    <a:cubicBezTo>
                      <a:pt x="281" y="178"/>
                      <a:pt x="181" y="279"/>
                      <a:pt x="109" y="409"/>
                    </a:cubicBezTo>
                    <a:cubicBezTo>
                      <a:pt x="37" y="536"/>
                      <a:pt x="1" y="684"/>
                      <a:pt x="1" y="853"/>
                    </a:cubicBezTo>
                    <a:cubicBezTo>
                      <a:pt x="1" y="1020"/>
                      <a:pt x="35" y="1167"/>
                      <a:pt x="106" y="1294"/>
                    </a:cubicBezTo>
                    <a:cubicBezTo>
                      <a:pt x="178" y="1423"/>
                      <a:pt x="279" y="1520"/>
                      <a:pt x="409" y="1591"/>
                    </a:cubicBezTo>
                    <a:cubicBezTo>
                      <a:pt x="540" y="1661"/>
                      <a:pt x="693" y="1695"/>
                      <a:pt x="868" y="1695"/>
                    </a:cubicBezTo>
                    <a:cubicBezTo>
                      <a:pt x="1017" y="1695"/>
                      <a:pt x="1151" y="1671"/>
                      <a:pt x="1270" y="1622"/>
                    </a:cubicBezTo>
                    <a:cubicBezTo>
                      <a:pt x="1392" y="1571"/>
                      <a:pt x="1495" y="1497"/>
                      <a:pt x="1578" y="1402"/>
                    </a:cubicBezTo>
                    <a:lnTo>
                      <a:pt x="1329" y="1150"/>
                    </a:lnTo>
                    <a:cubicBezTo>
                      <a:pt x="1271" y="1206"/>
                      <a:pt x="1206" y="1251"/>
                      <a:pt x="1134" y="1282"/>
                    </a:cubicBezTo>
                    <a:cubicBezTo>
                      <a:pt x="1062" y="1311"/>
                      <a:pt x="986" y="1325"/>
                      <a:pt x="909" y="1325"/>
                    </a:cubicBezTo>
                    <a:cubicBezTo>
                      <a:pt x="801" y="1325"/>
                      <a:pt x="710" y="1297"/>
                      <a:pt x="634" y="1239"/>
                    </a:cubicBezTo>
                    <a:cubicBezTo>
                      <a:pt x="558" y="1179"/>
                      <a:pt x="506" y="1097"/>
                      <a:pt x="479" y="992"/>
                    </a:cubicBezTo>
                    <a:lnTo>
                      <a:pt x="1671" y="992"/>
                    </a:lnTo>
                    <a:cubicBezTo>
                      <a:pt x="1674" y="965"/>
                      <a:pt x="1675" y="927"/>
                      <a:pt x="1675" y="877"/>
                    </a:cubicBezTo>
                    <a:cubicBezTo>
                      <a:pt x="1675" y="602"/>
                      <a:pt x="1604" y="387"/>
                      <a:pt x="1465" y="232"/>
                    </a:cubicBezTo>
                    <a:cubicBezTo>
                      <a:pt x="1326" y="78"/>
                      <a:pt x="1124" y="1"/>
                      <a:pt x="8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13;p42">
                <a:extLst>
                  <a:ext uri="{FF2B5EF4-FFF2-40B4-BE49-F238E27FC236}">
                    <a16:creationId xmlns:a16="http://schemas.microsoft.com/office/drawing/2014/main" id="{A0FBC3F7-FBD8-59A4-49A4-E0DBAF93E1CC}"/>
                  </a:ext>
                </a:extLst>
              </p:cNvPr>
              <p:cNvSpPr/>
              <p:nvPr/>
            </p:nvSpPr>
            <p:spPr>
              <a:xfrm>
                <a:off x="-2012757" y="3311002"/>
                <a:ext cx="19389" cy="31071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1682" extrusionOk="0">
                    <a:moveTo>
                      <a:pt x="1026" y="1"/>
                    </a:moveTo>
                    <a:cubicBezTo>
                      <a:pt x="902" y="3"/>
                      <a:pt x="794" y="32"/>
                      <a:pt x="702" y="85"/>
                    </a:cubicBezTo>
                    <a:cubicBezTo>
                      <a:pt x="609" y="139"/>
                      <a:pt x="533" y="217"/>
                      <a:pt x="475" y="320"/>
                    </a:cubicBezTo>
                    <a:lnTo>
                      <a:pt x="475" y="20"/>
                    </a:lnTo>
                    <a:lnTo>
                      <a:pt x="0" y="20"/>
                    </a:lnTo>
                    <a:lnTo>
                      <a:pt x="0" y="1681"/>
                    </a:lnTo>
                    <a:lnTo>
                      <a:pt x="475" y="1681"/>
                    </a:lnTo>
                    <a:lnTo>
                      <a:pt x="475" y="881"/>
                    </a:lnTo>
                    <a:cubicBezTo>
                      <a:pt x="475" y="750"/>
                      <a:pt x="518" y="644"/>
                      <a:pt x="603" y="567"/>
                    </a:cubicBezTo>
                    <a:cubicBezTo>
                      <a:pt x="689" y="486"/>
                      <a:pt x="805" y="446"/>
                      <a:pt x="951" y="446"/>
                    </a:cubicBezTo>
                    <a:cubicBezTo>
                      <a:pt x="985" y="446"/>
                      <a:pt x="1009" y="447"/>
                      <a:pt x="1026" y="449"/>
                    </a:cubicBezTo>
                    <a:lnTo>
                      <a:pt x="102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14;p42">
                <a:extLst>
                  <a:ext uri="{FF2B5EF4-FFF2-40B4-BE49-F238E27FC236}">
                    <a16:creationId xmlns:a16="http://schemas.microsoft.com/office/drawing/2014/main" id="{4A2C28F1-38EE-9C04-4C29-1A13AC76C64B}"/>
                  </a:ext>
                </a:extLst>
              </p:cNvPr>
              <p:cNvSpPr/>
              <p:nvPr/>
            </p:nvSpPr>
            <p:spPr>
              <a:xfrm>
                <a:off x="-1988492" y="3311002"/>
                <a:ext cx="31370" cy="31071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682" extrusionOk="0">
                    <a:moveTo>
                      <a:pt x="1051" y="1"/>
                    </a:moveTo>
                    <a:cubicBezTo>
                      <a:pt x="783" y="6"/>
                      <a:pt x="591" y="109"/>
                      <a:pt x="477" y="310"/>
                    </a:cubicBezTo>
                    <a:lnTo>
                      <a:pt x="477" y="20"/>
                    </a:lnTo>
                    <a:lnTo>
                      <a:pt x="1" y="20"/>
                    </a:lnTo>
                    <a:lnTo>
                      <a:pt x="1" y="1681"/>
                    </a:lnTo>
                    <a:lnTo>
                      <a:pt x="477" y="1681"/>
                    </a:lnTo>
                    <a:lnTo>
                      <a:pt x="477" y="863"/>
                    </a:lnTo>
                    <a:cubicBezTo>
                      <a:pt x="477" y="739"/>
                      <a:pt x="510" y="639"/>
                      <a:pt x="578" y="561"/>
                    </a:cubicBezTo>
                    <a:cubicBezTo>
                      <a:pt x="647" y="480"/>
                      <a:pt x="739" y="438"/>
                      <a:pt x="856" y="437"/>
                    </a:cubicBezTo>
                    <a:cubicBezTo>
                      <a:pt x="957" y="437"/>
                      <a:pt x="1036" y="468"/>
                      <a:pt x="1094" y="530"/>
                    </a:cubicBezTo>
                    <a:cubicBezTo>
                      <a:pt x="1154" y="589"/>
                      <a:pt x="1183" y="671"/>
                      <a:pt x="1183" y="777"/>
                    </a:cubicBezTo>
                    <a:lnTo>
                      <a:pt x="1183" y="1681"/>
                    </a:lnTo>
                    <a:lnTo>
                      <a:pt x="1659" y="1681"/>
                    </a:lnTo>
                    <a:lnTo>
                      <a:pt x="1659" y="638"/>
                    </a:lnTo>
                    <a:cubicBezTo>
                      <a:pt x="1659" y="444"/>
                      <a:pt x="1604" y="289"/>
                      <a:pt x="1492" y="175"/>
                    </a:cubicBezTo>
                    <a:cubicBezTo>
                      <a:pt x="1384" y="59"/>
                      <a:pt x="1236" y="1"/>
                      <a:pt x="10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15;p42">
                <a:extLst>
                  <a:ext uri="{FF2B5EF4-FFF2-40B4-BE49-F238E27FC236}">
                    <a16:creationId xmlns:a16="http://schemas.microsoft.com/office/drawing/2014/main" id="{41C1DAE0-26E1-4981-01F5-5BC0354D8011}"/>
                  </a:ext>
                </a:extLst>
              </p:cNvPr>
              <p:cNvSpPr/>
              <p:nvPr/>
            </p:nvSpPr>
            <p:spPr>
              <a:xfrm>
                <a:off x="-1951850" y="3311002"/>
                <a:ext cx="29499" cy="31477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1704" extrusionOk="0">
                    <a:moveTo>
                      <a:pt x="1092" y="965"/>
                    </a:moveTo>
                    <a:lnTo>
                      <a:pt x="1092" y="1113"/>
                    </a:lnTo>
                    <a:cubicBezTo>
                      <a:pt x="1077" y="1185"/>
                      <a:pt x="1034" y="1245"/>
                      <a:pt x="962" y="1293"/>
                    </a:cubicBezTo>
                    <a:cubicBezTo>
                      <a:pt x="890" y="1339"/>
                      <a:pt x="804" y="1364"/>
                      <a:pt x="706" y="1364"/>
                    </a:cubicBezTo>
                    <a:cubicBezTo>
                      <a:pt x="625" y="1364"/>
                      <a:pt x="562" y="1344"/>
                      <a:pt x="514" y="1308"/>
                    </a:cubicBezTo>
                    <a:cubicBezTo>
                      <a:pt x="469" y="1268"/>
                      <a:pt x="446" y="1217"/>
                      <a:pt x="446" y="1154"/>
                    </a:cubicBezTo>
                    <a:cubicBezTo>
                      <a:pt x="446" y="1087"/>
                      <a:pt x="468" y="1041"/>
                      <a:pt x="510" y="1011"/>
                    </a:cubicBezTo>
                    <a:cubicBezTo>
                      <a:pt x="557" y="980"/>
                      <a:pt x="625" y="965"/>
                      <a:pt x="718" y="965"/>
                    </a:cubicBezTo>
                    <a:close/>
                    <a:moveTo>
                      <a:pt x="854" y="1"/>
                    </a:moveTo>
                    <a:cubicBezTo>
                      <a:pt x="716" y="1"/>
                      <a:pt x="589" y="16"/>
                      <a:pt x="474" y="47"/>
                    </a:cubicBezTo>
                    <a:cubicBezTo>
                      <a:pt x="359" y="78"/>
                      <a:pt x="235" y="127"/>
                      <a:pt x="104" y="193"/>
                    </a:cubicBezTo>
                    <a:lnTo>
                      <a:pt x="252" y="521"/>
                    </a:lnTo>
                    <a:cubicBezTo>
                      <a:pt x="427" y="423"/>
                      <a:pt x="591" y="375"/>
                      <a:pt x="746" y="375"/>
                    </a:cubicBezTo>
                    <a:cubicBezTo>
                      <a:pt x="859" y="375"/>
                      <a:pt x="944" y="400"/>
                      <a:pt x="1002" y="449"/>
                    </a:cubicBezTo>
                    <a:cubicBezTo>
                      <a:pt x="1061" y="496"/>
                      <a:pt x="1092" y="564"/>
                      <a:pt x="1092" y="653"/>
                    </a:cubicBezTo>
                    <a:lnTo>
                      <a:pt x="1092" y="684"/>
                    </a:lnTo>
                    <a:lnTo>
                      <a:pt x="634" y="684"/>
                    </a:lnTo>
                    <a:cubicBezTo>
                      <a:pt x="433" y="685"/>
                      <a:pt x="276" y="732"/>
                      <a:pt x="166" y="819"/>
                    </a:cubicBezTo>
                    <a:cubicBezTo>
                      <a:pt x="56" y="907"/>
                      <a:pt x="1" y="1028"/>
                      <a:pt x="1" y="1185"/>
                    </a:cubicBezTo>
                    <a:cubicBezTo>
                      <a:pt x="1" y="1339"/>
                      <a:pt x="52" y="1464"/>
                      <a:pt x="155" y="1560"/>
                    </a:cubicBezTo>
                    <a:cubicBezTo>
                      <a:pt x="258" y="1656"/>
                      <a:pt x="397" y="1703"/>
                      <a:pt x="572" y="1703"/>
                    </a:cubicBezTo>
                    <a:cubicBezTo>
                      <a:pt x="688" y="1703"/>
                      <a:pt x="790" y="1684"/>
                      <a:pt x="878" y="1648"/>
                    </a:cubicBezTo>
                    <a:cubicBezTo>
                      <a:pt x="967" y="1611"/>
                      <a:pt x="1039" y="1557"/>
                      <a:pt x="1095" y="1487"/>
                    </a:cubicBezTo>
                    <a:lnTo>
                      <a:pt x="1095" y="1681"/>
                    </a:lnTo>
                    <a:lnTo>
                      <a:pt x="1560" y="1681"/>
                    </a:lnTo>
                    <a:lnTo>
                      <a:pt x="1558" y="598"/>
                    </a:lnTo>
                    <a:cubicBezTo>
                      <a:pt x="1555" y="410"/>
                      <a:pt x="1493" y="263"/>
                      <a:pt x="1370" y="159"/>
                    </a:cubicBezTo>
                    <a:cubicBezTo>
                      <a:pt x="1248" y="54"/>
                      <a:pt x="1077" y="1"/>
                      <a:pt x="8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16;p42">
                <a:extLst>
                  <a:ext uri="{FF2B5EF4-FFF2-40B4-BE49-F238E27FC236}">
                    <a16:creationId xmlns:a16="http://schemas.microsoft.com/office/drawing/2014/main" id="{430006E5-CE9B-2E37-37A5-5F2FE81ACBFA}"/>
                  </a:ext>
                </a:extLst>
              </p:cNvPr>
              <p:cNvSpPr/>
              <p:nvPr/>
            </p:nvSpPr>
            <p:spPr>
              <a:xfrm>
                <a:off x="-1913110" y="3311002"/>
                <a:ext cx="52913" cy="31071"/>
              </a:xfrm>
              <a:custGeom>
                <a:avLst/>
                <a:gdLst/>
                <a:ahLst/>
                <a:cxnLst/>
                <a:rect l="l" t="t" r="r" b="b"/>
                <a:pathLst>
                  <a:path w="2800" h="1682" extrusionOk="0">
                    <a:moveTo>
                      <a:pt x="1039" y="1"/>
                    </a:moveTo>
                    <a:cubicBezTo>
                      <a:pt x="779" y="6"/>
                      <a:pt x="591" y="108"/>
                      <a:pt x="477" y="307"/>
                    </a:cubicBezTo>
                    <a:lnTo>
                      <a:pt x="477" y="20"/>
                    </a:lnTo>
                    <a:lnTo>
                      <a:pt x="1" y="20"/>
                    </a:lnTo>
                    <a:lnTo>
                      <a:pt x="1" y="1681"/>
                    </a:lnTo>
                    <a:lnTo>
                      <a:pt x="477" y="1681"/>
                    </a:lnTo>
                    <a:lnTo>
                      <a:pt x="477" y="860"/>
                    </a:lnTo>
                    <a:cubicBezTo>
                      <a:pt x="477" y="737"/>
                      <a:pt x="509" y="635"/>
                      <a:pt x="576" y="557"/>
                    </a:cubicBezTo>
                    <a:cubicBezTo>
                      <a:pt x="643" y="480"/>
                      <a:pt x="734" y="438"/>
                      <a:pt x="847" y="437"/>
                    </a:cubicBezTo>
                    <a:cubicBezTo>
                      <a:pt x="946" y="437"/>
                      <a:pt x="1024" y="468"/>
                      <a:pt x="1079" y="530"/>
                    </a:cubicBezTo>
                    <a:cubicBezTo>
                      <a:pt x="1137" y="589"/>
                      <a:pt x="1165" y="671"/>
                      <a:pt x="1165" y="777"/>
                    </a:cubicBezTo>
                    <a:lnTo>
                      <a:pt x="1165" y="1681"/>
                    </a:lnTo>
                    <a:lnTo>
                      <a:pt x="1637" y="1681"/>
                    </a:lnTo>
                    <a:lnTo>
                      <a:pt x="1637" y="860"/>
                    </a:lnTo>
                    <a:cubicBezTo>
                      <a:pt x="1637" y="737"/>
                      <a:pt x="1671" y="635"/>
                      <a:pt x="1737" y="557"/>
                    </a:cubicBezTo>
                    <a:cubicBezTo>
                      <a:pt x="1802" y="480"/>
                      <a:pt x="1892" y="438"/>
                      <a:pt x="2005" y="437"/>
                    </a:cubicBezTo>
                    <a:cubicBezTo>
                      <a:pt x="2105" y="437"/>
                      <a:pt x="2182" y="467"/>
                      <a:pt x="2240" y="526"/>
                    </a:cubicBezTo>
                    <a:cubicBezTo>
                      <a:pt x="2298" y="586"/>
                      <a:pt x="2326" y="670"/>
                      <a:pt x="2326" y="777"/>
                    </a:cubicBezTo>
                    <a:lnTo>
                      <a:pt x="2326" y="1681"/>
                    </a:lnTo>
                    <a:lnTo>
                      <a:pt x="2799" y="1681"/>
                    </a:lnTo>
                    <a:lnTo>
                      <a:pt x="2799" y="638"/>
                    </a:lnTo>
                    <a:cubicBezTo>
                      <a:pt x="2799" y="442"/>
                      <a:pt x="2744" y="288"/>
                      <a:pt x="2635" y="175"/>
                    </a:cubicBezTo>
                    <a:cubicBezTo>
                      <a:pt x="2528" y="59"/>
                      <a:pt x="2382" y="1"/>
                      <a:pt x="2200" y="1"/>
                    </a:cubicBezTo>
                    <a:cubicBezTo>
                      <a:pt x="2058" y="3"/>
                      <a:pt x="1935" y="37"/>
                      <a:pt x="1832" y="100"/>
                    </a:cubicBezTo>
                    <a:cubicBezTo>
                      <a:pt x="1731" y="164"/>
                      <a:pt x="1654" y="258"/>
                      <a:pt x="1600" y="384"/>
                    </a:cubicBezTo>
                    <a:cubicBezTo>
                      <a:pt x="1559" y="263"/>
                      <a:pt x="1491" y="169"/>
                      <a:pt x="1394" y="104"/>
                    </a:cubicBezTo>
                    <a:cubicBezTo>
                      <a:pt x="1296" y="36"/>
                      <a:pt x="1178" y="1"/>
                      <a:pt x="10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17;p42">
                <a:extLst>
                  <a:ext uri="{FF2B5EF4-FFF2-40B4-BE49-F238E27FC236}">
                    <a16:creationId xmlns:a16="http://schemas.microsoft.com/office/drawing/2014/main" id="{D6F31344-04FB-B039-001F-11DEC0C5E6DD}"/>
                  </a:ext>
                </a:extLst>
              </p:cNvPr>
              <p:cNvSpPr/>
              <p:nvPr/>
            </p:nvSpPr>
            <p:spPr>
              <a:xfrm>
                <a:off x="-1853772" y="3311076"/>
                <a:ext cx="31653" cy="31329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1696" extrusionOk="0">
                    <a:moveTo>
                      <a:pt x="859" y="349"/>
                    </a:moveTo>
                    <a:cubicBezTo>
                      <a:pt x="968" y="349"/>
                      <a:pt x="1056" y="383"/>
                      <a:pt x="1121" y="449"/>
                    </a:cubicBezTo>
                    <a:cubicBezTo>
                      <a:pt x="1187" y="514"/>
                      <a:pt x="1222" y="602"/>
                      <a:pt x="1227" y="711"/>
                    </a:cubicBezTo>
                    <a:lnTo>
                      <a:pt x="470" y="711"/>
                    </a:lnTo>
                    <a:cubicBezTo>
                      <a:pt x="488" y="599"/>
                      <a:pt x="532" y="512"/>
                      <a:pt x="599" y="449"/>
                    </a:cubicBezTo>
                    <a:cubicBezTo>
                      <a:pt x="670" y="383"/>
                      <a:pt x="756" y="349"/>
                      <a:pt x="859" y="349"/>
                    </a:cubicBezTo>
                    <a:close/>
                    <a:moveTo>
                      <a:pt x="856" y="1"/>
                    </a:moveTo>
                    <a:cubicBezTo>
                      <a:pt x="689" y="1"/>
                      <a:pt x="541" y="37"/>
                      <a:pt x="411" y="109"/>
                    </a:cubicBezTo>
                    <a:cubicBezTo>
                      <a:pt x="281" y="178"/>
                      <a:pt x="181" y="279"/>
                      <a:pt x="108" y="409"/>
                    </a:cubicBezTo>
                    <a:cubicBezTo>
                      <a:pt x="36" y="536"/>
                      <a:pt x="0" y="684"/>
                      <a:pt x="0" y="853"/>
                    </a:cubicBezTo>
                    <a:cubicBezTo>
                      <a:pt x="0" y="1020"/>
                      <a:pt x="35" y="1167"/>
                      <a:pt x="105" y="1294"/>
                    </a:cubicBezTo>
                    <a:cubicBezTo>
                      <a:pt x="177" y="1423"/>
                      <a:pt x="278" y="1520"/>
                      <a:pt x="408" y="1591"/>
                    </a:cubicBezTo>
                    <a:cubicBezTo>
                      <a:pt x="540" y="1661"/>
                      <a:pt x="693" y="1695"/>
                      <a:pt x="868" y="1695"/>
                    </a:cubicBezTo>
                    <a:cubicBezTo>
                      <a:pt x="1016" y="1695"/>
                      <a:pt x="1149" y="1671"/>
                      <a:pt x="1269" y="1622"/>
                    </a:cubicBezTo>
                    <a:cubicBezTo>
                      <a:pt x="1391" y="1571"/>
                      <a:pt x="1494" y="1497"/>
                      <a:pt x="1578" y="1402"/>
                    </a:cubicBezTo>
                    <a:lnTo>
                      <a:pt x="1328" y="1150"/>
                    </a:lnTo>
                    <a:cubicBezTo>
                      <a:pt x="1270" y="1206"/>
                      <a:pt x="1206" y="1251"/>
                      <a:pt x="1134" y="1282"/>
                    </a:cubicBezTo>
                    <a:cubicBezTo>
                      <a:pt x="1062" y="1311"/>
                      <a:pt x="986" y="1325"/>
                      <a:pt x="908" y="1325"/>
                    </a:cubicBezTo>
                    <a:cubicBezTo>
                      <a:pt x="801" y="1325"/>
                      <a:pt x="709" y="1297"/>
                      <a:pt x="633" y="1239"/>
                    </a:cubicBezTo>
                    <a:cubicBezTo>
                      <a:pt x="558" y="1179"/>
                      <a:pt x="506" y="1097"/>
                      <a:pt x="479" y="992"/>
                    </a:cubicBezTo>
                    <a:lnTo>
                      <a:pt x="1671" y="992"/>
                    </a:lnTo>
                    <a:cubicBezTo>
                      <a:pt x="1673" y="965"/>
                      <a:pt x="1674" y="927"/>
                      <a:pt x="1674" y="877"/>
                    </a:cubicBezTo>
                    <a:cubicBezTo>
                      <a:pt x="1674" y="602"/>
                      <a:pt x="1604" y="387"/>
                      <a:pt x="1463" y="232"/>
                    </a:cubicBezTo>
                    <a:cubicBezTo>
                      <a:pt x="1326" y="78"/>
                      <a:pt x="1124" y="1"/>
                      <a:pt x="8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818;p42">
                <a:extLst>
                  <a:ext uri="{FF2B5EF4-FFF2-40B4-BE49-F238E27FC236}">
                    <a16:creationId xmlns:a16="http://schemas.microsoft.com/office/drawing/2014/main" id="{B9B24D7D-290A-DDB7-46E7-C43CC5A5B7A1}"/>
                  </a:ext>
                </a:extLst>
              </p:cNvPr>
              <p:cNvSpPr/>
              <p:nvPr/>
            </p:nvSpPr>
            <p:spPr>
              <a:xfrm>
                <a:off x="-1819001" y="3333538"/>
                <a:ext cx="9713" cy="15258"/>
              </a:xfrm>
              <a:custGeom>
                <a:avLst/>
                <a:gdLst/>
                <a:ahLst/>
                <a:cxnLst/>
                <a:rect l="l" t="t" r="r" b="b"/>
                <a:pathLst>
                  <a:path w="514" h="826" extrusionOk="0">
                    <a:moveTo>
                      <a:pt x="282" y="1"/>
                    </a:moveTo>
                    <a:cubicBezTo>
                      <a:pt x="214" y="1"/>
                      <a:pt x="157" y="24"/>
                      <a:pt x="112" y="69"/>
                    </a:cubicBezTo>
                    <a:cubicBezTo>
                      <a:pt x="66" y="114"/>
                      <a:pt x="44" y="172"/>
                      <a:pt x="44" y="243"/>
                    </a:cubicBezTo>
                    <a:cubicBezTo>
                      <a:pt x="44" y="329"/>
                      <a:pt x="78" y="393"/>
                      <a:pt x="146" y="437"/>
                    </a:cubicBezTo>
                    <a:lnTo>
                      <a:pt x="0" y="826"/>
                    </a:lnTo>
                    <a:lnTo>
                      <a:pt x="232" y="826"/>
                    </a:lnTo>
                    <a:lnTo>
                      <a:pt x="452" y="433"/>
                    </a:lnTo>
                    <a:cubicBezTo>
                      <a:pt x="473" y="395"/>
                      <a:pt x="488" y="361"/>
                      <a:pt x="498" y="335"/>
                    </a:cubicBezTo>
                    <a:cubicBezTo>
                      <a:pt x="509" y="306"/>
                      <a:pt x="514" y="275"/>
                      <a:pt x="514" y="243"/>
                    </a:cubicBezTo>
                    <a:cubicBezTo>
                      <a:pt x="514" y="168"/>
                      <a:pt x="491" y="109"/>
                      <a:pt x="446" y="66"/>
                    </a:cubicBezTo>
                    <a:cubicBezTo>
                      <a:pt x="401" y="23"/>
                      <a:pt x="345" y="1"/>
                      <a:pt x="2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19;p42">
                <a:extLst>
                  <a:ext uri="{FF2B5EF4-FFF2-40B4-BE49-F238E27FC236}">
                    <a16:creationId xmlns:a16="http://schemas.microsoft.com/office/drawing/2014/main" id="{CC8B63DC-8681-78C8-9B16-FADFE5ADED4D}"/>
                  </a:ext>
                </a:extLst>
              </p:cNvPr>
              <p:cNvSpPr/>
              <p:nvPr/>
            </p:nvSpPr>
            <p:spPr>
              <a:xfrm>
                <a:off x="-1786157" y="3311371"/>
                <a:ext cx="30784" cy="31034"/>
              </a:xfrm>
              <a:custGeom>
                <a:avLst/>
                <a:gdLst/>
                <a:ahLst/>
                <a:cxnLst/>
                <a:rect l="l" t="t" r="r" b="b"/>
                <a:pathLst>
                  <a:path w="1629" h="1680" extrusionOk="0">
                    <a:moveTo>
                      <a:pt x="1" y="0"/>
                    </a:moveTo>
                    <a:lnTo>
                      <a:pt x="1" y="1044"/>
                    </a:lnTo>
                    <a:cubicBezTo>
                      <a:pt x="1" y="1239"/>
                      <a:pt x="55" y="1395"/>
                      <a:pt x="162" y="1510"/>
                    </a:cubicBezTo>
                    <a:cubicBezTo>
                      <a:pt x="271" y="1623"/>
                      <a:pt x="418" y="1679"/>
                      <a:pt x="601" y="1679"/>
                    </a:cubicBezTo>
                    <a:cubicBezTo>
                      <a:pt x="858" y="1679"/>
                      <a:pt x="1043" y="1576"/>
                      <a:pt x="1156" y="1368"/>
                    </a:cubicBezTo>
                    <a:lnTo>
                      <a:pt x="1156" y="1661"/>
                    </a:lnTo>
                    <a:lnTo>
                      <a:pt x="1629" y="1661"/>
                    </a:lnTo>
                    <a:lnTo>
                      <a:pt x="1629" y="0"/>
                    </a:lnTo>
                    <a:lnTo>
                      <a:pt x="1156" y="0"/>
                    </a:lnTo>
                    <a:lnTo>
                      <a:pt x="1156" y="821"/>
                    </a:lnTo>
                    <a:cubicBezTo>
                      <a:pt x="1156" y="945"/>
                      <a:pt x="1123" y="1046"/>
                      <a:pt x="1057" y="1124"/>
                    </a:cubicBezTo>
                    <a:cubicBezTo>
                      <a:pt x="992" y="1202"/>
                      <a:pt x="902" y="1242"/>
                      <a:pt x="788" y="1244"/>
                    </a:cubicBezTo>
                    <a:cubicBezTo>
                      <a:pt x="692" y="1244"/>
                      <a:pt x="616" y="1215"/>
                      <a:pt x="561" y="1154"/>
                    </a:cubicBezTo>
                    <a:cubicBezTo>
                      <a:pt x="505" y="1095"/>
                      <a:pt x="477" y="1013"/>
                      <a:pt x="477" y="907"/>
                    </a:cubicBezTo>
                    <a:lnTo>
                      <a:pt x="4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20;p42">
                <a:extLst>
                  <a:ext uri="{FF2B5EF4-FFF2-40B4-BE49-F238E27FC236}">
                    <a16:creationId xmlns:a16="http://schemas.microsoft.com/office/drawing/2014/main" id="{66815758-88B7-8C4E-4278-35B16DD75D92}"/>
                  </a:ext>
                </a:extLst>
              </p:cNvPr>
              <p:cNvSpPr/>
              <p:nvPr/>
            </p:nvSpPr>
            <p:spPr>
              <a:xfrm>
                <a:off x="-1749968" y="3310965"/>
                <a:ext cx="26400" cy="31440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1702" extrusionOk="0">
                    <a:moveTo>
                      <a:pt x="737" y="0"/>
                    </a:moveTo>
                    <a:cubicBezTo>
                      <a:pt x="546" y="0"/>
                      <a:pt x="391" y="45"/>
                      <a:pt x="267" y="137"/>
                    </a:cubicBezTo>
                    <a:cubicBezTo>
                      <a:pt x="143" y="227"/>
                      <a:pt x="82" y="354"/>
                      <a:pt x="82" y="519"/>
                    </a:cubicBezTo>
                    <a:cubicBezTo>
                      <a:pt x="82" y="626"/>
                      <a:pt x="109" y="713"/>
                      <a:pt x="161" y="781"/>
                    </a:cubicBezTo>
                    <a:cubicBezTo>
                      <a:pt x="216" y="847"/>
                      <a:pt x="279" y="897"/>
                      <a:pt x="353" y="929"/>
                    </a:cubicBezTo>
                    <a:cubicBezTo>
                      <a:pt x="429" y="963"/>
                      <a:pt x="524" y="996"/>
                      <a:pt x="638" y="1028"/>
                    </a:cubicBezTo>
                    <a:cubicBezTo>
                      <a:pt x="744" y="1059"/>
                      <a:pt x="822" y="1089"/>
                      <a:pt x="869" y="1115"/>
                    </a:cubicBezTo>
                    <a:cubicBezTo>
                      <a:pt x="918" y="1142"/>
                      <a:pt x="943" y="1179"/>
                      <a:pt x="943" y="1227"/>
                    </a:cubicBezTo>
                    <a:cubicBezTo>
                      <a:pt x="943" y="1269"/>
                      <a:pt x="923" y="1303"/>
                      <a:pt x="885" y="1326"/>
                    </a:cubicBezTo>
                    <a:cubicBezTo>
                      <a:pt x="847" y="1346"/>
                      <a:pt x="797" y="1357"/>
                      <a:pt x="733" y="1357"/>
                    </a:cubicBezTo>
                    <a:cubicBezTo>
                      <a:pt x="640" y="1357"/>
                      <a:pt x="541" y="1339"/>
                      <a:pt x="437" y="1304"/>
                    </a:cubicBezTo>
                    <a:cubicBezTo>
                      <a:pt x="334" y="1266"/>
                      <a:pt x="240" y="1215"/>
                      <a:pt x="155" y="1149"/>
                    </a:cubicBezTo>
                    <a:lnTo>
                      <a:pt x="1" y="1470"/>
                    </a:lnTo>
                    <a:cubicBezTo>
                      <a:pt x="93" y="1544"/>
                      <a:pt x="203" y="1602"/>
                      <a:pt x="329" y="1644"/>
                    </a:cubicBezTo>
                    <a:cubicBezTo>
                      <a:pt x="454" y="1682"/>
                      <a:pt x="585" y="1701"/>
                      <a:pt x="721" y="1701"/>
                    </a:cubicBezTo>
                    <a:cubicBezTo>
                      <a:pt x="918" y="1701"/>
                      <a:pt x="1080" y="1656"/>
                      <a:pt x="1205" y="1566"/>
                    </a:cubicBezTo>
                    <a:cubicBezTo>
                      <a:pt x="1334" y="1474"/>
                      <a:pt x="1397" y="1345"/>
                      <a:pt x="1397" y="1180"/>
                    </a:cubicBezTo>
                    <a:cubicBezTo>
                      <a:pt x="1397" y="1071"/>
                      <a:pt x="1370" y="983"/>
                      <a:pt x="1313" y="918"/>
                    </a:cubicBezTo>
                    <a:cubicBezTo>
                      <a:pt x="1258" y="850"/>
                      <a:pt x="1192" y="799"/>
                      <a:pt x="1116" y="766"/>
                    </a:cubicBezTo>
                    <a:cubicBezTo>
                      <a:pt x="1040" y="731"/>
                      <a:pt x="943" y="696"/>
                      <a:pt x="825" y="662"/>
                    </a:cubicBezTo>
                    <a:cubicBezTo>
                      <a:pt x="719" y="631"/>
                      <a:pt x="641" y="603"/>
                      <a:pt x="594" y="578"/>
                    </a:cubicBezTo>
                    <a:cubicBezTo>
                      <a:pt x="546" y="554"/>
                      <a:pt x="523" y="518"/>
                      <a:pt x="523" y="473"/>
                    </a:cubicBezTo>
                    <a:cubicBezTo>
                      <a:pt x="523" y="431"/>
                      <a:pt x="541" y="400"/>
                      <a:pt x="576" y="380"/>
                    </a:cubicBezTo>
                    <a:cubicBezTo>
                      <a:pt x="611" y="359"/>
                      <a:pt x="657" y="349"/>
                      <a:pt x="715" y="349"/>
                    </a:cubicBezTo>
                    <a:cubicBezTo>
                      <a:pt x="784" y="349"/>
                      <a:pt x="864" y="363"/>
                      <a:pt x="953" y="393"/>
                    </a:cubicBezTo>
                    <a:cubicBezTo>
                      <a:pt x="1040" y="420"/>
                      <a:pt x="1130" y="458"/>
                      <a:pt x="1221" y="510"/>
                    </a:cubicBezTo>
                    <a:lnTo>
                      <a:pt x="1385" y="186"/>
                    </a:lnTo>
                    <a:cubicBezTo>
                      <a:pt x="1293" y="126"/>
                      <a:pt x="1190" y="80"/>
                      <a:pt x="1076" y="49"/>
                    </a:cubicBezTo>
                    <a:cubicBezTo>
                      <a:pt x="963" y="17"/>
                      <a:pt x="850" y="0"/>
                      <a:pt x="7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21;p42">
                <a:extLst>
                  <a:ext uri="{FF2B5EF4-FFF2-40B4-BE49-F238E27FC236}">
                    <a16:creationId xmlns:a16="http://schemas.microsoft.com/office/drawing/2014/main" id="{CCF25A5E-D279-F313-5120-AF7CF40CA2F4}"/>
                  </a:ext>
                </a:extLst>
              </p:cNvPr>
              <p:cNvSpPr/>
              <p:nvPr/>
            </p:nvSpPr>
            <p:spPr>
              <a:xfrm>
                <a:off x="-1720242" y="3311076"/>
                <a:ext cx="31653" cy="31329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1696" extrusionOk="0">
                    <a:moveTo>
                      <a:pt x="858" y="349"/>
                    </a:moveTo>
                    <a:cubicBezTo>
                      <a:pt x="968" y="349"/>
                      <a:pt x="1055" y="383"/>
                      <a:pt x="1121" y="449"/>
                    </a:cubicBezTo>
                    <a:cubicBezTo>
                      <a:pt x="1187" y="514"/>
                      <a:pt x="1223" y="602"/>
                      <a:pt x="1226" y="711"/>
                    </a:cubicBezTo>
                    <a:lnTo>
                      <a:pt x="470" y="711"/>
                    </a:lnTo>
                    <a:cubicBezTo>
                      <a:pt x="488" y="599"/>
                      <a:pt x="532" y="512"/>
                      <a:pt x="600" y="449"/>
                    </a:cubicBezTo>
                    <a:cubicBezTo>
                      <a:pt x="669" y="383"/>
                      <a:pt x="755" y="349"/>
                      <a:pt x="858" y="349"/>
                    </a:cubicBezTo>
                    <a:close/>
                    <a:moveTo>
                      <a:pt x="856" y="1"/>
                    </a:moveTo>
                    <a:cubicBezTo>
                      <a:pt x="689" y="1"/>
                      <a:pt x="541" y="37"/>
                      <a:pt x="411" y="109"/>
                    </a:cubicBezTo>
                    <a:cubicBezTo>
                      <a:pt x="281" y="178"/>
                      <a:pt x="180" y="279"/>
                      <a:pt x="108" y="409"/>
                    </a:cubicBezTo>
                    <a:cubicBezTo>
                      <a:pt x="36" y="536"/>
                      <a:pt x="0" y="684"/>
                      <a:pt x="0" y="853"/>
                    </a:cubicBezTo>
                    <a:cubicBezTo>
                      <a:pt x="0" y="1020"/>
                      <a:pt x="35" y="1167"/>
                      <a:pt x="106" y="1294"/>
                    </a:cubicBezTo>
                    <a:cubicBezTo>
                      <a:pt x="178" y="1423"/>
                      <a:pt x="278" y="1520"/>
                      <a:pt x="408" y="1591"/>
                    </a:cubicBezTo>
                    <a:cubicBezTo>
                      <a:pt x="539" y="1661"/>
                      <a:pt x="692" y="1695"/>
                      <a:pt x="867" y="1695"/>
                    </a:cubicBezTo>
                    <a:cubicBezTo>
                      <a:pt x="1017" y="1695"/>
                      <a:pt x="1150" y="1671"/>
                      <a:pt x="1269" y="1622"/>
                    </a:cubicBezTo>
                    <a:cubicBezTo>
                      <a:pt x="1391" y="1571"/>
                      <a:pt x="1494" y="1497"/>
                      <a:pt x="1578" y="1402"/>
                    </a:cubicBezTo>
                    <a:lnTo>
                      <a:pt x="1328" y="1150"/>
                    </a:lnTo>
                    <a:cubicBezTo>
                      <a:pt x="1270" y="1206"/>
                      <a:pt x="1206" y="1251"/>
                      <a:pt x="1134" y="1282"/>
                    </a:cubicBezTo>
                    <a:cubicBezTo>
                      <a:pt x="1062" y="1311"/>
                      <a:pt x="986" y="1325"/>
                      <a:pt x="909" y="1325"/>
                    </a:cubicBezTo>
                    <a:cubicBezTo>
                      <a:pt x="800" y="1325"/>
                      <a:pt x="709" y="1297"/>
                      <a:pt x="633" y="1239"/>
                    </a:cubicBezTo>
                    <a:cubicBezTo>
                      <a:pt x="557" y="1179"/>
                      <a:pt x="506" y="1097"/>
                      <a:pt x="479" y="992"/>
                    </a:cubicBezTo>
                    <a:lnTo>
                      <a:pt x="1670" y="992"/>
                    </a:lnTo>
                    <a:cubicBezTo>
                      <a:pt x="1673" y="965"/>
                      <a:pt x="1674" y="927"/>
                      <a:pt x="1674" y="877"/>
                    </a:cubicBezTo>
                    <a:cubicBezTo>
                      <a:pt x="1674" y="602"/>
                      <a:pt x="1603" y="387"/>
                      <a:pt x="1464" y="232"/>
                    </a:cubicBezTo>
                    <a:cubicBezTo>
                      <a:pt x="1325" y="78"/>
                      <a:pt x="1123" y="1"/>
                      <a:pt x="8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22;p42">
                <a:extLst>
                  <a:ext uri="{FF2B5EF4-FFF2-40B4-BE49-F238E27FC236}">
                    <a16:creationId xmlns:a16="http://schemas.microsoft.com/office/drawing/2014/main" id="{3CFFE24D-C328-7FF2-56D2-6298E74E78CE}"/>
                  </a:ext>
                </a:extLst>
              </p:cNvPr>
              <p:cNvSpPr/>
              <p:nvPr/>
            </p:nvSpPr>
            <p:spPr>
              <a:xfrm>
                <a:off x="-1680289" y="3311002"/>
                <a:ext cx="19389" cy="31071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1682" extrusionOk="0">
                    <a:moveTo>
                      <a:pt x="1026" y="1"/>
                    </a:moveTo>
                    <a:cubicBezTo>
                      <a:pt x="902" y="3"/>
                      <a:pt x="794" y="32"/>
                      <a:pt x="702" y="85"/>
                    </a:cubicBezTo>
                    <a:cubicBezTo>
                      <a:pt x="609" y="139"/>
                      <a:pt x="534" y="217"/>
                      <a:pt x="476" y="320"/>
                    </a:cubicBezTo>
                    <a:lnTo>
                      <a:pt x="476" y="20"/>
                    </a:lnTo>
                    <a:lnTo>
                      <a:pt x="0" y="20"/>
                    </a:lnTo>
                    <a:lnTo>
                      <a:pt x="0" y="1681"/>
                    </a:lnTo>
                    <a:lnTo>
                      <a:pt x="476" y="1681"/>
                    </a:lnTo>
                    <a:lnTo>
                      <a:pt x="476" y="881"/>
                    </a:lnTo>
                    <a:cubicBezTo>
                      <a:pt x="476" y="750"/>
                      <a:pt x="519" y="644"/>
                      <a:pt x="602" y="567"/>
                    </a:cubicBezTo>
                    <a:cubicBezTo>
                      <a:pt x="689" y="486"/>
                      <a:pt x="806" y="446"/>
                      <a:pt x="951" y="446"/>
                    </a:cubicBezTo>
                    <a:cubicBezTo>
                      <a:pt x="985" y="446"/>
                      <a:pt x="1009" y="447"/>
                      <a:pt x="1026" y="449"/>
                    </a:cubicBezTo>
                    <a:lnTo>
                      <a:pt x="102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23;p42">
                <a:extLst>
                  <a:ext uri="{FF2B5EF4-FFF2-40B4-BE49-F238E27FC236}">
                    <a16:creationId xmlns:a16="http://schemas.microsoft.com/office/drawing/2014/main" id="{F2F61095-8D7B-9C1C-30AF-1B2A5E66857E}"/>
                  </a:ext>
                </a:extLst>
              </p:cNvPr>
              <p:cNvSpPr/>
              <p:nvPr/>
            </p:nvSpPr>
            <p:spPr>
              <a:xfrm>
                <a:off x="-1653553" y="3311002"/>
                <a:ext cx="31351" cy="31071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1682" extrusionOk="0">
                    <a:moveTo>
                      <a:pt x="1051" y="1"/>
                    </a:moveTo>
                    <a:cubicBezTo>
                      <a:pt x="783" y="6"/>
                      <a:pt x="591" y="109"/>
                      <a:pt x="476" y="310"/>
                    </a:cubicBezTo>
                    <a:lnTo>
                      <a:pt x="476" y="20"/>
                    </a:lnTo>
                    <a:lnTo>
                      <a:pt x="1" y="20"/>
                    </a:lnTo>
                    <a:lnTo>
                      <a:pt x="1" y="1681"/>
                    </a:lnTo>
                    <a:lnTo>
                      <a:pt x="476" y="1681"/>
                    </a:lnTo>
                    <a:lnTo>
                      <a:pt x="476" y="863"/>
                    </a:lnTo>
                    <a:cubicBezTo>
                      <a:pt x="476" y="739"/>
                      <a:pt x="510" y="639"/>
                      <a:pt x="577" y="561"/>
                    </a:cubicBezTo>
                    <a:cubicBezTo>
                      <a:pt x="645" y="480"/>
                      <a:pt x="738" y="438"/>
                      <a:pt x="855" y="437"/>
                    </a:cubicBezTo>
                    <a:cubicBezTo>
                      <a:pt x="957" y="437"/>
                      <a:pt x="1035" y="468"/>
                      <a:pt x="1093" y="530"/>
                    </a:cubicBezTo>
                    <a:cubicBezTo>
                      <a:pt x="1154" y="589"/>
                      <a:pt x="1183" y="671"/>
                      <a:pt x="1183" y="777"/>
                    </a:cubicBezTo>
                    <a:lnTo>
                      <a:pt x="1183" y="1681"/>
                    </a:lnTo>
                    <a:lnTo>
                      <a:pt x="1658" y="1681"/>
                    </a:lnTo>
                    <a:lnTo>
                      <a:pt x="1658" y="638"/>
                    </a:lnTo>
                    <a:cubicBezTo>
                      <a:pt x="1658" y="444"/>
                      <a:pt x="1603" y="289"/>
                      <a:pt x="1492" y="175"/>
                    </a:cubicBezTo>
                    <a:cubicBezTo>
                      <a:pt x="1383" y="59"/>
                      <a:pt x="1236" y="1"/>
                      <a:pt x="10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24;p42">
                <a:extLst>
                  <a:ext uri="{FF2B5EF4-FFF2-40B4-BE49-F238E27FC236}">
                    <a16:creationId xmlns:a16="http://schemas.microsoft.com/office/drawing/2014/main" id="{263666EE-9F20-1E44-AEFE-E1A0F4914236}"/>
                  </a:ext>
                </a:extLst>
              </p:cNvPr>
              <p:cNvSpPr/>
              <p:nvPr/>
            </p:nvSpPr>
            <p:spPr>
              <a:xfrm>
                <a:off x="-1616911" y="3311002"/>
                <a:ext cx="29499" cy="31477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1704" extrusionOk="0">
                    <a:moveTo>
                      <a:pt x="1091" y="965"/>
                    </a:moveTo>
                    <a:lnTo>
                      <a:pt x="1091" y="1113"/>
                    </a:lnTo>
                    <a:cubicBezTo>
                      <a:pt x="1077" y="1185"/>
                      <a:pt x="1033" y="1245"/>
                      <a:pt x="961" y="1293"/>
                    </a:cubicBezTo>
                    <a:cubicBezTo>
                      <a:pt x="889" y="1339"/>
                      <a:pt x="804" y="1364"/>
                      <a:pt x="705" y="1364"/>
                    </a:cubicBezTo>
                    <a:cubicBezTo>
                      <a:pt x="625" y="1364"/>
                      <a:pt x="561" y="1344"/>
                      <a:pt x="513" y="1308"/>
                    </a:cubicBezTo>
                    <a:cubicBezTo>
                      <a:pt x="468" y="1268"/>
                      <a:pt x="445" y="1217"/>
                      <a:pt x="445" y="1154"/>
                    </a:cubicBezTo>
                    <a:cubicBezTo>
                      <a:pt x="445" y="1087"/>
                      <a:pt x="467" y="1041"/>
                      <a:pt x="510" y="1011"/>
                    </a:cubicBezTo>
                    <a:cubicBezTo>
                      <a:pt x="556" y="980"/>
                      <a:pt x="625" y="965"/>
                      <a:pt x="718" y="965"/>
                    </a:cubicBezTo>
                    <a:close/>
                    <a:moveTo>
                      <a:pt x="853" y="1"/>
                    </a:moveTo>
                    <a:cubicBezTo>
                      <a:pt x="715" y="1"/>
                      <a:pt x="589" y="16"/>
                      <a:pt x="473" y="47"/>
                    </a:cubicBezTo>
                    <a:cubicBezTo>
                      <a:pt x="357" y="78"/>
                      <a:pt x="234" y="127"/>
                      <a:pt x="103" y="193"/>
                    </a:cubicBezTo>
                    <a:lnTo>
                      <a:pt x="251" y="521"/>
                    </a:lnTo>
                    <a:cubicBezTo>
                      <a:pt x="426" y="423"/>
                      <a:pt x="590" y="375"/>
                      <a:pt x="745" y="375"/>
                    </a:cubicBezTo>
                    <a:cubicBezTo>
                      <a:pt x="858" y="375"/>
                      <a:pt x="944" y="400"/>
                      <a:pt x="1001" y="449"/>
                    </a:cubicBezTo>
                    <a:cubicBezTo>
                      <a:pt x="1061" y="496"/>
                      <a:pt x="1091" y="564"/>
                      <a:pt x="1091" y="653"/>
                    </a:cubicBezTo>
                    <a:lnTo>
                      <a:pt x="1091" y="684"/>
                    </a:lnTo>
                    <a:lnTo>
                      <a:pt x="634" y="684"/>
                    </a:lnTo>
                    <a:cubicBezTo>
                      <a:pt x="432" y="685"/>
                      <a:pt x="275" y="732"/>
                      <a:pt x="164" y="819"/>
                    </a:cubicBezTo>
                    <a:cubicBezTo>
                      <a:pt x="55" y="907"/>
                      <a:pt x="1" y="1028"/>
                      <a:pt x="1" y="1185"/>
                    </a:cubicBezTo>
                    <a:cubicBezTo>
                      <a:pt x="1" y="1339"/>
                      <a:pt x="52" y="1464"/>
                      <a:pt x="155" y="1560"/>
                    </a:cubicBezTo>
                    <a:cubicBezTo>
                      <a:pt x="258" y="1656"/>
                      <a:pt x="397" y="1703"/>
                      <a:pt x="572" y="1703"/>
                    </a:cubicBezTo>
                    <a:cubicBezTo>
                      <a:pt x="687" y="1703"/>
                      <a:pt x="790" y="1684"/>
                      <a:pt x="877" y="1648"/>
                    </a:cubicBezTo>
                    <a:cubicBezTo>
                      <a:pt x="966" y="1611"/>
                      <a:pt x="1038" y="1557"/>
                      <a:pt x="1093" y="1487"/>
                    </a:cubicBezTo>
                    <a:lnTo>
                      <a:pt x="1093" y="1681"/>
                    </a:lnTo>
                    <a:lnTo>
                      <a:pt x="1560" y="1681"/>
                    </a:lnTo>
                    <a:lnTo>
                      <a:pt x="1557" y="598"/>
                    </a:lnTo>
                    <a:cubicBezTo>
                      <a:pt x="1555" y="410"/>
                      <a:pt x="1492" y="263"/>
                      <a:pt x="1369" y="159"/>
                    </a:cubicBezTo>
                    <a:cubicBezTo>
                      <a:pt x="1248" y="54"/>
                      <a:pt x="1075" y="1"/>
                      <a:pt x="8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25;p42">
                <a:extLst>
                  <a:ext uri="{FF2B5EF4-FFF2-40B4-BE49-F238E27FC236}">
                    <a16:creationId xmlns:a16="http://schemas.microsoft.com/office/drawing/2014/main" id="{CAB3CEF3-DABD-085D-022B-FFD0DA5EDBDB}"/>
                  </a:ext>
                </a:extLst>
              </p:cNvPr>
              <p:cNvSpPr/>
              <p:nvPr/>
            </p:nvSpPr>
            <p:spPr>
              <a:xfrm>
                <a:off x="-1578171" y="3311002"/>
                <a:ext cx="52894" cy="31071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1682" extrusionOk="0">
                    <a:moveTo>
                      <a:pt x="1038" y="1"/>
                    </a:moveTo>
                    <a:cubicBezTo>
                      <a:pt x="778" y="6"/>
                      <a:pt x="591" y="108"/>
                      <a:pt x="476" y="307"/>
                    </a:cubicBezTo>
                    <a:lnTo>
                      <a:pt x="476" y="20"/>
                    </a:lnTo>
                    <a:lnTo>
                      <a:pt x="1" y="20"/>
                    </a:lnTo>
                    <a:lnTo>
                      <a:pt x="1" y="1681"/>
                    </a:lnTo>
                    <a:lnTo>
                      <a:pt x="476" y="1681"/>
                    </a:lnTo>
                    <a:lnTo>
                      <a:pt x="476" y="860"/>
                    </a:lnTo>
                    <a:cubicBezTo>
                      <a:pt x="476" y="737"/>
                      <a:pt x="509" y="635"/>
                      <a:pt x="575" y="557"/>
                    </a:cubicBezTo>
                    <a:cubicBezTo>
                      <a:pt x="643" y="480"/>
                      <a:pt x="733" y="438"/>
                      <a:pt x="846" y="437"/>
                    </a:cubicBezTo>
                    <a:cubicBezTo>
                      <a:pt x="945" y="437"/>
                      <a:pt x="1022" y="468"/>
                      <a:pt x="1078" y="530"/>
                    </a:cubicBezTo>
                    <a:cubicBezTo>
                      <a:pt x="1136" y="589"/>
                      <a:pt x="1164" y="671"/>
                      <a:pt x="1164" y="777"/>
                    </a:cubicBezTo>
                    <a:lnTo>
                      <a:pt x="1164" y="1681"/>
                    </a:lnTo>
                    <a:lnTo>
                      <a:pt x="1638" y="1681"/>
                    </a:lnTo>
                    <a:lnTo>
                      <a:pt x="1638" y="860"/>
                    </a:lnTo>
                    <a:cubicBezTo>
                      <a:pt x="1638" y="737"/>
                      <a:pt x="1670" y="635"/>
                      <a:pt x="1735" y="557"/>
                    </a:cubicBezTo>
                    <a:cubicBezTo>
                      <a:pt x="1802" y="480"/>
                      <a:pt x="1891" y="438"/>
                      <a:pt x="2004" y="437"/>
                    </a:cubicBezTo>
                    <a:cubicBezTo>
                      <a:pt x="2103" y="437"/>
                      <a:pt x="2182" y="467"/>
                      <a:pt x="2240" y="526"/>
                    </a:cubicBezTo>
                    <a:cubicBezTo>
                      <a:pt x="2296" y="586"/>
                      <a:pt x="2326" y="670"/>
                      <a:pt x="2326" y="777"/>
                    </a:cubicBezTo>
                    <a:lnTo>
                      <a:pt x="2326" y="1681"/>
                    </a:lnTo>
                    <a:lnTo>
                      <a:pt x="2798" y="1681"/>
                    </a:lnTo>
                    <a:lnTo>
                      <a:pt x="2798" y="638"/>
                    </a:lnTo>
                    <a:cubicBezTo>
                      <a:pt x="2798" y="442"/>
                      <a:pt x="2744" y="288"/>
                      <a:pt x="2635" y="175"/>
                    </a:cubicBezTo>
                    <a:cubicBezTo>
                      <a:pt x="2528" y="59"/>
                      <a:pt x="2383" y="1"/>
                      <a:pt x="2199" y="1"/>
                    </a:cubicBezTo>
                    <a:cubicBezTo>
                      <a:pt x="2057" y="3"/>
                      <a:pt x="1935" y="37"/>
                      <a:pt x="1832" y="100"/>
                    </a:cubicBezTo>
                    <a:cubicBezTo>
                      <a:pt x="1730" y="164"/>
                      <a:pt x="1653" y="258"/>
                      <a:pt x="1600" y="384"/>
                    </a:cubicBezTo>
                    <a:cubicBezTo>
                      <a:pt x="1559" y="263"/>
                      <a:pt x="1490" y="169"/>
                      <a:pt x="1393" y="104"/>
                    </a:cubicBezTo>
                    <a:cubicBezTo>
                      <a:pt x="1297" y="36"/>
                      <a:pt x="1178" y="1"/>
                      <a:pt x="10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26;p42">
                <a:extLst>
                  <a:ext uri="{FF2B5EF4-FFF2-40B4-BE49-F238E27FC236}">
                    <a16:creationId xmlns:a16="http://schemas.microsoft.com/office/drawing/2014/main" id="{8432FC58-6C6D-7213-630A-6C78D7EEE163}"/>
                  </a:ext>
                </a:extLst>
              </p:cNvPr>
              <p:cNvSpPr/>
              <p:nvPr/>
            </p:nvSpPr>
            <p:spPr>
              <a:xfrm>
                <a:off x="-1518852" y="3311076"/>
                <a:ext cx="31653" cy="31329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1696" extrusionOk="0">
                    <a:moveTo>
                      <a:pt x="858" y="349"/>
                    </a:moveTo>
                    <a:cubicBezTo>
                      <a:pt x="968" y="349"/>
                      <a:pt x="1055" y="383"/>
                      <a:pt x="1121" y="449"/>
                    </a:cubicBezTo>
                    <a:cubicBezTo>
                      <a:pt x="1188" y="514"/>
                      <a:pt x="1223" y="602"/>
                      <a:pt x="1226" y="711"/>
                    </a:cubicBezTo>
                    <a:lnTo>
                      <a:pt x="470" y="711"/>
                    </a:lnTo>
                    <a:cubicBezTo>
                      <a:pt x="488" y="599"/>
                      <a:pt x="532" y="512"/>
                      <a:pt x="600" y="449"/>
                    </a:cubicBezTo>
                    <a:cubicBezTo>
                      <a:pt x="669" y="383"/>
                      <a:pt x="756" y="349"/>
                      <a:pt x="858" y="349"/>
                    </a:cubicBezTo>
                    <a:close/>
                    <a:moveTo>
                      <a:pt x="856" y="1"/>
                    </a:moveTo>
                    <a:cubicBezTo>
                      <a:pt x="689" y="1"/>
                      <a:pt x="541" y="37"/>
                      <a:pt x="411" y="109"/>
                    </a:cubicBezTo>
                    <a:cubicBezTo>
                      <a:pt x="282" y="178"/>
                      <a:pt x="180" y="279"/>
                      <a:pt x="108" y="409"/>
                    </a:cubicBezTo>
                    <a:cubicBezTo>
                      <a:pt x="36" y="536"/>
                      <a:pt x="0" y="684"/>
                      <a:pt x="0" y="853"/>
                    </a:cubicBezTo>
                    <a:cubicBezTo>
                      <a:pt x="0" y="1020"/>
                      <a:pt x="35" y="1167"/>
                      <a:pt x="106" y="1294"/>
                    </a:cubicBezTo>
                    <a:cubicBezTo>
                      <a:pt x="178" y="1423"/>
                      <a:pt x="278" y="1520"/>
                      <a:pt x="408" y="1591"/>
                    </a:cubicBezTo>
                    <a:cubicBezTo>
                      <a:pt x="539" y="1661"/>
                      <a:pt x="694" y="1695"/>
                      <a:pt x="869" y="1695"/>
                    </a:cubicBezTo>
                    <a:cubicBezTo>
                      <a:pt x="1017" y="1695"/>
                      <a:pt x="1151" y="1671"/>
                      <a:pt x="1270" y="1622"/>
                    </a:cubicBezTo>
                    <a:cubicBezTo>
                      <a:pt x="1391" y="1571"/>
                      <a:pt x="1494" y="1497"/>
                      <a:pt x="1579" y="1402"/>
                    </a:cubicBezTo>
                    <a:lnTo>
                      <a:pt x="1328" y="1150"/>
                    </a:lnTo>
                    <a:cubicBezTo>
                      <a:pt x="1270" y="1206"/>
                      <a:pt x="1206" y="1251"/>
                      <a:pt x="1134" y="1282"/>
                    </a:cubicBezTo>
                    <a:cubicBezTo>
                      <a:pt x="1062" y="1311"/>
                      <a:pt x="987" y="1325"/>
                      <a:pt x="909" y="1325"/>
                    </a:cubicBezTo>
                    <a:cubicBezTo>
                      <a:pt x="802" y="1325"/>
                      <a:pt x="709" y="1297"/>
                      <a:pt x="633" y="1239"/>
                    </a:cubicBezTo>
                    <a:cubicBezTo>
                      <a:pt x="557" y="1179"/>
                      <a:pt x="506" y="1097"/>
                      <a:pt x="479" y="992"/>
                    </a:cubicBezTo>
                    <a:lnTo>
                      <a:pt x="1672" y="992"/>
                    </a:lnTo>
                    <a:cubicBezTo>
                      <a:pt x="1673" y="965"/>
                      <a:pt x="1674" y="927"/>
                      <a:pt x="1674" y="877"/>
                    </a:cubicBezTo>
                    <a:cubicBezTo>
                      <a:pt x="1674" y="602"/>
                      <a:pt x="1605" y="387"/>
                      <a:pt x="1465" y="232"/>
                    </a:cubicBezTo>
                    <a:cubicBezTo>
                      <a:pt x="1327" y="78"/>
                      <a:pt x="1124" y="1"/>
                      <a:pt x="8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27;p42">
                <a:extLst>
                  <a:ext uri="{FF2B5EF4-FFF2-40B4-BE49-F238E27FC236}">
                    <a16:creationId xmlns:a16="http://schemas.microsoft.com/office/drawing/2014/main" id="{7796EA24-C75D-C637-E0B9-728044056F65}"/>
                  </a:ext>
                </a:extLst>
              </p:cNvPr>
              <p:cNvSpPr/>
              <p:nvPr/>
            </p:nvSpPr>
            <p:spPr>
              <a:xfrm>
                <a:off x="-1464389" y="3310097"/>
                <a:ext cx="26967" cy="32789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775" extrusionOk="0">
                    <a:moveTo>
                      <a:pt x="1150" y="881"/>
                    </a:moveTo>
                    <a:lnTo>
                      <a:pt x="1150" y="943"/>
                    </a:lnTo>
                    <a:cubicBezTo>
                      <a:pt x="1150" y="1124"/>
                      <a:pt x="1102" y="1270"/>
                      <a:pt x="1009" y="1379"/>
                    </a:cubicBezTo>
                    <a:cubicBezTo>
                      <a:pt x="917" y="1487"/>
                      <a:pt x="793" y="1543"/>
                      <a:pt x="640" y="1543"/>
                    </a:cubicBezTo>
                    <a:cubicBezTo>
                      <a:pt x="528" y="1543"/>
                      <a:pt x="439" y="1513"/>
                      <a:pt x="374" y="1456"/>
                    </a:cubicBezTo>
                    <a:cubicBezTo>
                      <a:pt x="309" y="1397"/>
                      <a:pt x="277" y="1319"/>
                      <a:pt x="277" y="1221"/>
                    </a:cubicBezTo>
                    <a:cubicBezTo>
                      <a:pt x="277" y="1097"/>
                      <a:pt x="321" y="1010"/>
                      <a:pt x="407" y="958"/>
                    </a:cubicBezTo>
                    <a:cubicBezTo>
                      <a:pt x="493" y="907"/>
                      <a:pt x="649" y="881"/>
                      <a:pt x="873" y="881"/>
                    </a:cubicBezTo>
                    <a:close/>
                    <a:moveTo>
                      <a:pt x="698" y="1"/>
                    </a:moveTo>
                    <a:cubicBezTo>
                      <a:pt x="608" y="1"/>
                      <a:pt x="515" y="11"/>
                      <a:pt x="419" y="31"/>
                    </a:cubicBezTo>
                    <a:cubicBezTo>
                      <a:pt x="324" y="50"/>
                      <a:pt x="226" y="79"/>
                      <a:pt x="124" y="118"/>
                    </a:cubicBezTo>
                    <a:lnTo>
                      <a:pt x="124" y="374"/>
                    </a:lnTo>
                    <a:cubicBezTo>
                      <a:pt x="208" y="329"/>
                      <a:pt x="297" y="294"/>
                      <a:pt x="388" y="271"/>
                    </a:cubicBezTo>
                    <a:cubicBezTo>
                      <a:pt x="479" y="248"/>
                      <a:pt x="573" y="236"/>
                      <a:pt x="670" y="236"/>
                    </a:cubicBezTo>
                    <a:cubicBezTo>
                      <a:pt x="822" y="236"/>
                      <a:pt x="939" y="271"/>
                      <a:pt x="1022" y="342"/>
                    </a:cubicBezTo>
                    <a:cubicBezTo>
                      <a:pt x="1107" y="411"/>
                      <a:pt x="1150" y="509"/>
                      <a:pt x="1150" y="637"/>
                    </a:cubicBezTo>
                    <a:lnTo>
                      <a:pt x="1150" y="664"/>
                    </a:lnTo>
                    <a:lnTo>
                      <a:pt x="760" y="664"/>
                    </a:lnTo>
                    <a:cubicBezTo>
                      <a:pt x="508" y="664"/>
                      <a:pt x="318" y="713"/>
                      <a:pt x="190" y="809"/>
                    </a:cubicBezTo>
                    <a:cubicBezTo>
                      <a:pt x="64" y="906"/>
                      <a:pt x="1" y="1048"/>
                      <a:pt x="1" y="1239"/>
                    </a:cubicBezTo>
                    <a:cubicBezTo>
                      <a:pt x="1" y="1402"/>
                      <a:pt x="51" y="1532"/>
                      <a:pt x="152" y="1629"/>
                    </a:cubicBezTo>
                    <a:cubicBezTo>
                      <a:pt x="255" y="1725"/>
                      <a:pt x="393" y="1774"/>
                      <a:pt x="565" y="1774"/>
                    </a:cubicBezTo>
                    <a:cubicBezTo>
                      <a:pt x="702" y="1774"/>
                      <a:pt x="818" y="1750"/>
                      <a:pt x="913" y="1702"/>
                    </a:cubicBezTo>
                    <a:cubicBezTo>
                      <a:pt x="1007" y="1652"/>
                      <a:pt x="1085" y="1576"/>
                      <a:pt x="1150" y="1474"/>
                    </a:cubicBezTo>
                    <a:lnTo>
                      <a:pt x="1150" y="1730"/>
                    </a:lnTo>
                    <a:lnTo>
                      <a:pt x="1426" y="1730"/>
                    </a:lnTo>
                    <a:lnTo>
                      <a:pt x="1426" y="767"/>
                    </a:lnTo>
                    <a:cubicBezTo>
                      <a:pt x="1426" y="509"/>
                      <a:pt x="1366" y="318"/>
                      <a:pt x="1246" y="191"/>
                    </a:cubicBezTo>
                    <a:cubicBezTo>
                      <a:pt x="1125" y="64"/>
                      <a:pt x="942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28;p42">
                <a:extLst>
                  <a:ext uri="{FF2B5EF4-FFF2-40B4-BE49-F238E27FC236}">
                    <a16:creationId xmlns:a16="http://schemas.microsoft.com/office/drawing/2014/main" id="{09F5C22D-B1E3-57C2-51FA-0D02D0D2BD60}"/>
                  </a:ext>
                </a:extLst>
              </p:cNvPr>
              <p:cNvSpPr/>
              <p:nvPr/>
            </p:nvSpPr>
            <p:spPr>
              <a:xfrm>
                <a:off x="-1428257" y="3310097"/>
                <a:ext cx="26740" cy="31976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1731" extrusionOk="0">
                    <a:moveTo>
                      <a:pt x="826" y="1"/>
                    </a:moveTo>
                    <a:cubicBezTo>
                      <a:pt x="708" y="1"/>
                      <a:pt x="604" y="25"/>
                      <a:pt x="513" y="76"/>
                    </a:cubicBezTo>
                    <a:cubicBezTo>
                      <a:pt x="424" y="127"/>
                      <a:pt x="346" y="203"/>
                      <a:pt x="280" y="303"/>
                    </a:cubicBezTo>
                    <a:lnTo>
                      <a:pt x="280" y="42"/>
                    </a:lnTo>
                    <a:lnTo>
                      <a:pt x="1" y="42"/>
                    </a:lnTo>
                    <a:lnTo>
                      <a:pt x="1" y="1730"/>
                    </a:lnTo>
                    <a:lnTo>
                      <a:pt x="280" y="1730"/>
                    </a:lnTo>
                    <a:lnTo>
                      <a:pt x="280" y="776"/>
                    </a:lnTo>
                    <a:cubicBezTo>
                      <a:pt x="280" y="611"/>
                      <a:pt x="322" y="481"/>
                      <a:pt x="410" y="386"/>
                    </a:cubicBezTo>
                    <a:cubicBezTo>
                      <a:pt x="496" y="289"/>
                      <a:pt x="615" y="242"/>
                      <a:pt x="764" y="242"/>
                    </a:cubicBezTo>
                    <a:cubicBezTo>
                      <a:pt x="889" y="242"/>
                      <a:pt x="981" y="281"/>
                      <a:pt x="1044" y="361"/>
                    </a:cubicBezTo>
                    <a:cubicBezTo>
                      <a:pt x="1106" y="441"/>
                      <a:pt x="1138" y="561"/>
                      <a:pt x="1138" y="720"/>
                    </a:cubicBezTo>
                    <a:lnTo>
                      <a:pt x="1138" y="1730"/>
                    </a:lnTo>
                    <a:lnTo>
                      <a:pt x="1415" y="1730"/>
                    </a:lnTo>
                    <a:lnTo>
                      <a:pt x="1415" y="711"/>
                    </a:lnTo>
                    <a:cubicBezTo>
                      <a:pt x="1415" y="478"/>
                      <a:pt x="1366" y="301"/>
                      <a:pt x="1266" y="181"/>
                    </a:cubicBezTo>
                    <a:cubicBezTo>
                      <a:pt x="1167" y="61"/>
                      <a:pt x="1020" y="1"/>
                      <a:pt x="8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29;p42">
                <a:extLst>
                  <a:ext uri="{FF2B5EF4-FFF2-40B4-BE49-F238E27FC236}">
                    <a16:creationId xmlns:a16="http://schemas.microsoft.com/office/drawing/2014/main" id="{595245AE-2751-7A04-637C-BE561E70700A}"/>
                  </a:ext>
                </a:extLst>
              </p:cNvPr>
              <p:cNvSpPr/>
              <p:nvPr/>
            </p:nvSpPr>
            <p:spPr>
              <a:xfrm>
                <a:off x="-1390519" y="3298718"/>
                <a:ext cx="28554" cy="44168"/>
              </a:xfrm>
              <a:custGeom>
                <a:avLst/>
                <a:gdLst/>
                <a:ahLst/>
                <a:cxnLst/>
                <a:rect l="l" t="t" r="r" b="b"/>
                <a:pathLst>
                  <a:path w="1511" h="2391" extrusionOk="0">
                    <a:moveTo>
                      <a:pt x="759" y="849"/>
                    </a:moveTo>
                    <a:cubicBezTo>
                      <a:pt x="905" y="849"/>
                      <a:pt x="1021" y="908"/>
                      <a:pt x="1106" y="1024"/>
                    </a:cubicBezTo>
                    <a:cubicBezTo>
                      <a:pt x="1191" y="1139"/>
                      <a:pt x="1232" y="1299"/>
                      <a:pt x="1232" y="1504"/>
                    </a:cubicBezTo>
                    <a:cubicBezTo>
                      <a:pt x="1232" y="1708"/>
                      <a:pt x="1191" y="1868"/>
                      <a:pt x="1106" y="1985"/>
                    </a:cubicBezTo>
                    <a:cubicBezTo>
                      <a:pt x="1021" y="2101"/>
                      <a:pt x="905" y="2159"/>
                      <a:pt x="759" y="2159"/>
                    </a:cubicBezTo>
                    <a:cubicBezTo>
                      <a:pt x="612" y="2159"/>
                      <a:pt x="496" y="2101"/>
                      <a:pt x="413" y="1985"/>
                    </a:cubicBezTo>
                    <a:cubicBezTo>
                      <a:pt x="329" y="1868"/>
                      <a:pt x="288" y="1708"/>
                      <a:pt x="288" y="1504"/>
                    </a:cubicBezTo>
                    <a:cubicBezTo>
                      <a:pt x="288" y="1299"/>
                      <a:pt x="329" y="1139"/>
                      <a:pt x="413" y="1024"/>
                    </a:cubicBezTo>
                    <a:cubicBezTo>
                      <a:pt x="496" y="908"/>
                      <a:pt x="612" y="849"/>
                      <a:pt x="759" y="849"/>
                    </a:cubicBezTo>
                    <a:close/>
                    <a:moveTo>
                      <a:pt x="1232" y="1"/>
                    </a:moveTo>
                    <a:lnTo>
                      <a:pt x="1232" y="914"/>
                    </a:lnTo>
                    <a:cubicBezTo>
                      <a:pt x="1174" y="814"/>
                      <a:pt x="1101" y="739"/>
                      <a:pt x="1011" y="690"/>
                    </a:cubicBezTo>
                    <a:cubicBezTo>
                      <a:pt x="922" y="641"/>
                      <a:pt x="817" y="617"/>
                      <a:pt x="692" y="617"/>
                    </a:cubicBezTo>
                    <a:cubicBezTo>
                      <a:pt x="487" y="617"/>
                      <a:pt x="321" y="698"/>
                      <a:pt x="193" y="861"/>
                    </a:cubicBezTo>
                    <a:cubicBezTo>
                      <a:pt x="65" y="1024"/>
                      <a:pt x="1" y="1238"/>
                      <a:pt x="1" y="1504"/>
                    </a:cubicBezTo>
                    <a:cubicBezTo>
                      <a:pt x="1" y="1769"/>
                      <a:pt x="65" y="1984"/>
                      <a:pt x="193" y="2146"/>
                    </a:cubicBezTo>
                    <a:cubicBezTo>
                      <a:pt x="321" y="2309"/>
                      <a:pt x="487" y="2390"/>
                      <a:pt x="692" y="2390"/>
                    </a:cubicBezTo>
                    <a:cubicBezTo>
                      <a:pt x="817" y="2390"/>
                      <a:pt x="922" y="2366"/>
                      <a:pt x="1011" y="2318"/>
                    </a:cubicBezTo>
                    <a:cubicBezTo>
                      <a:pt x="1101" y="2268"/>
                      <a:pt x="1174" y="2193"/>
                      <a:pt x="1232" y="2093"/>
                    </a:cubicBezTo>
                    <a:lnTo>
                      <a:pt x="1232" y="2346"/>
                    </a:lnTo>
                    <a:lnTo>
                      <a:pt x="1510" y="2346"/>
                    </a:lnTo>
                    <a:lnTo>
                      <a:pt x="151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30;p42">
                <a:extLst>
                  <a:ext uri="{FF2B5EF4-FFF2-40B4-BE49-F238E27FC236}">
                    <a16:creationId xmlns:a16="http://schemas.microsoft.com/office/drawing/2014/main" id="{FBCD367B-06AC-6EA9-3D1D-DFB68B7B6DCC}"/>
                  </a:ext>
                </a:extLst>
              </p:cNvPr>
              <p:cNvSpPr/>
              <p:nvPr/>
            </p:nvSpPr>
            <p:spPr>
              <a:xfrm>
                <a:off x="-1338475" y="3302117"/>
                <a:ext cx="17461" cy="39956"/>
              </a:xfrm>
              <a:custGeom>
                <a:avLst/>
                <a:gdLst/>
                <a:ahLst/>
                <a:cxnLst/>
                <a:rect l="l" t="t" r="r" b="b"/>
                <a:pathLst>
                  <a:path w="924" h="2163" extrusionOk="0">
                    <a:moveTo>
                      <a:pt x="1" y="1"/>
                    </a:moveTo>
                    <a:lnTo>
                      <a:pt x="1" y="415"/>
                    </a:lnTo>
                    <a:lnTo>
                      <a:pt x="435" y="415"/>
                    </a:lnTo>
                    <a:lnTo>
                      <a:pt x="435" y="2162"/>
                    </a:lnTo>
                    <a:lnTo>
                      <a:pt x="923" y="2162"/>
                    </a:lnTo>
                    <a:lnTo>
                      <a:pt x="92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831;p42">
                <a:extLst>
                  <a:ext uri="{FF2B5EF4-FFF2-40B4-BE49-F238E27FC236}">
                    <a16:creationId xmlns:a16="http://schemas.microsoft.com/office/drawing/2014/main" id="{4D97974E-0049-E343-2558-794A55E95C59}"/>
                  </a:ext>
                </a:extLst>
              </p:cNvPr>
              <p:cNvSpPr/>
              <p:nvPr/>
            </p:nvSpPr>
            <p:spPr>
              <a:xfrm>
                <a:off x="-1313908" y="3302117"/>
                <a:ext cx="32107" cy="40362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2185" extrusionOk="0">
                    <a:moveTo>
                      <a:pt x="183" y="1"/>
                    </a:moveTo>
                    <a:lnTo>
                      <a:pt x="183" y="1202"/>
                    </a:lnTo>
                    <a:cubicBezTo>
                      <a:pt x="246" y="1196"/>
                      <a:pt x="341" y="1192"/>
                      <a:pt x="466" y="1190"/>
                    </a:cubicBezTo>
                    <a:cubicBezTo>
                      <a:pt x="592" y="1186"/>
                      <a:pt x="698" y="1183"/>
                      <a:pt x="781" y="1183"/>
                    </a:cubicBezTo>
                    <a:cubicBezTo>
                      <a:pt x="907" y="1183"/>
                      <a:pt x="1004" y="1209"/>
                      <a:pt x="1072" y="1260"/>
                    </a:cubicBezTo>
                    <a:cubicBezTo>
                      <a:pt x="1142" y="1312"/>
                      <a:pt x="1176" y="1383"/>
                      <a:pt x="1176" y="1474"/>
                    </a:cubicBezTo>
                    <a:cubicBezTo>
                      <a:pt x="1176" y="1574"/>
                      <a:pt x="1142" y="1653"/>
                      <a:pt x="1072" y="1708"/>
                    </a:cubicBezTo>
                    <a:cubicBezTo>
                      <a:pt x="1001" y="1764"/>
                      <a:pt x="903" y="1792"/>
                      <a:pt x="779" y="1792"/>
                    </a:cubicBezTo>
                    <a:cubicBezTo>
                      <a:pt x="677" y="1792"/>
                      <a:pt x="577" y="1770"/>
                      <a:pt x="476" y="1727"/>
                    </a:cubicBezTo>
                    <a:cubicBezTo>
                      <a:pt x="377" y="1681"/>
                      <a:pt x="285" y="1618"/>
                      <a:pt x="198" y="1536"/>
                    </a:cubicBezTo>
                    <a:lnTo>
                      <a:pt x="0" y="1922"/>
                    </a:lnTo>
                    <a:cubicBezTo>
                      <a:pt x="116" y="2002"/>
                      <a:pt x="249" y="2066"/>
                      <a:pt x="399" y="2114"/>
                    </a:cubicBezTo>
                    <a:cubicBezTo>
                      <a:pt x="548" y="2160"/>
                      <a:pt x="694" y="2184"/>
                      <a:pt x="834" y="2184"/>
                    </a:cubicBezTo>
                    <a:cubicBezTo>
                      <a:pt x="1006" y="2184"/>
                      <a:pt x="1158" y="2155"/>
                      <a:pt x="1288" y="2094"/>
                    </a:cubicBezTo>
                    <a:cubicBezTo>
                      <a:pt x="1419" y="2032"/>
                      <a:pt x="1521" y="1946"/>
                      <a:pt x="1591" y="1836"/>
                    </a:cubicBezTo>
                    <a:cubicBezTo>
                      <a:pt x="1663" y="1722"/>
                      <a:pt x="1699" y="1591"/>
                      <a:pt x="1699" y="1443"/>
                    </a:cubicBezTo>
                    <a:cubicBezTo>
                      <a:pt x="1699" y="1316"/>
                      <a:pt x="1665" y="1202"/>
                      <a:pt x="1597" y="1103"/>
                    </a:cubicBezTo>
                    <a:cubicBezTo>
                      <a:pt x="1529" y="1004"/>
                      <a:pt x="1432" y="927"/>
                      <a:pt x="1306" y="872"/>
                    </a:cubicBezTo>
                    <a:cubicBezTo>
                      <a:pt x="1183" y="816"/>
                      <a:pt x="1039" y="788"/>
                      <a:pt x="874" y="788"/>
                    </a:cubicBezTo>
                    <a:lnTo>
                      <a:pt x="631" y="788"/>
                    </a:lnTo>
                    <a:lnTo>
                      <a:pt x="631" y="409"/>
                    </a:lnTo>
                    <a:lnTo>
                      <a:pt x="1603" y="409"/>
                    </a:lnTo>
                    <a:lnTo>
                      <a:pt x="160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832;p42">
                <a:extLst>
                  <a:ext uri="{FF2B5EF4-FFF2-40B4-BE49-F238E27FC236}">
                    <a16:creationId xmlns:a16="http://schemas.microsoft.com/office/drawing/2014/main" id="{04C178D4-A292-ED12-2DB4-0E55A9E39A02}"/>
                  </a:ext>
                </a:extLst>
              </p:cNvPr>
              <p:cNvSpPr/>
              <p:nvPr/>
            </p:nvSpPr>
            <p:spPr>
              <a:xfrm>
                <a:off x="-1260277" y="3311076"/>
                <a:ext cx="33675" cy="31329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1696" extrusionOk="0">
                    <a:moveTo>
                      <a:pt x="893" y="396"/>
                    </a:moveTo>
                    <a:cubicBezTo>
                      <a:pt x="1015" y="396"/>
                      <a:pt x="1113" y="438"/>
                      <a:pt x="1190" y="522"/>
                    </a:cubicBezTo>
                    <a:cubicBezTo>
                      <a:pt x="1267" y="607"/>
                      <a:pt x="1307" y="717"/>
                      <a:pt x="1307" y="853"/>
                    </a:cubicBezTo>
                    <a:cubicBezTo>
                      <a:pt x="1307" y="989"/>
                      <a:pt x="1267" y="1098"/>
                      <a:pt x="1190" y="1183"/>
                    </a:cubicBezTo>
                    <a:cubicBezTo>
                      <a:pt x="1113" y="1268"/>
                      <a:pt x="1015" y="1309"/>
                      <a:pt x="893" y="1309"/>
                    </a:cubicBezTo>
                    <a:cubicBezTo>
                      <a:pt x="769" y="1309"/>
                      <a:pt x="669" y="1268"/>
                      <a:pt x="590" y="1183"/>
                    </a:cubicBezTo>
                    <a:cubicBezTo>
                      <a:pt x="514" y="1098"/>
                      <a:pt x="476" y="989"/>
                      <a:pt x="476" y="853"/>
                    </a:cubicBezTo>
                    <a:cubicBezTo>
                      <a:pt x="476" y="717"/>
                      <a:pt x="514" y="607"/>
                      <a:pt x="590" y="522"/>
                    </a:cubicBezTo>
                    <a:cubicBezTo>
                      <a:pt x="669" y="438"/>
                      <a:pt x="769" y="396"/>
                      <a:pt x="893" y="396"/>
                    </a:cubicBezTo>
                    <a:close/>
                    <a:moveTo>
                      <a:pt x="893" y="1"/>
                    </a:moveTo>
                    <a:cubicBezTo>
                      <a:pt x="716" y="1"/>
                      <a:pt x="559" y="35"/>
                      <a:pt x="423" y="105"/>
                    </a:cubicBezTo>
                    <a:cubicBezTo>
                      <a:pt x="289" y="176"/>
                      <a:pt x="186" y="275"/>
                      <a:pt x="111" y="402"/>
                    </a:cubicBezTo>
                    <a:cubicBezTo>
                      <a:pt x="37" y="530"/>
                      <a:pt x="1" y="678"/>
                      <a:pt x="1" y="846"/>
                    </a:cubicBezTo>
                    <a:cubicBezTo>
                      <a:pt x="1" y="1013"/>
                      <a:pt x="37" y="1161"/>
                      <a:pt x="111" y="1291"/>
                    </a:cubicBezTo>
                    <a:cubicBezTo>
                      <a:pt x="186" y="1419"/>
                      <a:pt x="289" y="1519"/>
                      <a:pt x="423" y="1591"/>
                    </a:cubicBezTo>
                    <a:cubicBezTo>
                      <a:pt x="559" y="1661"/>
                      <a:pt x="716" y="1695"/>
                      <a:pt x="893" y="1695"/>
                    </a:cubicBezTo>
                    <a:cubicBezTo>
                      <a:pt x="1068" y="1695"/>
                      <a:pt x="1222" y="1661"/>
                      <a:pt x="1356" y="1591"/>
                    </a:cubicBezTo>
                    <a:cubicBezTo>
                      <a:pt x="1492" y="1519"/>
                      <a:pt x="1596" y="1419"/>
                      <a:pt x="1671" y="1291"/>
                    </a:cubicBezTo>
                    <a:cubicBezTo>
                      <a:pt x="1746" y="1161"/>
                      <a:pt x="1782" y="1013"/>
                      <a:pt x="1782" y="846"/>
                    </a:cubicBezTo>
                    <a:cubicBezTo>
                      <a:pt x="1782" y="678"/>
                      <a:pt x="1746" y="530"/>
                      <a:pt x="1671" y="402"/>
                    </a:cubicBezTo>
                    <a:cubicBezTo>
                      <a:pt x="1596" y="275"/>
                      <a:pt x="1492" y="176"/>
                      <a:pt x="1356" y="105"/>
                    </a:cubicBezTo>
                    <a:cubicBezTo>
                      <a:pt x="1222" y="35"/>
                      <a:pt x="1068" y="1"/>
                      <a:pt x="8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833;p42">
                <a:extLst>
                  <a:ext uri="{FF2B5EF4-FFF2-40B4-BE49-F238E27FC236}">
                    <a16:creationId xmlns:a16="http://schemas.microsoft.com/office/drawing/2014/main" id="{D34D9E96-F8B0-E526-FBCC-8D1F7FB83304}"/>
                  </a:ext>
                </a:extLst>
              </p:cNvPr>
              <p:cNvSpPr/>
              <p:nvPr/>
            </p:nvSpPr>
            <p:spPr>
              <a:xfrm>
                <a:off x="-1223635" y="3304278"/>
                <a:ext cx="22431" cy="38201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2068" extrusionOk="0">
                    <a:moveTo>
                      <a:pt x="233" y="1"/>
                    </a:moveTo>
                    <a:lnTo>
                      <a:pt x="233" y="458"/>
                    </a:lnTo>
                    <a:lnTo>
                      <a:pt x="1" y="458"/>
                    </a:lnTo>
                    <a:lnTo>
                      <a:pt x="1" y="786"/>
                    </a:lnTo>
                    <a:lnTo>
                      <a:pt x="233" y="786"/>
                    </a:lnTo>
                    <a:lnTo>
                      <a:pt x="233" y="1554"/>
                    </a:lnTo>
                    <a:cubicBezTo>
                      <a:pt x="233" y="1719"/>
                      <a:pt x="280" y="1846"/>
                      <a:pt x="378" y="1935"/>
                    </a:cubicBezTo>
                    <a:cubicBezTo>
                      <a:pt x="475" y="2022"/>
                      <a:pt x="599" y="2067"/>
                      <a:pt x="754" y="2067"/>
                    </a:cubicBezTo>
                    <a:cubicBezTo>
                      <a:pt x="831" y="2067"/>
                      <a:pt x="906" y="2058"/>
                      <a:pt x="980" y="2039"/>
                    </a:cubicBezTo>
                    <a:cubicBezTo>
                      <a:pt x="1056" y="2018"/>
                      <a:pt x="1124" y="1990"/>
                      <a:pt x="1186" y="1953"/>
                    </a:cubicBezTo>
                    <a:lnTo>
                      <a:pt x="1088" y="1604"/>
                    </a:lnTo>
                    <a:cubicBezTo>
                      <a:pt x="1003" y="1645"/>
                      <a:pt x="926" y="1666"/>
                      <a:pt x="857" y="1666"/>
                    </a:cubicBezTo>
                    <a:cubicBezTo>
                      <a:pt x="755" y="1666"/>
                      <a:pt x="705" y="1601"/>
                      <a:pt x="705" y="1474"/>
                    </a:cubicBezTo>
                    <a:lnTo>
                      <a:pt x="705" y="788"/>
                    </a:lnTo>
                    <a:lnTo>
                      <a:pt x="1155" y="788"/>
                    </a:lnTo>
                    <a:lnTo>
                      <a:pt x="1155" y="458"/>
                    </a:lnTo>
                    <a:lnTo>
                      <a:pt x="705" y="458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834;p42">
                <a:extLst>
                  <a:ext uri="{FF2B5EF4-FFF2-40B4-BE49-F238E27FC236}">
                    <a16:creationId xmlns:a16="http://schemas.microsoft.com/office/drawing/2014/main" id="{928702E5-4F90-66A1-1470-B19CD8535E04}"/>
                  </a:ext>
                </a:extLst>
              </p:cNvPr>
              <p:cNvSpPr/>
              <p:nvPr/>
            </p:nvSpPr>
            <p:spPr>
              <a:xfrm>
                <a:off x="-1198841" y="3299715"/>
                <a:ext cx="31408" cy="42357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2293" extrusionOk="0">
                    <a:moveTo>
                      <a:pt x="0" y="1"/>
                    </a:moveTo>
                    <a:lnTo>
                      <a:pt x="0" y="2292"/>
                    </a:lnTo>
                    <a:lnTo>
                      <a:pt x="476" y="2292"/>
                    </a:lnTo>
                    <a:lnTo>
                      <a:pt x="476" y="1474"/>
                    </a:lnTo>
                    <a:cubicBezTo>
                      <a:pt x="476" y="1350"/>
                      <a:pt x="510" y="1250"/>
                      <a:pt x="578" y="1172"/>
                    </a:cubicBezTo>
                    <a:cubicBezTo>
                      <a:pt x="647" y="1091"/>
                      <a:pt x="741" y="1049"/>
                      <a:pt x="858" y="1048"/>
                    </a:cubicBezTo>
                    <a:cubicBezTo>
                      <a:pt x="960" y="1048"/>
                      <a:pt x="1039" y="1079"/>
                      <a:pt x="1097" y="1141"/>
                    </a:cubicBezTo>
                    <a:cubicBezTo>
                      <a:pt x="1157" y="1200"/>
                      <a:pt x="1187" y="1282"/>
                      <a:pt x="1187" y="1388"/>
                    </a:cubicBezTo>
                    <a:lnTo>
                      <a:pt x="1187" y="2292"/>
                    </a:lnTo>
                    <a:lnTo>
                      <a:pt x="1661" y="2292"/>
                    </a:lnTo>
                    <a:lnTo>
                      <a:pt x="1661" y="1249"/>
                    </a:lnTo>
                    <a:cubicBezTo>
                      <a:pt x="1661" y="1055"/>
                      <a:pt x="1606" y="900"/>
                      <a:pt x="1495" y="786"/>
                    </a:cubicBezTo>
                    <a:cubicBezTo>
                      <a:pt x="1386" y="670"/>
                      <a:pt x="1238" y="612"/>
                      <a:pt x="1050" y="612"/>
                    </a:cubicBezTo>
                    <a:cubicBezTo>
                      <a:pt x="783" y="617"/>
                      <a:pt x="591" y="720"/>
                      <a:pt x="476" y="925"/>
                    </a:cubicBezTo>
                    <a:lnTo>
                      <a:pt x="4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835;p42">
                <a:extLst>
                  <a:ext uri="{FF2B5EF4-FFF2-40B4-BE49-F238E27FC236}">
                    <a16:creationId xmlns:a16="http://schemas.microsoft.com/office/drawing/2014/main" id="{C336E354-B5AD-929D-BA94-2EA4A81A5BF9}"/>
                  </a:ext>
                </a:extLst>
              </p:cNvPr>
              <p:cNvSpPr/>
              <p:nvPr/>
            </p:nvSpPr>
            <p:spPr>
              <a:xfrm>
                <a:off x="-1161405" y="3311076"/>
                <a:ext cx="31653" cy="31329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1696" extrusionOk="0">
                    <a:moveTo>
                      <a:pt x="859" y="349"/>
                    </a:moveTo>
                    <a:cubicBezTo>
                      <a:pt x="968" y="349"/>
                      <a:pt x="1056" y="383"/>
                      <a:pt x="1122" y="449"/>
                    </a:cubicBezTo>
                    <a:cubicBezTo>
                      <a:pt x="1189" y="514"/>
                      <a:pt x="1223" y="602"/>
                      <a:pt x="1227" y="711"/>
                    </a:cubicBezTo>
                    <a:lnTo>
                      <a:pt x="471" y="711"/>
                    </a:lnTo>
                    <a:cubicBezTo>
                      <a:pt x="489" y="599"/>
                      <a:pt x="532" y="512"/>
                      <a:pt x="600" y="449"/>
                    </a:cubicBezTo>
                    <a:cubicBezTo>
                      <a:pt x="670" y="383"/>
                      <a:pt x="756" y="349"/>
                      <a:pt x="859" y="349"/>
                    </a:cubicBezTo>
                    <a:close/>
                    <a:moveTo>
                      <a:pt x="857" y="1"/>
                    </a:moveTo>
                    <a:cubicBezTo>
                      <a:pt x="689" y="1"/>
                      <a:pt x="541" y="37"/>
                      <a:pt x="411" y="109"/>
                    </a:cubicBezTo>
                    <a:cubicBezTo>
                      <a:pt x="283" y="178"/>
                      <a:pt x="181" y="279"/>
                      <a:pt x="109" y="409"/>
                    </a:cubicBezTo>
                    <a:cubicBezTo>
                      <a:pt x="37" y="536"/>
                      <a:pt x="1" y="684"/>
                      <a:pt x="1" y="853"/>
                    </a:cubicBezTo>
                    <a:cubicBezTo>
                      <a:pt x="1" y="1020"/>
                      <a:pt x="36" y="1167"/>
                      <a:pt x="106" y="1294"/>
                    </a:cubicBezTo>
                    <a:cubicBezTo>
                      <a:pt x="178" y="1423"/>
                      <a:pt x="279" y="1520"/>
                      <a:pt x="409" y="1591"/>
                    </a:cubicBezTo>
                    <a:cubicBezTo>
                      <a:pt x="540" y="1661"/>
                      <a:pt x="694" y="1695"/>
                      <a:pt x="869" y="1695"/>
                    </a:cubicBezTo>
                    <a:cubicBezTo>
                      <a:pt x="1017" y="1695"/>
                      <a:pt x="1151" y="1671"/>
                      <a:pt x="1271" y="1622"/>
                    </a:cubicBezTo>
                    <a:cubicBezTo>
                      <a:pt x="1392" y="1571"/>
                      <a:pt x="1495" y="1497"/>
                      <a:pt x="1580" y="1402"/>
                    </a:cubicBezTo>
                    <a:lnTo>
                      <a:pt x="1329" y="1150"/>
                    </a:lnTo>
                    <a:cubicBezTo>
                      <a:pt x="1271" y="1206"/>
                      <a:pt x="1207" y="1251"/>
                      <a:pt x="1134" y="1282"/>
                    </a:cubicBezTo>
                    <a:cubicBezTo>
                      <a:pt x="1062" y="1311"/>
                      <a:pt x="988" y="1325"/>
                      <a:pt x="909" y="1325"/>
                    </a:cubicBezTo>
                    <a:cubicBezTo>
                      <a:pt x="803" y="1325"/>
                      <a:pt x="710" y="1297"/>
                      <a:pt x="634" y="1239"/>
                    </a:cubicBezTo>
                    <a:cubicBezTo>
                      <a:pt x="558" y="1179"/>
                      <a:pt x="507" y="1097"/>
                      <a:pt x="480" y="992"/>
                    </a:cubicBezTo>
                    <a:lnTo>
                      <a:pt x="1672" y="992"/>
                    </a:lnTo>
                    <a:cubicBezTo>
                      <a:pt x="1674" y="965"/>
                      <a:pt x="1675" y="927"/>
                      <a:pt x="1675" y="877"/>
                    </a:cubicBezTo>
                    <a:cubicBezTo>
                      <a:pt x="1675" y="602"/>
                      <a:pt x="1605" y="387"/>
                      <a:pt x="1465" y="232"/>
                    </a:cubicBezTo>
                    <a:cubicBezTo>
                      <a:pt x="1328" y="78"/>
                      <a:pt x="1124" y="1"/>
                      <a:pt x="8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836;p42">
                <a:extLst>
                  <a:ext uri="{FF2B5EF4-FFF2-40B4-BE49-F238E27FC236}">
                    <a16:creationId xmlns:a16="http://schemas.microsoft.com/office/drawing/2014/main" id="{8CCE0CDB-46BE-9CE5-9E4B-4257DA1B4C87}"/>
                  </a:ext>
                </a:extLst>
              </p:cNvPr>
              <p:cNvSpPr/>
              <p:nvPr/>
            </p:nvSpPr>
            <p:spPr>
              <a:xfrm>
                <a:off x="-1122231" y="3311002"/>
                <a:ext cx="19389" cy="31071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1682" extrusionOk="0">
                    <a:moveTo>
                      <a:pt x="1025" y="1"/>
                    </a:moveTo>
                    <a:cubicBezTo>
                      <a:pt x="902" y="3"/>
                      <a:pt x="793" y="32"/>
                      <a:pt x="701" y="85"/>
                    </a:cubicBezTo>
                    <a:cubicBezTo>
                      <a:pt x="608" y="139"/>
                      <a:pt x="534" y="217"/>
                      <a:pt x="476" y="320"/>
                    </a:cubicBezTo>
                    <a:lnTo>
                      <a:pt x="476" y="20"/>
                    </a:lnTo>
                    <a:lnTo>
                      <a:pt x="1" y="20"/>
                    </a:lnTo>
                    <a:lnTo>
                      <a:pt x="1" y="1681"/>
                    </a:lnTo>
                    <a:lnTo>
                      <a:pt x="476" y="1681"/>
                    </a:lnTo>
                    <a:lnTo>
                      <a:pt x="476" y="881"/>
                    </a:lnTo>
                    <a:cubicBezTo>
                      <a:pt x="476" y="750"/>
                      <a:pt x="518" y="644"/>
                      <a:pt x="603" y="567"/>
                    </a:cubicBezTo>
                    <a:cubicBezTo>
                      <a:pt x="689" y="486"/>
                      <a:pt x="805" y="446"/>
                      <a:pt x="952" y="446"/>
                    </a:cubicBezTo>
                    <a:cubicBezTo>
                      <a:pt x="984" y="446"/>
                      <a:pt x="1010" y="447"/>
                      <a:pt x="1025" y="449"/>
                    </a:cubicBezTo>
                    <a:lnTo>
                      <a:pt x="102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837;p42">
                <a:extLst>
                  <a:ext uri="{FF2B5EF4-FFF2-40B4-BE49-F238E27FC236}">
                    <a16:creationId xmlns:a16="http://schemas.microsoft.com/office/drawing/2014/main" id="{CC15E813-0AE0-8ECC-762F-82427EF91099}"/>
                  </a:ext>
                </a:extLst>
              </p:cNvPr>
              <p:cNvSpPr/>
              <p:nvPr/>
            </p:nvSpPr>
            <p:spPr>
              <a:xfrm>
                <a:off x="-1101217" y="3310965"/>
                <a:ext cx="26381" cy="31440"/>
              </a:xfrm>
              <a:custGeom>
                <a:avLst/>
                <a:gdLst/>
                <a:ahLst/>
                <a:cxnLst/>
                <a:rect l="l" t="t" r="r" b="b"/>
                <a:pathLst>
                  <a:path w="1396" h="1702" extrusionOk="0">
                    <a:moveTo>
                      <a:pt x="735" y="0"/>
                    </a:moveTo>
                    <a:cubicBezTo>
                      <a:pt x="546" y="0"/>
                      <a:pt x="389" y="45"/>
                      <a:pt x="266" y="137"/>
                    </a:cubicBezTo>
                    <a:cubicBezTo>
                      <a:pt x="142" y="227"/>
                      <a:pt x="80" y="354"/>
                      <a:pt x="80" y="519"/>
                    </a:cubicBezTo>
                    <a:cubicBezTo>
                      <a:pt x="80" y="626"/>
                      <a:pt x="107" y="713"/>
                      <a:pt x="160" y="781"/>
                    </a:cubicBezTo>
                    <a:cubicBezTo>
                      <a:pt x="214" y="847"/>
                      <a:pt x="279" y="897"/>
                      <a:pt x="352" y="929"/>
                    </a:cubicBezTo>
                    <a:cubicBezTo>
                      <a:pt x="428" y="963"/>
                      <a:pt x="523" y="996"/>
                      <a:pt x="636" y="1028"/>
                    </a:cubicBezTo>
                    <a:cubicBezTo>
                      <a:pt x="743" y="1059"/>
                      <a:pt x="820" y="1089"/>
                      <a:pt x="868" y="1115"/>
                    </a:cubicBezTo>
                    <a:cubicBezTo>
                      <a:pt x="917" y="1142"/>
                      <a:pt x="943" y="1179"/>
                      <a:pt x="943" y="1227"/>
                    </a:cubicBezTo>
                    <a:cubicBezTo>
                      <a:pt x="943" y="1269"/>
                      <a:pt x="922" y="1303"/>
                      <a:pt x="883" y="1326"/>
                    </a:cubicBezTo>
                    <a:cubicBezTo>
                      <a:pt x="846" y="1346"/>
                      <a:pt x="796" y="1357"/>
                      <a:pt x="732" y="1357"/>
                    </a:cubicBezTo>
                    <a:cubicBezTo>
                      <a:pt x="639" y="1357"/>
                      <a:pt x="541" y="1339"/>
                      <a:pt x="436" y="1304"/>
                    </a:cubicBezTo>
                    <a:cubicBezTo>
                      <a:pt x="333" y="1266"/>
                      <a:pt x="239" y="1215"/>
                      <a:pt x="155" y="1149"/>
                    </a:cubicBezTo>
                    <a:lnTo>
                      <a:pt x="1" y="1470"/>
                    </a:lnTo>
                    <a:cubicBezTo>
                      <a:pt x="93" y="1544"/>
                      <a:pt x="201" y="1602"/>
                      <a:pt x="327" y="1644"/>
                    </a:cubicBezTo>
                    <a:cubicBezTo>
                      <a:pt x="454" y="1682"/>
                      <a:pt x="584" y="1701"/>
                      <a:pt x="720" y="1701"/>
                    </a:cubicBezTo>
                    <a:cubicBezTo>
                      <a:pt x="917" y="1701"/>
                      <a:pt x="1079" y="1656"/>
                      <a:pt x="1205" y="1566"/>
                    </a:cubicBezTo>
                    <a:cubicBezTo>
                      <a:pt x="1332" y="1474"/>
                      <a:pt x="1395" y="1345"/>
                      <a:pt x="1395" y="1180"/>
                    </a:cubicBezTo>
                    <a:cubicBezTo>
                      <a:pt x="1395" y="1071"/>
                      <a:pt x="1368" y="983"/>
                      <a:pt x="1313" y="918"/>
                    </a:cubicBezTo>
                    <a:cubicBezTo>
                      <a:pt x="1257" y="850"/>
                      <a:pt x="1191" y="799"/>
                      <a:pt x="1115" y="766"/>
                    </a:cubicBezTo>
                    <a:cubicBezTo>
                      <a:pt x="1039" y="731"/>
                      <a:pt x="943" y="696"/>
                      <a:pt x="824" y="662"/>
                    </a:cubicBezTo>
                    <a:cubicBezTo>
                      <a:pt x="717" y="631"/>
                      <a:pt x="640" y="603"/>
                      <a:pt x="593" y="578"/>
                    </a:cubicBezTo>
                    <a:cubicBezTo>
                      <a:pt x="546" y="554"/>
                      <a:pt x="522" y="518"/>
                      <a:pt x="522" y="473"/>
                    </a:cubicBezTo>
                    <a:cubicBezTo>
                      <a:pt x="522" y="431"/>
                      <a:pt x="540" y="400"/>
                      <a:pt x="575" y="380"/>
                    </a:cubicBezTo>
                    <a:cubicBezTo>
                      <a:pt x="609" y="359"/>
                      <a:pt x="656" y="349"/>
                      <a:pt x="713" y="349"/>
                    </a:cubicBezTo>
                    <a:cubicBezTo>
                      <a:pt x="783" y="349"/>
                      <a:pt x="863" y="363"/>
                      <a:pt x="952" y="393"/>
                    </a:cubicBezTo>
                    <a:cubicBezTo>
                      <a:pt x="1040" y="420"/>
                      <a:pt x="1129" y="458"/>
                      <a:pt x="1220" y="510"/>
                    </a:cubicBezTo>
                    <a:lnTo>
                      <a:pt x="1384" y="186"/>
                    </a:lnTo>
                    <a:cubicBezTo>
                      <a:pt x="1291" y="126"/>
                      <a:pt x="1188" y="80"/>
                      <a:pt x="1075" y="49"/>
                    </a:cubicBezTo>
                    <a:cubicBezTo>
                      <a:pt x="962" y="17"/>
                      <a:pt x="849" y="0"/>
                      <a:pt x="7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838;p42">
                <a:extLst>
                  <a:ext uri="{FF2B5EF4-FFF2-40B4-BE49-F238E27FC236}">
                    <a16:creationId xmlns:a16="http://schemas.microsoft.com/office/drawing/2014/main" id="{AD13B80E-D79B-93D6-E31F-0572A2909CE2}"/>
                  </a:ext>
                </a:extLst>
              </p:cNvPr>
              <p:cNvSpPr/>
              <p:nvPr/>
            </p:nvSpPr>
            <p:spPr>
              <a:xfrm>
                <a:off x="-2391104" y="3387644"/>
                <a:ext cx="51439" cy="48509"/>
              </a:xfrm>
              <a:custGeom>
                <a:avLst/>
                <a:gdLst/>
                <a:ahLst/>
                <a:cxnLst/>
                <a:rect l="l" t="t" r="r" b="b"/>
                <a:pathLst>
                  <a:path w="2722" h="2626" extrusionOk="0">
                    <a:moveTo>
                      <a:pt x="1310" y="937"/>
                    </a:moveTo>
                    <a:cubicBezTo>
                      <a:pt x="1416" y="937"/>
                      <a:pt x="1498" y="973"/>
                      <a:pt x="1560" y="1048"/>
                    </a:cubicBezTo>
                    <a:cubicBezTo>
                      <a:pt x="1624" y="1120"/>
                      <a:pt x="1657" y="1210"/>
                      <a:pt x="1657" y="1317"/>
                    </a:cubicBezTo>
                    <a:cubicBezTo>
                      <a:pt x="1657" y="1430"/>
                      <a:pt x="1626" y="1524"/>
                      <a:pt x="1564" y="1601"/>
                    </a:cubicBezTo>
                    <a:cubicBezTo>
                      <a:pt x="1502" y="1677"/>
                      <a:pt x="1420" y="1714"/>
                      <a:pt x="1317" y="1714"/>
                    </a:cubicBezTo>
                    <a:cubicBezTo>
                      <a:pt x="1220" y="1714"/>
                      <a:pt x="1141" y="1676"/>
                      <a:pt x="1079" y="1597"/>
                    </a:cubicBezTo>
                    <a:cubicBezTo>
                      <a:pt x="1017" y="1519"/>
                      <a:pt x="986" y="1425"/>
                      <a:pt x="986" y="1313"/>
                    </a:cubicBezTo>
                    <a:cubicBezTo>
                      <a:pt x="986" y="1209"/>
                      <a:pt x="1016" y="1120"/>
                      <a:pt x="1076" y="1048"/>
                    </a:cubicBezTo>
                    <a:cubicBezTo>
                      <a:pt x="1138" y="973"/>
                      <a:pt x="1215" y="937"/>
                      <a:pt x="1310" y="937"/>
                    </a:cubicBezTo>
                    <a:close/>
                    <a:moveTo>
                      <a:pt x="1381" y="0"/>
                    </a:moveTo>
                    <a:cubicBezTo>
                      <a:pt x="1128" y="0"/>
                      <a:pt x="895" y="61"/>
                      <a:pt x="684" y="181"/>
                    </a:cubicBezTo>
                    <a:cubicBezTo>
                      <a:pt x="474" y="298"/>
                      <a:pt x="307" y="459"/>
                      <a:pt x="183" y="662"/>
                    </a:cubicBezTo>
                    <a:cubicBezTo>
                      <a:pt x="61" y="865"/>
                      <a:pt x="0" y="1092"/>
                      <a:pt x="0" y="1339"/>
                    </a:cubicBezTo>
                    <a:cubicBezTo>
                      <a:pt x="0" y="1581"/>
                      <a:pt x="60" y="1801"/>
                      <a:pt x="177" y="1996"/>
                    </a:cubicBezTo>
                    <a:cubicBezTo>
                      <a:pt x="294" y="2192"/>
                      <a:pt x="455" y="2345"/>
                      <a:pt x="659" y="2456"/>
                    </a:cubicBezTo>
                    <a:cubicBezTo>
                      <a:pt x="863" y="2569"/>
                      <a:pt x="1090" y="2625"/>
                      <a:pt x="1341" y="2625"/>
                    </a:cubicBezTo>
                    <a:cubicBezTo>
                      <a:pt x="1462" y="2625"/>
                      <a:pt x="1591" y="2605"/>
                      <a:pt x="1727" y="2564"/>
                    </a:cubicBezTo>
                    <a:cubicBezTo>
                      <a:pt x="1865" y="2523"/>
                      <a:pt x="1978" y="2470"/>
                      <a:pt x="2067" y="2404"/>
                    </a:cubicBezTo>
                    <a:lnTo>
                      <a:pt x="1928" y="2166"/>
                    </a:lnTo>
                    <a:cubicBezTo>
                      <a:pt x="1846" y="2225"/>
                      <a:pt x="1750" y="2270"/>
                      <a:pt x="1644" y="2301"/>
                    </a:cubicBezTo>
                    <a:cubicBezTo>
                      <a:pt x="1538" y="2335"/>
                      <a:pt x="1438" y="2351"/>
                      <a:pt x="1341" y="2351"/>
                    </a:cubicBezTo>
                    <a:cubicBezTo>
                      <a:pt x="1146" y="2351"/>
                      <a:pt x="968" y="2306"/>
                      <a:pt x="807" y="2219"/>
                    </a:cubicBezTo>
                    <a:cubicBezTo>
                      <a:pt x="649" y="2131"/>
                      <a:pt x="523" y="2012"/>
                      <a:pt x="430" y="1857"/>
                    </a:cubicBezTo>
                    <a:cubicBezTo>
                      <a:pt x="338" y="1703"/>
                      <a:pt x="291" y="1529"/>
                      <a:pt x="291" y="1339"/>
                    </a:cubicBezTo>
                    <a:cubicBezTo>
                      <a:pt x="291" y="1144"/>
                      <a:pt x="339" y="967"/>
                      <a:pt x="437" y="803"/>
                    </a:cubicBezTo>
                    <a:cubicBezTo>
                      <a:pt x="536" y="639"/>
                      <a:pt x="668" y="510"/>
                      <a:pt x="834" y="415"/>
                    </a:cubicBezTo>
                    <a:cubicBezTo>
                      <a:pt x="1002" y="318"/>
                      <a:pt x="1183" y="269"/>
                      <a:pt x="1381" y="269"/>
                    </a:cubicBezTo>
                    <a:cubicBezTo>
                      <a:pt x="1593" y="269"/>
                      <a:pt x="1779" y="316"/>
                      <a:pt x="1937" y="408"/>
                    </a:cubicBezTo>
                    <a:cubicBezTo>
                      <a:pt x="2098" y="501"/>
                      <a:pt x="2220" y="628"/>
                      <a:pt x="2305" y="788"/>
                    </a:cubicBezTo>
                    <a:cubicBezTo>
                      <a:pt x="2391" y="949"/>
                      <a:pt x="2435" y="1128"/>
                      <a:pt x="2435" y="1326"/>
                    </a:cubicBezTo>
                    <a:cubicBezTo>
                      <a:pt x="2435" y="1422"/>
                      <a:pt x="2422" y="1510"/>
                      <a:pt x="2398" y="1588"/>
                    </a:cubicBezTo>
                    <a:cubicBezTo>
                      <a:pt x="2373" y="1667"/>
                      <a:pt x="2340" y="1729"/>
                      <a:pt x="2299" y="1774"/>
                    </a:cubicBezTo>
                    <a:cubicBezTo>
                      <a:pt x="2257" y="1817"/>
                      <a:pt x="2214" y="1838"/>
                      <a:pt x="2169" y="1838"/>
                    </a:cubicBezTo>
                    <a:cubicBezTo>
                      <a:pt x="2085" y="1838"/>
                      <a:pt x="2043" y="1787"/>
                      <a:pt x="2043" y="1684"/>
                    </a:cubicBezTo>
                    <a:lnTo>
                      <a:pt x="2043" y="634"/>
                    </a:lnTo>
                    <a:lnTo>
                      <a:pt x="1681" y="634"/>
                    </a:lnTo>
                    <a:lnTo>
                      <a:pt x="1681" y="807"/>
                    </a:lnTo>
                    <a:cubicBezTo>
                      <a:pt x="1671" y="788"/>
                      <a:pt x="1645" y="762"/>
                      <a:pt x="1604" y="730"/>
                    </a:cubicBezTo>
                    <a:cubicBezTo>
                      <a:pt x="1565" y="697"/>
                      <a:pt x="1514" y="667"/>
                      <a:pt x="1449" y="640"/>
                    </a:cubicBezTo>
                    <a:cubicBezTo>
                      <a:pt x="1385" y="613"/>
                      <a:pt x="1316" y="600"/>
                      <a:pt x="1240" y="600"/>
                    </a:cubicBezTo>
                    <a:cubicBezTo>
                      <a:pt x="1112" y="600"/>
                      <a:pt x="999" y="634"/>
                      <a:pt x="900" y="699"/>
                    </a:cubicBezTo>
                    <a:cubicBezTo>
                      <a:pt x="801" y="762"/>
                      <a:pt x="725" y="850"/>
                      <a:pt x="671" y="962"/>
                    </a:cubicBezTo>
                    <a:cubicBezTo>
                      <a:pt x="617" y="1072"/>
                      <a:pt x="591" y="1195"/>
                      <a:pt x="591" y="1328"/>
                    </a:cubicBezTo>
                    <a:cubicBezTo>
                      <a:pt x="591" y="1467"/>
                      <a:pt x="622" y="1591"/>
                      <a:pt x="686" y="1699"/>
                    </a:cubicBezTo>
                    <a:cubicBezTo>
                      <a:pt x="751" y="1808"/>
                      <a:pt x="834" y="1895"/>
                      <a:pt x="940" y="1956"/>
                    </a:cubicBezTo>
                    <a:cubicBezTo>
                      <a:pt x="1045" y="2016"/>
                      <a:pt x="1157" y="2045"/>
                      <a:pt x="1277" y="2045"/>
                    </a:cubicBezTo>
                    <a:cubicBezTo>
                      <a:pt x="1375" y="2045"/>
                      <a:pt x="1467" y="2025"/>
                      <a:pt x="1551" y="1983"/>
                    </a:cubicBezTo>
                    <a:cubicBezTo>
                      <a:pt x="1636" y="1941"/>
                      <a:pt x="1707" y="1877"/>
                      <a:pt x="1765" y="1792"/>
                    </a:cubicBezTo>
                    <a:lnTo>
                      <a:pt x="1771" y="1838"/>
                    </a:lnTo>
                    <a:cubicBezTo>
                      <a:pt x="1792" y="1919"/>
                      <a:pt x="1833" y="1980"/>
                      <a:pt x="1895" y="2021"/>
                    </a:cubicBezTo>
                    <a:cubicBezTo>
                      <a:pt x="1955" y="2059"/>
                      <a:pt x="2035" y="2080"/>
                      <a:pt x="2131" y="2080"/>
                    </a:cubicBezTo>
                    <a:cubicBezTo>
                      <a:pt x="2247" y="2080"/>
                      <a:pt x="2349" y="2049"/>
                      <a:pt x="2438" y="1987"/>
                    </a:cubicBezTo>
                    <a:cubicBezTo>
                      <a:pt x="2526" y="1923"/>
                      <a:pt x="2595" y="1833"/>
                      <a:pt x="2645" y="1718"/>
                    </a:cubicBezTo>
                    <a:cubicBezTo>
                      <a:pt x="2696" y="1603"/>
                      <a:pt x="2722" y="1469"/>
                      <a:pt x="2722" y="1317"/>
                    </a:cubicBezTo>
                    <a:cubicBezTo>
                      <a:pt x="2722" y="1067"/>
                      <a:pt x="2663" y="843"/>
                      <a:pt x="2546" y="644"/>
                    </a:cubicBezTo>
                    <a:cubicBezTo>
                      <a:pt x="2430" y="442"/>
                      <a:pt x="2270" y="284"/>
                      <a:pt x="2067" y="170"/>
                    </a:cubicBezTo>
                    <a:cubicBezTo>
                      <a:pt x="1864" y="57"/>
                      <a:pt x="1635" y="0"/>
                      <a:pt x="1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839;p42">
                <a:extLst>
                  <a:ext uri="{FF2B5EF4-FFF2-40B4-BE49-F238E27FC236}">
                    <a16:creationId xmlns:a16="http://schemas.microsoft.com/office/drawing/2014/main" id="{92053CE1-0CAA-801F-7A0C-B94EC189FDB6}"/>
                  </a:ext>
                </a:extLst>
              </p:cNvPr>
              <p:cNvSpPr/>
              <p:nvPr/>
            </p:nvSpPr>
            <p:spPr>
              <a:xfrm>
                <a:off x="-2334657" y="3396899"/>
                <a:ext cx="30765" cy="31052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681" extrusionOk="0">
                    <a:moveTo>
                      <a:pt x="0" y="0"/>
                    </a:moveTo>
                    <a:lnTo>
                      <a:pt x="0" y="1044"/>
                    </a:lnTo>
                    <a:cubicBezTo>
                      <a:pt x="0" y="1239"/>
                      <a:pt x="54" y="1395"/>
                      <a:pt x="161" y="1511"/>
                    </a:cubicBezTo>
                    <a:cubicBezTo>
                      <a:pt x="270" y="1624"/>
                      <a:pt x="416" y="1681"/>
                      <a:pt x="600" y="1681"/>
                    </a:cubicBezTo>
                    <a:cubicBezTo>
                      <a:pt x="857" y="1681"/>
                      <a:pt x="1042" y="1576"/>
                      <a:pt x="1156" y="1368"/>
                    </a:cubicBezTo>
                    <a:lnTo>
                      <a:pt x="1156" y="1661"/>
                    </a:lnTo>
                    <a:lnTo>
                      <a:pt x="1628" y="1661"/>
                    </a:lnTo>
                    <a:lnTo>
                      <a:pt x="1628" y="0"/>
                    </a:lnTo>
                    <a:lnTo>
                      <a:pt x="1156" y="0"/>
                    </a:lnTo>
                    <a:lnTo>
                      <a:pt x="1156" y="822"/>
                    </a:lnTo>
                    <a:cubicBezTo>
                      <a:pt x="1156" y="946"/>
                      <a:pt x="1122" y="1046"/>
                      <a:pt x="1056" y="1125"/>
                    </a:cubicBezTo>
                    <a:cubicBezTo>
                      <a:pt x="991" y="1203"/>
                      <a:pt x="901" y="1243"/>
                      <a:pt x="788" y="1244"/>
                    </a:cubicBezTo>
                    <a:cubicBezTo>
                      <a:pt x="691" y="1244"/>
                      <a:pt x="615" y="1215"/>
                      <a:pt x="559" y="1156"/>
                    </a:cubicBezTo>
                    <a:cubicBezTo>
                      <a:pt x="503" y="1095"/>
                      <a:pt x="476" y="1013"/>
                      <a:pt x="476" y="908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840;p42">
                <a:extLst>
                  <a:ext uri="{FF2B5EF4-FFF2-40B4-BE49-F238E27FC236}">
                    <a16:creationId xmlns:a16="http://schemas.microsoft.com/office/drawing/2014/main" id="{FA9FC6BC-BC27-E155-8E32-33671004FE2A}"/>
                  </a:ext>
                </a:extLst>
              </p:cNvPr>
              <p:cNvSpPr/>
              <p:nvPr/>
            </p:nvSpPr>
            <p:spPr>
              <a:xfrm>
                <a:off x="-2298487" y="3396493"/>
                <a:ext cx="26400" cy="31459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1703" extrusionOk="0">
                    <a:moveTo>
                      <a:pt x="736" y="0"/>
                    </a:moveTo>
                    <a:cubicBezTo>
                      <a:pt x="546" y="0"/>
                      <a:pt x="389" y="46"/>
                      <a:pt x="266" y="137"/>
                    </a:cubicBezTo>
                    <a:cubicBezTo>
                      <a:pt x="142" y="227"/>
                      <a:pt x="81" y="355"/>
                      <a:pt x="81" y="520"/>
                    </a:cubicBezTo>
                    <a:cubicBezTo>
                      <a:pt x="81" y="627"/>
                      <a:pt x="108" y="714"/>
                      <a:pt x="162" y="783"/>
                    </a:cubicBezTo>
                    <a:cubicBezTo>
                      <a:pt x="214" y="848"/>
                      <a:pt x="279" y="897"/>
                      <a:pt x="353" y="930"/>
                    </a:cubicBezTo>
                    <a:cubicBezTo>
                      <a:pt x="429" y="963"/>
                      <a:pt x="523" y="996"/>
                      <a:pt x="636" y="1030"/>
                    </a:cubicBezTo>
                    <a:cubicBezTo>
                      <a:pt x="745" y="1060"/>
                      <a:pt x="822" y="1089"/>
                      <a:pt x="868" y="1116"/>
                    </a:cubicBezTo>
                    <a:cubicBezTo>
                      <a:pt x="918" y="1143"/>
                      <a:pt x="943" y="1179"/>
                      <a:pt x="943" y="1226"/>
                    </a:cubicBezTo>
                    <a:cubicBezTo>
                      <a:pt x="943" y="1270"/>
                      <a:pt x="923" y="1302"/>
                      <a:pt x="884" y="1326"/>
                    </a:cubicBezTo>
                    <a:cubicBezTo>
                      <a:pt x="847" y="1346"/>
                      <a:pt x="796" y="1356"/>
                      <a:pt x="733" y="1356"/>
                    </a:cubicBezTo>
                    <a:cubicBezTo>
                      <a:pt x="640" y="1356"/>
                      <a:pt x="541" y="1338"/>
                      <a:pt x="436" y="1304"/>
                    </a:cubicBezTo>
                    <a:cubicBezTo>
                      <a:pt x="333" y="1266"/>
                      <a:pt x="240" y="1215"/>
                      <a:pt x="155" y="1149"/>
                    </a:cubicBezTo>
                    <a:lnTo>
                      <a:pt x="1" y="1471"/>
                    </a:lnTo>
                    <a:cubicBezTo>
                      <a:pt x="93" y="1544"/>
                      <a:pt x="203" y="1602"/>
                      <a:pt x="328" y="1643"/>
                    </a:cubicBezTo>
                    <a:cubicBezTo>
                      <a:pt x="454" y="1683"/>
                      <a:pt x="585" y="1703"/>
                      <a:pt x="720" y="1703"/>
                    </a:cubicBezTo>
                    <a:cubicBezTo>
                      <a:pt x="918" y="1703"/>
                      <a:pt x="1079" y="1658"/>
                      <a:pt x="1205" y="1566"/>
                    </a:cubicBezTo>
                    <a:cubicBezTo>
                      <a:pt x="1333" y="1474"/>
                      <a:pt x="1397" y="1345"/>
                      <a:pt x="1397" y="1180"/>
                    </a:cubicBezTo>
                    <a:cubicBezTo>
                      <a:pt x="1397" y="1071"/>
                      <a:pt x="1369" y="983"/>
                      <a:pt x="1313" y="918"/>
                    </a:cubicBezTo>
                    <a:cubicBezTo>
                      <a:pt x="1258" y="849"/>
                      <a:pt x="1192" y="799"/>
                      <a:pt x="1115" y="767"/>
                    </a:cubicBezTo>
                    <a:cubicBezTo>
                      <a:pt x="1039" y="731"/>
                      <a:pt x="943" y="696"/>
                      <a:pt x="826" y="662"/>
                    </a:cubicBezTo>
                    <a:cubicBezTo>
                      <a:pt x="719" y="631"/>
                      <a:pt x="642" y="602"/>
                      <a:pt x="594" y="578"/>
                    </a:cubicBezTo>
                    <a:cubicBezTo>
                      <a:pt x="546" y="553"/>
                      <a:pt x="523" y="519"/>
                      <a:pt x="523" y="474"/>
                    </a:cubicBezTo>
                    <a:cubicBezTo>
                      <a:pt x="523" y="433"/>
                      <a:pt x="540" y="402"/>
                      <a:pt x="575" y="381"/>
                    </a:cubicBezTo>
                    <a:cubicBezTo>
                      <a:pt x="611" y="360"/>
                      <a:pt x="657" y="350"/>
                      <a:pt x="714" y="350"/>
                    </a:cubicBezTo>
                    <a:cubicBezTo>
                      <a:pt x="784" y="350"/>
                      <a:pt x="863" y="364"/>
                      <a:pt x="952" y="393"/>
                    </a:cubicBezTo>
                    <a:cubicBezTo>
                      <a:pt x="1040" y="420"/>
                      <a:pt x="1131" y="458"/>
                      <a:pt x="1221" y="510"/>
                    </a:cubicBezTo>
                    <a:lnTo>
                      <a:pt x="1384" y="185"/>
                    </a:lnTo>
                    <a:cubicBezTo>
                      <a:pt x="1291" y="126"/>
                      <a:pt x="1188" y="81"/>
                      <a:pt x="1075" y="50"/>
                    </a:cubicBezTo>
                    <a:cubicBezTo>
                      <a:pt x="962" y="17"/>
                      <a:pt x="849" y="0"/>
                      <a:pt x="7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841;p42">
                <a:extLst>
                  <a:ext uri="{FF2B5EF4-FFF2-40B4-BE49-F238E27FC236}">
                    <a16:creationId xmlns:a16="http://schemas.microsoft.com/office/drawing/2014/main" id="{AAC80D40-50F4-E3E6-D481-76CB6D9B3874}"/>
                  </a:ext>
                </a:extLst>
              </p:cNvPr>
              <p:cNvSpPr/>
              <p:nvPr/>
            </p:nvSpPr>
            <p:spPr>
              <a:xfrm>
                <a:off x="-2268761" y="3396603"/>
                <a:ext cx="31634" cy="31348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1697" extrusionOk="0">
                    <a:moveTo>
                      <a:pt x="858" y="349"/>
                    </a:moveTo>
                    <a:cubicBezTo>
                      <a:pt x="968" y="349"/>
                      <a:pt x="1055" y="383"/>
                      <a:pt x="1121" y="448"/>
                    </a:cubicBezTo>
                    <a:cubicBezTo>
                      <a:pt x="1187" y="514"/>
                      <a:pt x="1221" y="602"/>
                      <a:pt x="1225" y="711"/>
                    </a:cubicBezTo>
                    <a:lnTo>
                      <a:pt x="469" y="711"/>
                    </a:lnTo>
                    <a:cubicBezTo>
                      <a:pt x="488" y="600"/>
                      <a:pt x="530" y="513"/>
                      <a:pt x="599" y="448"/>
                    </a:cubicBezTo>
                    <a:cubicBezTo>
                      <a:pt x="669" y="383"/>
                      <a:pt x="756" y="349"/>
                      <a:pt x="858" y="349"/>
                    </a:cubicBezTo>
                    <a:close/>
                    <a:moveTo>
                      <a:pt x="855" y="1"/>
                    </a:moveTo>
                    <a:cubicBezTo>
                      <a:pt x="689" y="1"/>
                      <a:pt x="541" y="37"/>
                      <a:pt x="411" y="109"/>
                    </a:cubicBezTo>
                    <a:cubicBezTo>
                      <a:pt x="281" y="179"/>
                      <a:pt x="180" y="279"/>
                      <a:pt x="108" y="408"/>
                    </a:cubicBezTo>
                    <a:cubicBezTo>
                      <a:pt x="36" y="536"/>
                      <a:pt x="0" y="684"/>
                      <a:pt x="0" y="854"/>
                    </a:cubicBezTo>
                    <a:cubicBezTo>
                      <a:pt x="0" y="1020"/>
                      <a:pt x="35" y="1168"/>
                      <a:pt x="104" y="1295"/>
                    </a:cubicBezTo>
                    <a:cubicBezTo>
                      <a:pt x="177" y="1422"/>
                      <a:pt x="278" y="1522"/>
                      <a:pt x="407" y="1591"/>
                    </a:cubicBezTo>
                    <a:cubicBezTo>
                      <a:pt x="539" y="1662"/>
                      <a:pt x="693" y="1697"/>
                      <a:pt x="868" y="1697"/>
                    </a:cubicBezTo>
                    <a:cubicBezTo>
                      <a:pt x="1015" y="1697"/>
                      <a:pt x="1149" y="1672"/>
                      <a:pt x="1269" y="1622"/>
                    </a:cubicBezTo>
                    <a:cubicBezTo>
                      <a:pt x="1390" y="1570"/>
                      <a:pt x="1493" y="1497"/>
                      <a:pt x="1578" y="1403"/>
                    </a:cubicBezTo>
                    <a:lnTo>
                      <a:pt x="1328" y="1150"/>
                    </a:lnTo>
                    <a:cubicBezTo>
                      <a:pt x="1270" y="1208"/>
                      <a:pt x="1205" y="1251"/>
                      <a:pt x="1133" y="1282"/>
                    </a:cubicBezTo>
                    <a:cubicBezTo>
                      <a:pt x="1061" y="1312"/>
                      <a:pt x="986" y="1326"/>
                      <a:pt x="907" y="1326"/>
                    </a:cubicBezTo>
                    <a:cubicBezTo>
                      <a:pt x="801" y="1326"/>
                      <a:pt x="709" y="1296"/>
                      <a:pt x="633" y="1240"/>
                    </a:cubicBezTo>
                    <a:cubicBezTo>
                      <a:pt x="556" y="1179"/>
                      <a:pt x="505" y="1097"/>
                      <a:pt x="479" y="993"/>
                    </a:cubicBezTo>
                    <a:lnTo>
                      <a:pt x="1670" y="993"/>
                    </a:lnTo>
                    <a:cubicBezTo>
                      <a:pt x="1673" y="966"/>
                      <a:pt x="1673" y="927"/>
                      <a:pt x="1673" y="878"/>
                    </a:cubicBezTo>
                    <a:cubicBezTo>
                      <a:pt x="1673" y="602"/>
                      <a:pt x="1604" y="387"/>
                      <a:pt x="1463" y="232"/>
                    </a:cubicBezTo>
                    <a:cubicBezTo>
                      <a:pt x="1326" y="78"/>
                      <a:pt x="1122" y="1"/>
                      <a:pt x="8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842;p42">
                <a:extLst>
                  <a:ext uri="{FF2B5EF4-FFF2-40B4-BE49-F238E27FC236}">
                    <a16:creationId xmlns:a16="http://schemas.microsoft.com/office/drawing/2014/main" id="{DC4B21EE-FC30-7117-5D34-C57BC58487AF}"/>
                  </a:ext>
                </a:extLst>
              </p:cNvPr>
              <p:cNvSpPr/>
              <p:nvPr/>
            </p:nvSpPr>
            <p:spPr>
              <a:xfrm>
                <a:off x="-2228711" y="3396566"/>
                <a:ext cx="19408" cy="31034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1680" extrusionOk="0">
                    <a:moveTo>
                      <a:pt x="1026" y="0"/>
                    </a:moveTo>
                    <a:cubicBezTo>
                      <a:pt x="903" y="1"/>
                      <a:pt x="794" y="30"/>
                      <a:pt x="702" y="84"/>
                    </a:cubicBezTo>
                    <a:cubicBezTo>
                      <a:pt x="609" y="136"/>
                      <a:pt x="533" y="215"/>
                      <a:pt x="477" y="318"/>
                    </a:cubicBezTo>
                    <a:lnTo>
                      <a:pt x="477" y="18"/>
                    </a:lnTo>
                    <a:lnTo>
                      <a:pt x="1" y="18"/>
                    </a:lnTo>
                    <a:lnTo>
                      <a:pt x="1" y="1679"/>
                    </a:lnTo>
                    <a:lnTo>
                      <a:pt x="477" y="1679"/>
                    </a:lnTo>
                    <a:lnTo>
                      <a:pt x="477" y="880"/>
                    </a:lnTo>
                    <a:cubicBezTo>
                      <a:pt x="477" y="748"/>
                      <a:pt x="518" y="643"/>
                      <a:pt x="603" y="565"/>
                    </a:cubicBezTo>
                    <a:cubicBezTo>
                      <a:pt x="689" y="485"/>
                      <a:pt x="806" y="444"/>
                      <a:pt x="951" y="444"/>
                    </a:cubicBezTo>
                    <a:cubicBezTo>
                      <a:pt x="985" y="444"/>
                      <a:pt x="1009" y="445"/>
                      <a:pt x="1026" y="448"/>
                    </a:cubicBezTo>
                    <a:lnTo>
                      <a:pt x="102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843;p42">
                <a:extLst>
                  <a:ext uri="{FF2B5EF4-FFF2-40B4-BE49-F238E27FC236}">
                    <a16:creationId xmlns:a16="http://schemas.microsoft.com/office/drawing/2014/main" id="{E3AAA387-6E22-D1B1-6014-7685001903A5}"/>
                  </a:ext>
                </a:extLst>
              </p:cNvPr>
              <p:cNvSpPr/>
              <p:nvPr/>
            </p:nvSpPr>
            <p:spPr>
              <a:xfrm>
                <a:off x="-2200031" y="3396566"/>
                <a:ext cx="31370" cy="31034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680" extrusionOk="0">
                    <a:moveTo>
                      <a:pt x="1051" y="0"/>
                    </a:moveTo>
                    <a:cubicBezTo>
                      <a:pt x="783" y="4"/>
                      <a:pt x="593" y="107"/>
                      <a:pt x="477" y="309"/>
                    </a:cubicBezTo>
                    <a:lnTo>
                      <a:pt x="477" y="18"/>
                    </a:lnTo>
                    <a:lnTo>
                      <a:pt x="1" y="18"/>
                    </a:lnTo>
                    <a:lnTo>
                      <a:pt x="1" y="1679"/>
                    </a:lnTo>
                    <a:lnTo>
                      <a:pt x="477" y="1679"/>
                    </a:lnTo>
                    <a:lnTo>
                      <a:pt x="477" y="861"/>
                    </a:lnTo>
                    <a:cubicBezTo>
                      <a:pt x="477" y="737"/>
                      <a:pt x="510" y="637"/>
                      <a:pt x="579" y="558"/>
                    </a:cubicBezTo>
                    <a:cubicBezTo>
                      <a:pt x="647" y="479"/>
                      <a:pt x="739" y="438"/>
                      <a:pt x="856" y="435"/>
                    </a:cubicBezTo>
                    <a:cubicBezTo>
                      <a:pt x="958" y="435"/>
                      <a:pt x="1037" y="466"/>
                      <a:pt x="1095" y="528"/>
                    </a:cubicBezTo>
                    <a:cubicBezTo>
                      <a:pt x="1154" y="588"/>
                      <a:pt x="1185" y="670"/>
                      <a:pt x="1185" y="775"/>
                    </a:cubicBezTo>
                    <a:lnTo>
                      <a:pt x="1185" y="1679"/>
                    </a:lnTo>
                    <a:lnTo>
                      <a:pt x="1659" y="1679"/>
                    </a:lnTo>
                    <a:lnTo>
                      <a:pt x="1659" y="636"/>
                    </a:lnTo>
                    <a:cubicBezTo>
                      <a:pt x="1659" y="443"/>
                      <a:pt x="1604" y="288"/>
                      <a:pt x="1493" y="172"/>
                    </a:cubicBezTo>
                    <a:cubicBezTo>
                      <a:pt x="1384" y="58"/>
                      <a:pt x="1236" y="0"/>
                      <a:pt x="10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844;p42">
                <a:extLst>
                  <a:ext uri="{FF2B5EF4-FFF2-40B4-BE49-F238E27FC236}">
                    <a16:creationId xmlns:a16="http://schemas.microsoft.com/office/drawing/2014/main" id="{A21D3EA4-E2D9-A2CD-6EF4-E4D406058600}"/>
                  </a:ext>
                </a:extLst>
              </p:cNvPr>
              <p:cNvSpPr/>
              <p:nvPr/>
            </p:nvSpPr>
            <p:spPr>
              <a:xfrm>
                <a:off x="-2163351" y="3396566"/>
                <a:ext cx="29480" cy="31440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1702" extrusionOk="0">
                    <a:moveTo>
                      <a:pt x="1090" y="964"/>
                    </a:moveTo>
                    <a:lnTo>
                      <a:pt x="1090" y="1112"/>
                    </a:lnTo>
                    <a:cubicBezTo>
                      <a:pt x="1076" y="1184"/>
                      <a:pt x="1032" y="1243"/>
                      <a:pt x="960" y="1291"/>
                    </a:cubicBezTo>
                    <a:cubicBezTo>
                      <a:pt x="888" y="1338"/>
                      <a:pt x="803" y="1361"/>
                      <a:pt x="704" y="1361"/>
                    </a:cubicBezTo>
                    <a:cubicBezTo>
                      <a:pt x="623" y="1361"/>
                      <a:pt x="560" y="1343"/>
                      <a:pt x="512" y="1306"/>
                    </a:cubicBezTo>
                    <a:cubicBezTo>
                      <a:pt x="467" y="1267"/>
                      <a:pt x="444" y="1216"/>
                      <a:pt x="444" y="1152"/>
                    </a:cubicBezTo>
                    <a:cubicBezTo>
                      <a:pt x="444" y="1086"/>
                      <a:pt x="466" y="1038"/>
                      <a:pt x="510" y="1010"/>
                    </a:cubicBezTo>
                    <a:cubicBezTo>
                      <a:pt x="555" y="979"/>
                      <a:pt x="623" y="964"/>
                      <a:pt x="716" y="964"/>
                    </a:cubicBezTo>
                    <a:close/>
                    <a:moveTo>
                      <a:pt x="852" y="0"/>
                    </a:moveTo>
                    <a:cubicBezTo>
                      <a:pt x="714" y="0"/>
                      <a:pt x="587" y="15"/>
                      <a:pt x="472" y="46"/>
                    </a:cubicBezTo>
                    <a:cubicBezTo>
                      <a:pt x="357" y="77"/>
                      <a:pt x="233" y="125"/>
                      <a:pt x="102" y="192"/>
                    </a:cubicBezTo>
                    <a:lnTo>
                      <a:pt x="250" y="519"/>
                    </a:lnTo>
                    <a:cubicBezTo>
                      <a:pt x="425" y="422"/>
                      <a:pt x="590" y="373"/>
                      <a:pt x="744" y="373"/>
                    </a:cubicBezTo>
                    <a:cubicBezTo>
                      <a:pt x="857" y="373"/>
                      <a:pt x="942" y="398"/>
                      <a:pt x="1000" y="448"/>
                    </a:cubicBezTo>
                    <a:cubicBezTo>
                      <a:pt x="1061" y="495"/>
                      <a:pt x="1090" y="562"/>
                      <a:pt x="1090" y="651"/>
                    </a:cubicBezTo>
                    <a:lnTo>
                      <a:pt x="1090" y="682"/>
                    </a:lnTo>
                    <a:lnTo>
                      <a:pt x="633" y="682"/>
                    </a:lnTo>
                    <a:cubicBezTo>
                      <a:pt x="431" y="685"/>
                      <a:pt x="274" y="730"/>
                      <a:pt x="164" y="818"/>
                    </a:cubicBezTo>
                    <a:cubicBezTo>
                      <a:pt x="54" y="905"/>
                      <a:pt x="0" y="1026"/>
                      <a:pt x="0" y="1183"/>
                    </a:cubicBezTo>
                    <a:cubicBezTo>
                      <a:pt x="0" y="1337"/>
                      <a:pt x="52" y="1463"/>
                      <a:pt x="155" y="1560"/>
                    </a:cubicBezTo>
                    <a:cubicBezTo>
                      <a:pt x="258" y="1654"/>
                      <a:pt x="397" y="1701"/>
                      <a:pt x="572" y="1701"/>
                    </a:cubicBezTo>
                    <a:cubicBezTo>
                      <a:pt x="686" y="1701"/>
                      <a:pt x="788" y="1683"/>
                      <a:pt x="877" y="1646"/>
                    </a:cubicBezTo>
                    <a:cubicBezTo>
                      <a:pt x="965" y="1608"/>
                      <a:pt x="1037" y="1556"/>
                      <a:pt x="1093" y="1485"/>
                    </a:cubicBezTo>
                    <a:lnTo>
                      <a:pt x="1093" y="1679"/>
                    </a:lnTo>
                    <a:lnTo>
                      <a:pt x="1560" y="1679"/>
                    </a:lnTo>
                    <a:lnTo>
                      <a:pt x="1556" y="596"/>
                    </a:lnTo>
                    <a:cubicBezTo>
                      <a:pt x="1555" y="408"/>
                      <a:pt x="1492" y="263"/>
                      <a:pt x="1368" y="157"/>
                    </a:cubicBezTo>
                    <a:cubicBezTo>
                      <a:pt x="1246" y="53"/>
                      <a:pt x="1075" y="0"/>
                      <a:pt x="8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845;p42">
                <a:extLst>
                  <a:ext uri="{FF2B5EF4-FFF2-40B4-BE49-F238E27FC236}">
                    <a16:creationId xmlns:a16="http://schemas.microsoft.com/office/drawing/2014/main" id="{42208BB3-B9DB-656D-334D-5563332F5AE6}"/>
                  </a:ext>
                </a:extLst>
              </p:cNvPr>
              <p:cNvSpPr/>
              <p:nvPr/>
            </p:nvSpPr>
            <p:spPr>
              <a:xfrm>
                <a:off x="-2124328" y="3396566"/>
                <a:ext cx="52875" cy="31034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1680" extrusionOk="0">
                    <a:moveTo>
                      <a:pt x="1038" y="0"/>
                    </a:moveTo>
                    <a:cubicBezTo>
                      <a:pt x="779" y="4"/>
                      <a:pt x="591" y="106"/>
                      <a:pt x="477" y="305"/>
                    </a:cubicBezTo>
                    <a:lnTo>
                      <a:pt x="477" y="18"/>
                    </a:lnTo>
                    <a:lnTo>
                      <a:pt x="0" y="18"/>
                    </a:lnTo>
                    <a:lnTo>
                      <a:pt x="0" y="1679"/>
                    </a:lnTo>
                    <a:lnTo>
                      <a:pt x="477" y="1679"/>
                    </a:lnTo>
                    <a:lnTo>
                      <a:pt x="477" y="858"/>
                    </a:lnTo>
                    <a:cubicBezTo>
                      <a:pt x="477" y="735"/>
                      <a:pt x="509" y="634"/>
                      <a:pt x="574" y="556"/>
                    </a:cubicBezTo>
                    <a:cubicBezTo>
                      <a:pt x="643" y="477"/>
                      <a:pt x="734" y="438"/>
                      <a:pt x="847" y="435"/>
                    </a:cubicBezTo>
                    <a:cubicBezTo>
                      <a:pt x="945" y="435"/>
                      <a:pt x="1022" y="466"/>
                      <a:pt x="1079" y="528"/>
                    </a:cubicBezTo>
                    <a:cubicBezTo>
                      <a:pt x="1135" y="588"/>
                      <a:pt x="1165" y="670"/>
                      <a:pt x="1165" y="775"/>
                    </a:cubicBezTo>
                    <a:lnTo>
                      <a:pt x="1165" y="1679"/>
                    </a:lnTo>
                    <a:lnTo>
                      <a:pt x="1637" y="1679"/>
                    </a:lnTo>
                    <a:lnTo>
                      <a:pt x="1637" y="858"/>
                    </a:lnTo>
                    <a:cubicBezTo>
                      <a:pt x="1637" y="735"/>
                      <a:pt x="1671" y="634"/>
                      <a:pt x="1736" y="556"/>
                    </a:cubicBezTo>
                    <a:cubicBezTo>
                      <a:pt x="1802" y="477"/>
                      <a:pt x="1892" y="438"/>
                      <a:pt x="2005" y="435"/>
                    </a:cubicBezTo>
                    <a:cubicBezTo>
                      <a:pt x="2103" y="435"/>
                      <a:pt x="2182" y="465"/>
                      <a:pt x="2239" y="525"/>
                    </a:cubicBezTo>
                    <a:cubicBezTo>
                      <a:pt x="2297" y="584"/>
                      <a:pt x="2326" y="668"/>
                      <a:pt x="2326" y="775"/>
                    </a:cubicBezTo>
                    <a:lnTo>
                      <a:pt x="2326" y="1679"/>
                    </a:lnTo>
                    <a:lnTo>
                      <a:pt x="2798" y="1679"/>
                    </a:lnTo>
                    <a:lnTo>
                      <a:pt x="2798" y="636"/>
                    </a:lnTo>
                    <a:cubicBezTo>
                      <a:pt x="2798" y="440"/>
                      <a:pt x="2744" y="286"/>
                      <a:pt x="2635" y="172"/>
                    </a:cubicBezTo>
                    <a:cubicBezTo>
                      <a:pt x="2528" y="58"/>
                      <a:pt x="2382" y="0"/>
                      <a:pt x="2200" y="0"/>
                    </a:cubicBezTo>
                    <a:cubicBezTo>
                      <a:pt x="2057" y="1"/>
                      <a:pt x="1935" y="35"/>
                      <a:pt x="1832" y="99"/>
                    </a:cubicBezTo>
                    <a:cubicBezTo>
                      <a:pt x="1731" y="162"/>
                      <a:pt x="1654" y="257"/>
                      <a:pt x="1600" y="382"/>
                    </a:cubicBezTo>
                    <a:cubicBezTo>
                      <a:pt x="1559" y="261"/>
                      <a:pt x="1491" y="167"/>
                      <a:pt x="1393" y="102"/>
                    </a:cubicBezTo>
                    <a:cubicBezTo>
                      <a:pt x="1296" y="33"/>
                      <a:pt x="1178" y="0"/>
                      <a:pt x="10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846;p42">
                <a:extLst>
                  <a:ext uri="{FF2B5EF4-FFF2-40B4-BE49-F238E27FC236}">
                    <a16:creationId xmlns:a16="http://schemas.microsoft.com/office/drawing/2014/main" id="{F221BA72-D679-F560-2B79-17271DA14D65}"/>
                  </a:ext>
                </a:extLst>
              </p:cNvPr>
              <p:cNvSpPr/>
              <p:nvPr/>
            </p:nvSpPr>
            <p:spPr>
              <a:xfrm>
                <a:off x="-2065311" y="3396603"/>
                <a:ext cx="31653" cy="31348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1697" extrusionOk="0">
                    <a:moveTo>
                      <a:pt x="859" y="349"/>
                    </a:moveTo>
                    <a:cubicBezTo>
                      <a:pt x="968" y="349"/>
                      <a:pt x="1056" y="383"/>
                      <a:pt x="1121" y="448"/>
                    </a:cubicBezTo>
                    <a:cubicBezTo>
                      <a:pt x="1187" y="514"/>
                      <a:pt x="1223" y="602"/>
                      <a:pt x="1227" y="711"/>
                    </a:cubicBezTo>
                    <a:lnTo>
                      <a:pt x="470" y="711"/>
                    </a:lnTo>
                    <a:cubicBezTo>
                      <a:pt x="488" y="600"/>
                      <a:pt x="532" y="513"/>
                      <a:pt x="600" y="448"/>
                    </a:cubicBezTo>
                    <a:cubicBezTo>
                      <a:pt x="670" y="383"/>
                      <a:pt x="756" y="349"/>
                      <a:pt x="859" y="349"/>
                    </a:cubicBezTo>
                    <a:close/>
                    <a:moveTo>
                      <a:pt x="856" y="1"/>
                    </a:moveTo>
                    <a:cubicBezTo>
                      <a:pt x="689" y="1"/>
                      <a:pt x="541" y="37"/>
                      <a:pt x="411" y="109"/>
                    </a:cubicBezTo>
                    <a:cubicBezTo>
                      <a:pt x="281" y="179"/>
                      <a:pt x="181" y="279"/>
                      <a:pt x="109" y="408"/>
                    </a:cubicBezTo>
                    <a:cubicBezTo>
                      <a:pt x="37" y="536"/>
                      <a:pt x="0" y="684"/>
                      <a:pt x="0" y="854"/>
                    </a:cubicBezTo>
                    <a:cubicBezTo>
                      <a:pt x="0" y="1020"/>
                      <a:pt x="35" y="1168"/>
                      <a:pt x="106" y="1295"/>
                    </a:cubicBezTo>
                    <a:cubicBezTo>
                      <a:pt x="178" y="1422"/>
                      <a:pt x="278" y="1522"/>
                      <a:pt x="408" y="1591"/>
                    </a:cubicBezTo>
                    <a:cubicBezTo>
                      <a:pt x="540" y="1662"/>
                      <a:pt x="693" y="1697"/>
                      <a:pt x="868" y="1697"/>
                    </a:cubicBezTo>
                    <a:cubicBezTo>
                      <a:pt x="1017" y="1697"/>
                      <a:pt x="1151" y="1672"/>
                      <a:pt x="1269" y="1622"/>
                    </a:cubicBezTo>
                    <a:cubicBezTo>
                      <a:pt x="1392" y="1570"/>
                      <a:pt x="1494" y="1497"/>
                      <a:pt x="1578" y="1403"/>
                    </a:cubicBezTo>
                    <a:lnTo>
                      <a:pt x="1328" y="1150"/>
                    </a:lnTo>
                    <a:cubicBezTo>
                      <a:pt x="1271" y="1208"/>
                      <a:pt x="1206" y="1251"/>
                      <a:pt x="1134" y="1282"/>
                    </a:cubicBezTo>
                    <a:cubicBezTo>
                      <a:pt x="1062" y="1312"/>
                      <a:pt x="986" y="1326"/>
                      <a:pt x="909" y="1326"/>
                    </a:cubicBezTo>
                    <a:cubicBezTo>
                      <a:pt x="801" y="1326"/>
                      <a:pt x="710" y="1296"/>
                      <a:pt x="634" y="1240"/>
                    </a:cubicBezTo>
                    <a:cubicBezTo>
                      <a:pt x="558" y="1179"/>
                      <a:pt x="506" y="1097"/>
                      <a:pt x="479" y="993"/>
                    </a:cubicBezTo>
                    <a:lnTo>
                      <a:pt x="1671" y="993"/>
                    </a:lnTo>
                    <a:cubicBezTo>
                      <a:pt x="1673" y="966"/>
                      <a:pt x="1675" y="927"/>
                      <a:pt x="1675" y="878"/>
                    </a:cubicBezTo>
                    <a:cubicBezTo>
                      <a:pt x="1675" y="602"/>
                      <a:pt x="1604" y="387"/>
                      <a:pt x="1465" y="232"/>
                    </a:cubicBezTo>
                    <a:cubicBezTo>
                      <a:pt x="1326" y="78"/>
                      <a:pt x="1124" y="1"/>
                      <a:pt x="8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847;p42">
                <a:extLst>
                  <a:ext uri="{FF2B5EF4-FFF2-40B4-BE49-F238E27FC236}">
                    <a16:creationId xmlns:a16="http://schemas.microsoft.com/office/drawing/2014/main" id="{D3A71B85-39B1-C934-A526-E2704F98D41B}"/>
                  </a:ext>
                </a:extLst>
              </p:cNvPr>
              <p:cNvSpPr/>
              <p:nvPr/>
            </p:nvSpPr>
            <p:spPr>
              <a:xfrm>
                <a:off x="-1994634" y="3384245"/>
                <a:ext cx="5235" cy="4335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347" extrusionOk="0">
                    <a:moveTo>
                      <a:pt x="0" y="0"/>
                    </a:moveTo>
                    <a:lnTo>
                      <a:pt x="0" y="2346"/>
                    </a:lnTo>
                    <a:lnTo>
                      <a:pt x="277" y="2346"/>
                    </a:lnTo>
                    <a:lnTo>
                      <a:pt x="2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848;p42">
                <a:extLst>
                  <a:ext uri="{FF2B5EF4-FFF2-40B4-BE49-F238E27FC236}">
                    <a16:creationId xmlns:a16="http://schemas.microsoft.com/office/drawing/2014/main" id="{410785E4-F5D7-6BD3-3FDD-8DF03E07CA9E}"/>
                  </a:ext>
                </a:extLst>
              </p:cNvPr>
              <p:cNvSpPr/>
              <p:nvPr/>
            </p:nvSpPr>
            <p:spPr>
              <a:xfrm>
                <a:off x="-1980707" y="3395624"/>
                <a:ext cx="29310" cy="32770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774" extrusionOk="0">
                    <a:moveTo>
                      <a:pt x="775" y="236"/>
                    </a:moveTo>
                    <a:cubicBezTo>
                      <a:pt x="923" y="236"/>
                      <a:pt x="1040" y="295"/>
                      <a:pt x="1126" y="413"/>
                    </a:cubicBezTo>
                    <a:cubicBezTo>
                      <a:pt x="1213" y="530"/>
                      <a:pt x="1256" y="688"/>
                      <a:pt x="1256" y="887"/>
                    </a:cubicBezTo>
                    <a:cubicBezTo>
                      <a:pt x="1256" y="1089"/>
                      <a:pt x="1213" y="1248"/>
                      <a:pt x="1126" y="1365"/>
                    </a:cubicBezTo>
                    <a:cubicBezTo>
                      <a:pt x="1040" y="1481"/>
                      <a:pt x="923" y="1540"/>
                      <a:pt x="775" y="1540"/>
                    </a:cubicBezTo>
                    <a:cubicBezTo>
                      <a:pt x="626" y="1540"/>
                      <a:pt x="507" y="1482"/>
                      <a:pt x="421" y="1366"/>
                    </a:cubicBezTo>
                    <a:cubicBezTo>
                      <a:pt x="335" y="1249"/>
                      <a:pt x="292" y="1089"/>
                      <a:pt x="292" y="887"/>
                    </a:cubicBezTo>
                    <a:cubicBezTo>
                      <a:pt x="292" y="685"/>
                      <a:pt x="336" y="527"/>
                      <a:pt x="422" y="411"/>
                    </a:cubicBezTo>
                    <a:cubicBezTo>
                      <a:pt x="509" y="294"/>
                      <a:pt x="627" y="236"/>
                      <a:pt x="775" y="236"/>
                    </a:cubicBezTo>
                    <a:close/>
                    <a:moveTo>
                      <a:pt x="775" y="1"/>
                    </a:moveTo>
                    <a:cubicBezTo>
                      <a:pt x="533" y="1"/>
                      <a:pt x="343" y="79"/>
                      <a:pt x="205" y="236"/>
                    </a:cubicBezTo>
                    <a:cubicBezTo>
                      <a:pt x="69" y="393"/>
                      <a:pt x="0" y="611"/>
                      <a:pt x="0" y="887"/>
                    </a:cubicBezTo>
                    <a:cubicBezTo>
                      <a:pt x="0" y="1164"/>
                      <a:pt x="69" y="1382"/>
                      <a:pt x="205" y="1540"/>
                    </a:cubicBezTo>
                    <a:cubicBezTo>
                      <a:pt x="343" y="1696"/>
                      <a:pt x="533" y="1774"/>
                      <a:pt x="775" y="1774"/>
                    </a:cubicBezTo>
                    <a:cubicBezTo>
                      <a:pt x="1017" y="1774"/>
                      <a:pt x="1206" y="1696"/>
                      <a:pt x="1344" y="1540"/>
                    </a:cubicBezTo>
                    <a:cubicBezTo>
                      <a:pt x="1481" y="1382"/>
                      <a:pt x="1551" y="1164"/>
                      <a:pt x="1551" y="887"/>
                    </a:cubicBezTo>
                    <a:cubicBezTo>
                      <a:pt x="1551" y="611"/>
                      <a:pt x="1481" y="393"/>
                      <a:pt x="1344" y="236"/>
                    </a:cubicBezTo>
                    <a:cubicBezTo>
                      <a:pt x="1206" y="79"/>
                      <a:pt x="1017" y="1"/>
                      <a:pt x="7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849;p42">
                <a:extLst>
                  <a:ext uri="{FF2B5EF4-FFF2-40B4-BE49-F238E27FC236}">
                    <a16:creationId xmlns:a16="http://schemas.microsoft.com/office/drawing/2014/main" id="{776559A7-9EF3-7B53-95BB-72484AC061ED}"/>
                  </a:ext>
                </a:extLst>
              </p:cNvPr>
              <p:cNvSpPr/>
              <p:nvPr/>
            </p:nvSpPr>
            <p:spPr>
              <a:xfrm>
                <a:off x="-1945009" y="3395624"/>
                <a:ext cx="29310" cy="32770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774" extrusionOk="0">
                    <a:moveTo>
                      <a:pt x="776" y="236"/>
                    </a:moveTo>
                    <a:cubicBezTo>
                      <a:pt x="923" y="236"/>
                      <a:pt x="1040" y="295"/>
                      <a:pt x="1128" y="413"/>
                    </a:cubicBezTo>
                    <a:cubicBezTo>
                      <a:pt x="1214" y="530"/>
                      <a:pt x="1256" y="688"/>
                      <a:pt x="1256" y="887"/>
                    </a:cubicBezTo>
                    <a:cubicBezTo>
                      <a:pt x="1256" y="1089"/>
                      <a:pt x="1214" y="1248"/>
                      <a:pt x="1128" y="1365"/>
                    </a:cubicBezTo>
                    <a:cubicBezTo>
                      <a:pt x="1040" y="1481"/>
                      <a:pt x="923" y="1540"/>
                      <a:pt x="776" y="1540"/>
                    </a:cubicBezTo>
                    <a:cubicBezTo>
                      <a:pt x="626" y="1540"/>
                      <a:pt x="507" y="1482"/>
                      <a:pt x="421" y="1366"/>
                    </a:cubicBezTo>
                    <a:cubicBezTo>
                      <a:pt x="336" y="1249"/>
                      <a:pt x="294" y="1089"/>
                      <a:pt x="294" y="887"/>
                    </a:cubicBezTo>
                    <a:cubicBezTo>
                      <a:pt x="294" y="685"/>
                      <a:pt x="336" y="527"/>
                      <a:pt x="422" y="411"/>
                    </a:cubicBezTo>
                    <a:cubicBezTo>
                      <a:pt x="510" y="294"/>
                      <a:pt x="627" y="236"/>
                      <a:pt x="776" y="236"/>
                    </a:cubicBezTo>
                    <a:close/>
                    <a:moveTo>
                      <a:pt x="776" y="1"/>
                    </a:moveTo>
                    <a:cubicBezTo>
                      <a:pt x="533" y="1"/>
                      <a:pt x="344" y="79"/>
                      <a:pt x="206" y="236"/>
                    </a:cubicBezTo>
                    <a:cubicBezTo>
                      <a:pt x="69" y="393"/>
                      <a:pt x="0" y="611"/>
                      <a:pt x="0" y="887"/>
                    </a:cubicBezTo>
                    <a:cubicBezTo>
                      <a:pt x="0" y="1164"/>
                      <a:pt x="69" y="1382"/>
                      <a:pt x="206" y="1540"/>
                    </a:cubicBezTo>
                    <a:cubicBezTo>
                      <a:pt x="344" y="1696"/>
                      <a:pt x="533" y="1774"/>
                      <a:pt x="776" y="1774"/>
                    </a:cubicBezTo>
                    <a:cubicBezTo>
                      <a:pt x="1017" y="1774"/>
                      <a:pt x="1206" y="1696"/>
                      <a:pt x="1344" y="1540"/>
                    </a:cubicBezTo>
                    <a:cubicBezTo>
                      <a:pt x="1481" y="1382"/>
                      <a:pt x="1551" y="1164"/>
                      <a:pt x="1551" y="887"/>
                    </a:cubicBezTo>
                    <a:cubicBezTo>
                      <a:pt x="1551" y="611"/>
                      <a:pt x="1481" y="393"/>
                      <a:pt x="1344" y="236"/>
                    </a:cubicBezTo>
                    <a:cubicBezTo>
                      <a:pt x="1206" y="79"/>
                      <a:pt x="1017" y="1"/>
                      <a:pt x="7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850;p42">
                <a:extLst>
                  <a:ext uri="{FF2B5EF4-FFF2-40B4-BE49-F238E27FC236}">
                    <a16:creationId xmlns:a16="http://schemas.microsoft.com/office/drawing/2014/main" id="{04058C57-ABBC-C235-A94C-BECF5D750204}"/>
                  </a:ext>
                </a:extLst>
              </p:cNvPr>
              <p:cNvSpPr/>
              <p:nvPr/>
            </p:nvSpPr>
            <p:spPr>
              <a:xfrm>
                <a:off x="-1908820" y="3384245"/>
                <a:ext cx="28346" cy="43355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2347" extrusionOk="0">
                    <a:moveTo>
                      <a:pt x="0" y="0"/>
                    </a:moveTo>
                    <a:lnTo>
                      <a:pt x="0" y="2346"/>
                    </a:lnTo>
                    <a:lnTo>
                      <a:pt x="279" y="2346"/>
                    </a:lnTo>
                    <a:lnTo>
                      <a:pt x="279" y="1521"/>
                    </a:lnTo>
                    <a:lnTo>
                      <a:pt x="1136" y="2346"/>
                    </a:lnTo>
                    <a:lnTo>
                      <a:pt x="1499" y="2346"/>
                    </a:lnTo>
                    <a:lnTo>
                      <a:pt x="565" y="1448"/>
                    </a:lnTo>
                    <a:lnTo>
                      <a:pt x="1461" y="658"/>
                    </a:lnTo>
                    <a:lnTo>
                      <a:pt x="1107" y="658"/>
                    </a:lnTo>
                    <a:lnTo>
                      <a:pt x="279" y="1386"/>
                    </a:lnTo>
                    <a:lnTo>
                      <a:pt x="27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851;p42">
                <a:extLst>
                  <a:ext uri="{FF2B5EF4-FFF2-40B4-BE49-F238E27FC236}">
                    <a16:creationId xmlns:a16="http://schemas.microsoft.com/office/drawing/2014/main" id="{BA2F2AD0-DE0A-788C-6142-3F9DF50D916F}"/>
                  </a:ext>
                </a:extLst>
              </p:cNvPr>
              <p:cNvSpPr/>
              <p:nvPr/>
            </p:nvSpPr>
            <p:spPr>
              <a:xfrm>
                <a:off x="-1874824" y="3384245"/>
                <a:ext cx="5235" cy="4335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347" extrusionOk="0">
                    <a:moveTo>
                      <a:pt x="0" y="0"/>
                    </a:moveTo>
                    <a:lnTo>
                      <a:pt x="0" y="352"/>
                    </a:lnTo>
                    <a:lnTo>
                      <a:pt x="277" y="352"/>
                    </a:lnTo>
                    <a:lnTo>
                      <a:pt x="277" y="0"/>
                    </a:lnTo>
                    <a:close/>
                    <a:moveTo>
                      <a:pt x="0" y="658"/>
                    </a:moveTo>
                    <a:lnTo>
                      <a:pt x="0" y="2346"/>
                    </a:lnTo>
                    <a:lnTo>
                      <a:pt x="277" y="2346"/>
                    </a:lnTo>
                    <a:lnTo>
                      <a:pt x="277" y="6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852;p42">
                <a:extLst>
                  <a:ext uri="{FF2B5EF4-FFF2-40B4-BE49-F238E27FC236}">
                    <a16:creationId xmlns:a16="http://schemas.microsoft.com/office/drawing/2014/main" id="{9889CBB0-CF4B-A715-C11D-BDE327F55AFE}"/>
                  </a:ext>
                </a:extLst>
              </p:cNvPr>
              <p:cNvSpPr/>
              <p:nvPr/>
            </p:nvSpPr>
            <p:spPr>
              <a:xfrm>
                <a:off x="-1858837" y="3395624"/>
                <a:ext cx="26778" cy="31976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731" extrusionOk="0">
                    <a:moveTo>
                      <a:pt x="826" y="1"/>
                    </a:moveTo>
                    <a:cubicBezTo>
                      <a:pt x="708" y="1"/>
                      <a:pt x="604" y="27"/>
                      <a:pt x="514" y="77"/>
                    </a:cubicBezTo>
                    <a:cubicBezTo>
                      <a:pt x="424" y="127"/>
                      <a:pt x="347" y="203"/>
                      <a:pt x="280" y="305"/>
                    </a:cubicBezTo>
                    <a:lnTo>
                      <a:pt x="280" y="42"/>
                    </a:lnTo>
                    <a:lnTo>
                      <a:pt x="1" y="42"/>
                    </a:lnTo>
                    <a:lnTo>
                      <a:pt x="1" y="1730"/>
                    </a:lnTo>
                    <a:lnTo>
                      <a:pt x="280" y="1730"/>
                    </a:lnTo>
                    <a:lnTo>
                      <a:pt x="280" y="777"/>
                    </a:lnTo>
                    <a:cubicBezTo>
                      <a:pt x="280" y="611"/>
                      <a:pt x="324" y="481"/>
                      <a:pt x="410" y="386"/>
                    </a:cubicBezTo>
                    <a:cubicBezTo>
                      <a:pt x="496" y="290"/>
                      <a:pt x="615" y="243"/>
                      <a:pt x="764" y="243"/>
                    </a:cubicBezTo>
                    <a:cubicBezTo>
                      <a:pt x="889" y="243"/>
                      <a:pt x="983" y="283"/>
                      <a:pt x="1044" y="361"/>
                    </a:cubicBezTo>
                    <a:cubicBezTo>
                      <a:pt x="1107" y="441"/>
                      <a:pt x="1138" y="561"/>
                      <a:pt x="1138" y="720"/>
                    </a:cubicBezTo>
                    <a:lnTo>
                      <a:pt x="1138" y="1730"/>
                    </a:lnTo>
                    <a:lnTo>
                      <a:pt x="1416" y="1730"/>
                    </a:lnTo>
                    <a:lnTo>
                      <a:pt x="1416" y="711"/>
                    </a:lnTo>
                    <a:cubicBezTo>
                      <a:pt x="1416" y="478"/>
                      <a:pt x="1366" y="302"/>
                      <a:pt x="1267" y="182"/>
                    </a:cubicBezTo>
                    <a:cubicBezTo>
                      <a:pt x="1167" y="61"/>
                      <a:pt x="1020" y="1"/>
                      <a:pt x="8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853;p42">
                <a:extLst>
                  <a:ext uri="{FF2B5EF4-FFF2-40B4-BE49-F238E27FC236}">
                    <a16:creationId xmlns:a16="http://schemas.microsoft.com/office/drawing/2014/main" id="{D1453DAB-08CF-2930-400C-7001148DD342}"/>
                  </a:ext>
                </a:extLst>
              </p:cNvPr>
              <p:cNvSpPr/>
              <p:nvPr/>
            </p:nvSpPr>
            <p:spPr>
              <a:xfrm>
                <a:off x="-1821098" y="3395624"/>
                <a:ext cx="28554" cy="43854"/>
              </a:xfrm>
              <a:custGeom>
                <a:avLst/>
                <a:gdLst/>
                <a:ahLst/>
                <a:cxnLst/>
                <a:rect l="l" t="t" r="r" b="b"/>
                <a:pathLst>
                  <a:path w="1511" h="2374" extrusionOk="0">
                    <a:moveTo>
                      <a:pt x="760" y="234"/>
                    </a:moveTo>
                    <a:cubicBezTo>
                      <a:pt x="909" y="234"/>
                      <a:pt x="1025" y="289"/>
                      <a:pt x="1109" y="400"/>
                    </a:cubicBezTo>
                    <a:cubicBezTo>
                      <a:pt x="1191" y="510"/>
                      <a:pt x="1234" y="666"/>
                      <a:pt x="1234" y="867"/>
                    </a:cubicBezTo>
                    <a:cubicBezTo>
                      <a:pt x="1234" y="1066"/>
                      <a:pt x="1191" y="1222"/>
                      <a:pt x="1109" y="1333"/>
                    </a:cubicBezTo>
                    <a:cubicBezTo>
                      <a:pt x="1025" y="1443"/>
                      <a:pt x="909" y="1499"/>
                      <a:pt x="760" y="1499"/>
                    </a:cubicBezTo>
                    <a:cubicBezTo>
                      <a:pt x="611" y="1499"/>
                      <a:pt x="495" y="1443"/>
                      <a:pt x="411" y="1333"/>
                    </a:cubicBezTo>
                    <a:cubicBezTo>
                      <a:pt x="329" y="1222"/>
                      <a:pt x="288" y="1066"/>
                      <a:pt x="288" y="867"/>
                    </a:cubicBezTo>
                    <a:cubicBezTo>
                      <a:pt x="288" y="666"/>
                      <a:pt x="329" y="510"/>
                      <a:pt x="411" y="400"/>
                    </a:cubicBezTo>
                    <a:cubicBezTo>
                      <a:pt x="495" y="289"/>
                      <a:pt x="611" y="234"/>
                      <a:pt x="760" y="234"/>
                    </a:cubicBezTo>
                    <a:close/>
                    <a:moveTo>
                      <a:pt x="692" y="1"/>
                    </a:moveTo>
                    <a:cubicBezTo>
                      <a:pt x="485" y="1"/>
                      <a:pt x="317" y="81"/>
                      <a:pt x="191" y="238"/>
                    </a:cubicBezTo>
                    <a:cubicBezTo>
                      <a:pt x="65" y="396"/>
                      <a:pt x="1" y="606"/>
                      <a:pt x="1" y="867"/>
                    </a:cubicBezTo>
                    <a:cubicBezTo>
                      <a:pt x="1" y="1127"/>
                      <a:pt x="65" y="1337"/>
                      <a:pt x="191" y="1493"/>
                    </a:cubicBezTo>
                    <a:cubicBezTo>
                      <a:pt x="317" y="1652"/>
                      <a:pt x="485" y="1730"/>
                      <a:pt x="692" y="1730"/>
                    </a:cubicBezTo>
                    <a:cubicBezTo>
                      <a:pt x="817" y="1730"/>
                      <a:pt x="923" y="1706"/>
                      <a:pt x="1014" y="1657"/>
                    </a:cubicBezTo>
                    <a:cubicBezTo>
                      <a:pt x="1102" y="1608"/>
                      <a:pt x="1176" y="1533"/>
                      <a:pt x="1234" y="1434"/>
                    </a:cubicBezTo>
                    <a:lnTo>
                      <a:pt x="1234" y="1571"/>
                    </a:lnTo>
                    <a:cubicBezTo>
                      <a:pt x="1234" y="1762"/>
                      <a:pt x="1189" y="1907"/>
                      <a:pt x="1097" y="2000"/>
                    </a:cubicBezTo>
                    <a:cubicBezTo>
                      <a:pt x="1007" y="2096"/>
                      <a:pt x="871" y="2143"/>
                      <a:pt x="689" y="2143"/>
                    </a:cubicBezTo>
                    <a:cubicBezTo>
                      <a:pt x="607" y="2143"/>
                      <a:pt x="526" y="2133"/>
                      <a:pt x="446" y="2112"/>
                    </a:cubicBezTo>
                    <a:cubicBezTo>
                      <a:pt x="366" y="2091"/>
                      <a:pt x="286" y="2058"/>
                      <a:pt x="205" y="2015"/>
                    </a:cubicBezTo>
                    <a:lnTo>
                      <a:pt x="205" y="2284"/>
                    </a:lnTo>
                    <a:cubicBezTo>
                      <a:pt x="286" y="2314"/>
                      <a:pt x="370" y="2336"/>
                      <a:pt x="456" y="2350"/>
                    </a:cubicBezTo>
                    <a:cubicBezTo>
                      <a:pt x="543" y="2366"/>
                      <a:pt x="635" y="2374"/>
                      <a:pt x="733" y="2374"/>
                    </a:cubicBezTo>
                    <a:cubicBezTo>
                      <a:pt x="995" y="2374"/>
                      <a:pt x="1191" y="2303"/>
                      <a:pt x="1320" y="2163"/>
                    </a:cubicBezTo>
                    <a:cubicBezTo>
                      <a:pt x="1447" y="2022"/>
                      <a:pt x="1510" y="1809"/>
                      <a:pt x="1510" y="1521"/>
                    </a:cubicBezTo>
                    <a:lnTo>
                      <a:pt x="1510" y="42"/>
                    </a:lnTo>
                    <a:lnTo>
                      <a:pt x="1234" y="42"/>
                    </a:lnTo>
                    <a:lnTo>
                      <a:pt x="1234" y="298"/>
                    </a:lnTo>
                    <a:cubicBezTo>
                      <a:pt x="1176" y="199"/>
                      <a:pt x="1102" y="124"/>
                      <a:pt x="1014" y="75"/>
                    </a:cubicBezTo>
                    <a:cubicBezTo>
                      <a:pt x="923" y="25"/>
                      <a:pt x="817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854;p42">
                <a:extLst>
                  <a:ext uri="{FF2B5EF4-FFF2-40B4-BE49-F238E27FC236}">
                    <a16:creationId xmlns:a16="http://schemas.microsoft.com/office/drawing/2014/main" id="{4F336BA7-7832-C26F-ACC9-7DD99A334D93}"/>
                  </a:ext>
                </a:extLst>
              </p:cNvPr>
              <p:cNvSpPr/>
              <p:nvPr/>
            </p:nvSpPr>
            <p:spPr>
              <a:xfrm>
                <a:off x="-1765483" y="3395624"/>
                <a:ext cx="28554" cy="43854"/>
              </a:xfrm>
              <a:custGeom>
                <a:avLst/>
                <a:gdLst/>
                <a:ahLst/>
                <a:cxnLst/>
                <a:rect l="l" t="t" r="r" b="b"/>
                <a:pathLst>
                  <a:path w="1511" h="2374" extrusionOk="0">
                    <a:moveTo>
                      <a:pt x="759" y="234"/>
                    </a:moveTo>
                    <a:cubicBezTo>
                      <a:pt x="909" y="234"/>
                      <a:pt x="1025" y="289"/>
                      <a:pt x="1107" y="400"/>
                    </a:cubicBezTo>
                    <a:cubicBezTo>
                      <a:pt x="1191" y="510"/>
                      <a:pt x="1232" y="666"/>
                      <a:pt x="1232" y="867"/>
                    </a:cubicBezTo>
                    <a:cubicBezTo>
                      <a:pt x="1232" y="1066"/>
                      <a:pt x="1191" y="1222"/>
                      <a:pt x="1107" y="1333"/>
                    </a:cubicBezTo>
                    <a:cubicBezTo>
                      <a:pt x="1025" y="1443"/>
                      <a:pt x="909" y="1499"/>
                      <a:pt x="759" y="1499"/>
                    </a:cubicBezTo>
                    <a:cubicBezTo>
                      <a:pt x="611" y="1499"/>
                      <a:pt x="494" y="1443"/>
                      <a:pt x="410" y="1333"/>
                    </a:cubicBezTo>
                    <a:cubicBezTo>
                      <a:pt x="328" y="1222"/>
                      <a:pt x="286" y="1066"/>
                      <a:pt x="286" y="867"/>
                    </a:cubicBezTo>
                    <a:cubicBezTo>
                      <a:pt x="286" y="666"/>
                      <a:pt x="328" y="510"/>
                      <a:pt x="410" y="400"/>
                    </a:cubicBezTo>
                    <a:cubicBezTo>
                      <a:pt x="494" y="289"/>
                      <a:pt x="611" y="234"/>
                      <a:pt x="759" y="234"/>
                    </a:cubicBezTo>
                    <a:close/>
                    <a:moveTo>
                      <a:pt x="690" y="1"/>
                    </a:moveTo>
                    <a:cubicBezTo>
                      <a:pt x="483" y="1"/>
                      <a:pt x="317" y="81"/>
                      <a:pt x="190" y="238"/>
                    </a:cubicBezTo>
                    <a:cubicBezTo>
                      <a:pt x="64" y="396"/>
                      <a:pt x="1" y="606"/>
                      <a:pt x="1" y="867"/>
                    </a:cubicBezTo>
                    <a:cubicBezTo>
                      <a:pt x="1" y="1127"/>
                      <a:pt x="64" y="1337"/>
                      <a:pt x="190" y="1493"/>
                    </a:cubicBezTo>
                    <a:cubicBezTo>
                      <a:pt x="317" y="1652"/>
                      <a:pt x="483" y="1730"/>
                      <a:pt x="690" y="1730"/>
                    </a:cubicBezTo>
                    <a:cubicBezTo>
                      <a:pt x="815" y="1730"/>
                      <a:pt x="922" y="1706"/>
                      <a:pt x="1012" y="1657"/>
                    </a:cubicBezTo>
                    <a:cubicBezTo>
                      <a:pt x="1102" y="1608"/>
                      <a:pt x="1176" y="1533"/>
                      <a:pt x="1232" y="1434"/>
                    </a:cubicBezTo>
                    <a:lnTo>
                      <a:pt x="1232" y="1571"/>
                    </a:lnTo>
                    <a:cubicBezTo>
                      <a:pt x="1232" y="1762"/>
                      <a:pt x="1187" y="1907"/>
                      <a:pt x="1097" y="2000"/>
                    </a:cubicBezTo>
                    <a:cubicBezTo>
                      <a:pt x="1006" y="2096"/>
                      <a:pt x="869" y="2143"/>
                      <a:pt x="688" y="2143"/>
                    </a:cubicBezTo>
                    <a:cubicBezTo>
                      <a:pt x="605" y="2143"/>
                      <a:pt x="524" y="2133"/>
                      <a:pt x="445" y="2112"/>
                    </a:cubicBezTo>
                    <a:cubicBezTo>
                      <a:pt x="366" y="2091"/>
                      <a:pt x="285" y="2058"/>
                      <a:pt x="204" y="2015"/>
                    </a:cubicBezTo>
                    <a:lnTo>
                      <a:pt x="204" y="2284"/>
                    </a:lnTo>
                    <a:cubicBezTo>
                      <a:pt x="285" y="2314"/>
                      <a:pt x="369" y="2336"/>
                      <a:pt x="456" y="2350"/>
                    </a:cubicBezTo>
                    <a:cubicBezTo>
                      <a:pt x="542" y="2366"/>
                      <a:pt x="634" y="2374"/>
                      <a:pt x="732" y="2374"/>
                    </a:cubicBezTo>
                    <a:cubicBezTo>
                      <a:pt x="995" y="2374"/>
                      <a:pt x="1191" y="2303"/>
                      <a:pt x="1318" y="2163"/>
                    </a:cubicBezTo>
                    <a:cubicBezTo>
                      <a:pt x="1446" y="2022"/>
                      <a:pt x="1510" y="1809"/>
                      <a:pt x="1510" y="1521"/>
                    </a:cubicBezTo>
                    <a:lnTo>
                      <a:pt x="1510" y="42"/>
                    </a:lnTo>
                    <a:lnTo>
                      <a:pt x="1232" y="42"/>
                    </a:lnTo>
                    <a:lnTo>
                      <a:pt x="1232" y="298"/>
                    </a:lnTo>
                    <a:cubicBezTo>
                      <a:pt x="1176" y="199"/>
                      <a:pt x="1102" y="124"/>
                      <a:pt x="1012" y="75"/>
                    </a:cubicBezTo>
                    <a:cubicBezTo>
                      <a:pt x="922" y="25"/>
                      <a:pt x="815" y="1"/>
                      <a:pt x="6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855;p42">
                <a:extLst>
                  <a:ext uri="{FF2B5EF4-FFF2-40B4-BE49-F238E27FC236}">
                    <a16:creationId xmlns:a16="http://schemas.microsoft.com/office/drawing/2014/main" id="{FFFDFA30-85CC-49A8-BCA1-90E23BA09BD5}"/>
                  </a:ext>
                </a:extLst>
              </p:cNvPr>
              <p:cNvSpPr/>
              <p:nvPr/>
            </p:nvSpPr>
            <p:spPr>
              <a:xfrm>
                <a:off x="-1728444" y="3395624"/>
                <a:ext cx="29310" cy="32770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774" extrusionOk="0">
                    <a:moveTo>
                      <a:pt x="775" y="236"/>
                    </a:moveTo>
                    <a:cubicBezTo>
                      <a:pt x="923" y="236"/>
                      <a:pt x="1040" y="295"/>
                      <a:pt x="1128" y="413"/>
                    </a:cubicBezTo>
                    <a:cubicBezTo>
                      <a:pt x="1214" y="530"/>
                      <a:pt x="1256" y="688"/>
                      <a:pt x="1256" y="887"/>
                    </a:cubicBezTo>
                    <a:cubicBezTo>
                      <a:pt x="1256" y="1089"/>
                      <a:pt x="1214" y="1248"/>
                      <a:pt x="1128" y="1365"/>
                    </a:cubicBezTo>
                    <a:cubicBezTo>
                      <a:pt x="1040" y="1481"/>
                      <a:pt x="923" y="1540"/>
                      <a:pt x="775" y="1540"/>
                    </a:cubicBezTo>
                    <a:cubicBezTo>
                      <a:pt x="626" y="1540"/>
                      <a:pt x="507" y="1482"/>
                      <a:pt x="421" y="1366"/>
                    </a:cubicBezTo>
                    <a:cubicBezTo>
                      <a:pt x="336" y="1249"/>
                      <a:pt x="293" y="1089"/>
                      <a:pt x="293" y="887"/>
                    </a:cubicBezTo>
                    <a:cubicBezTo>
                      <a:pt x="293" y="685"/>
                      <a:pt x="336" y="527"/>
                      <a:pt x="423" y="411"/>
                    </a:cubicBezTo>
                    <a:cubicBezTo>
                      <a:pt x="509" y="294"/>
                      <a:pt x="627" y="236"/>
                      <a:pt x="775" y="236"/>
                    </a:cubicBezTo>
                    <a:close/>
                    <a:moveTo>
                      <a:pt x="775" y="1"/>
                    </a:moveTo>
                    <a:cubicBezTo>
                      <a:pt x="533" y="1"/>
                      <a:pt x="344" y="79"/>
                      <a:pt x="206" y="236"/>
                    </a:cubicBezTo>
                    <a:cubicBezTo>
                      <a:pt x="69" y="393"/>
                      <a:pt x="0" y="611"/>
                      <a:pt x="0" y="887"/>
                    </a:cubicBezTo>
                    <a:cubicBezTo>
                      <a:pt x="0" y="1164"/>
                      <a:pt x="69" y="1382"/>
                      <a:pt x="206" y="1540"/>
                    </a:cubicBezTo>
                    <a:cubicBezTo>
                      <a:pt x="344" y="1696"/>
                      <a:pt x="533" y="1774"/>
                      <a:pt x="775" y="1774"/>
                    </a:cubicBezTo>
                    <a:cubicBezTo>
                      <a:pt x="1017" y="1774"/>
                      <a:pt x="1206" y="1696"/>
                      <a:pt x="1344" y="1540"/>
                    </a:cubicBezTo>
                    <a:cubicBezTo>
                      <a:pt x="1482" y="1382"/>
                      <a:pt x="1551" y="1164"/>
                      <a:pt x="1551" y="887"/>
                    </a:cubicBezTo>
                    <a:cubicBezTo>
                      <a:pt x="1551" y="611"/>
                      <a:pt x="1482" y="393"/>
                      <a:pt x="1344" y="236"/>
                    </a:cubicBezTo>
                    <a:cubicBezTo>
                      <a:pt x="1206" y="79"/>
                      <a:pt x="1017" y="1"/>
                      <a:pt x="7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856;p42">
                <a:extLst>
                  <a:ext uri="{FF2B5EF4-FFF2-40B4-BE49-F238E27FC236}">
                    <a16:creationId xmlns:a16="http://schemas.microsoft.com/office/drawing/2014/main" id="{4AD33308-CDF6-3FEF-ECB4-9F299E5EBEC8}"/>
                  </a:ext>
                </a:extLst>
              </p:cNvPr>
              <p:cNvSpPr/>
              <p:nvPr/>
            </p:nvSpPr>
            <p:spPr>
              <a:xfrm>
                <a:off x="-1692746" y="3395624"/>
                <a:ext cx="29310" cy="32770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774" extrusionOk="0">
                    <a:moveTo>
                      <a:pt x="776" y="236"/>
                    </a:moveTo>
                    <a:cubicBezTo>
                      <a:pt x="924" y="236"/>
                      <a:pt x="1041" y="295"/>
                      <a:pt x="1128" y="413"/>
                    </a:cubicBezTo>
                    <a:cubicBezTo>
                      <a:pt x="1214" y="530"/>
                      <a:pt x="1258" y="688"/>
                      <a:pt x="1258" y="887"/>
                    </a:cubicBezTo>
                    <a:cubicBezTo>
                      <a:pt x="1258" y="1089"/>
                      <a:pt x="1214" y="1248"/>
                      <a:pt x="1128" y="1365"/>
                    </a:cubicBezTo>
                    <a:cubicBezTo>
                      <a:pt x="1041" y="1481"/>
                      <a:pt x="924" y="1540"/>
                      <a:pt x="776" y="1540"/>
                    </a:cubicBezTo>
                    <a:cubicBezTo>
                      <a:pt x="626" y="1540"/>
                      <a:pt x="509" y="1482"/>
                      <a:pt x="421" y="1366"/>
                    </a:cubicBezTo>
                    <a:cubicBezTo>
                      <a:pt x="336" y="1249"/>
                      <a:pt x="294" y="1089"/>
                      <a:pt x="294" y="887"/>
                    </a:cubicBezTo>
                    <a:cubicBezTo>
                      <a:pt x="294" y="685"/>
                      <a:pt x="336" y="527"/>
                      <a:pt x="424" y="411"/>
                    </a:cubicBezTo>
                    <a:cubicBezTo>
                      <a:pt x="510" y="294"/>
                      <a:pt x="627" y="236"/>
                      <a:pt x="776" y="236"/>
                    </a:cubicBezTo>
                    <a:close/>
                    <a:moveTo>
                      <a:pt x="776" y="1"/>
                    </a:moveTo>
                    <a:cubicBezTo>
                      <a:pt x="534" y="1"/>
                      <a:pt x="344" y="79"/>
                      <a:pt x="206" y="236"/>
                    </a:cubicBezTo>
                    <a:cubicBezTo>
                      <a:pt x="70" y="393"/>
                      <a:pt x="0" y="611"/>
                      <a:pt x="0" y="887"/>
                    </a:cubicBezTo>
                    <a:cubicBezTo>
                      <a:pt x="0" y="1164"/>
                      <a:pt x="70" y="1382"/>
                      <a:pt x="206" y="1540"/>
                    </a:cubicBezTo>
                    <a:cubicBezTo>
                      <a:pt x="344" y="1696"/>
                      <a:pt x="534" y="1774"/>
                      <a:pt x="776" y="1774"/>
                    </a:cubicBezTo>
                    <a:cubicBezTo>
                      <a:pt x="1017" y="1774"/>
                      <a:pt x="1207" y="1696"/>
                      <a:pt x="1345" y="1540"/>
                    </a:cubicBezTo>
                    <a:cubicBezTo>
                      <a:pt x="1483" y="1382"/>
                      <a:pt x="1551" y="1164"/>
                      <a:pt x="1551" y="887"/>
                    </a:cubicBezTo>
                    <a:cubicBezTo>
                      <a:pt x="1551" y="611"/>
                      <a:pt x="1483" y="393"/>
                      <a:pt x="1345" y="236"/>
                    </a:cubicBezTo>
                    <a:cubicBezTo>
                      <a:pt x="1207" y="79"/>
                      <a:pt x="1017" y="1"/>
                      <a:pt x="7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857;p42">
                <a:extLst>
                  <a:ext uri="{FF2B5EF4-FFF2-40B4-BE49-F238E27FC236}">
                    <a16:creationId xmlns:a16="http://schemas.microsoft.com/office/drawing/2014/main" id="{F016239D-DE1C-46FB-8009-3B7B3D09C6BF}"/>
                  </a:ext>
                </a:extLst>
              </p:cNvPr>
              <p:cNvSpPr/>
              <p:nvPr/>
            </p:nvSpPr>
            <p:spPr>
              <a:xfrm>
                <a:off x="-1657030" y="3384245"/>
                <a:ext cx="28554" cy="44149"/>
              </a:xfrm>
              <a:custGeom>
                <a:avLst/>
                <a:gdLst/>
                <a:ahLst/>
                <a:cxnLst/>
                <a:rect l="l" t="t" r="r" b="b"/>
                <a:pathLst>
                  <a:path w="1511" h="2390" extrusionOk="0">
                    <a:moveTo>
                      <a:pt x="759" y="850"/>
                    </a:moveTo>
                    <a:cubicBezTo>
                      <a:pt x="905" y="850"/>
                      <a:pt x="1021" y="908"/>
                      <a:pt x="1106" y="1025"/>
                    </a:cubicBezTo>
                    <a:cubicBezTo>
                      <a:pt x="1190" y="1139"/>
                      <a:pt x="1232" y="1300"/>
                      <a:pt x="1232" y="1503"/>
                    </a:cubicBezTo>
                    <a:cubicBezTo>
                      <a:pt x="1232" y="1708"/>
                      <a:pt x="1190" y="1869"/>
                      <a:pt x="1106" y="1985"/>
                    </a:cubicBezTo>
                    <a:cubicBezTo>
                      <a:pt x="1021" y="2100"/>
                      <a:pt x="905" y="2158"/>
                      <a:pt x="759" y="2158"/>
                    </a:cubicBezTo>
                    <a:cubicBezTo>
                      <a:pt x="612" y="2158"/>
                      <a:pt x="496" y="2100"/>
                      <a:pt x="412" y="1985"/>
                    </a:cubicBezTo>
                    <a:cubicBezTo>
                      <a:pt x="329" y="1869"/>
                      <a:pt x="288" y="1708"/>
                      <a:pt x="288" y="1503"/>
                    </a:cubicBezTo>
                    <a:cubicBezTo>
                      <a:pt x="288" y="1300"/>
                      <a:pt x="329" y="1139"/>
                      <a:pt x="412" y="1025"/>
                    </a:cubicBezTo>
                    <a:cubicBezTo>
                      <a:pt x="496" y="908"/>
                      <a:pt x="612" y="850"/>
                      <a:pt x="759" y="850"/>
                    </a:cubicBezTo>
                    <a:close/>
                    <a:moveTo>
                      <a:pt x="1232" y="0"/>
                    </a:moveTo>
                    <a:lnTo>
                      <a:pt x="1232" y="914"/>
                    </a:lnTo>
                    <a:cubicBezTo>
                      <a:pt x="1174" y="814"/>
                      <a:pt x="1101" y="739"/>
                      <a:pt x="1011" y="691"/>
                    </a:cubicBezTo>
                    <a:cubicBezTo>
                      <a:pt x="922" y="641"/>
                      <a:pt x="815" y="617"/>
                      <a:pt x="692" y="617"/>
                    </a:cubicBezTo>
                    <a:cubicBezTo>
                      <a:pt x="487" y="617"/>
                      <a:pt x="321" y="699"/>
                      <a:pt x="192" y="861"/>
                    </a:cubicBezTo>
                    <a:cubicBezTo>
                      <a:pt x="64" y="1025"/>
                      <a:pt x="1" y="1238"/>
                      <a:pt x="1" y="1503"/>
                    </a:cubicBezTo>
                    <a:cubicBezTo>
                      <a:pt x="1" y="1770"/>
                      <a:pt x="64" y="1983"/>
                      <a:pt x="192" y="2147"/>
                    </a:cubicBezTo>
                    <a:cubicBezTo>
                      <a:pt x="321" y="2309"/>
                      <a:pt x="487" y="2390"/>
                      <a:pt x="692" y="2390"/>
                    </a:cubicBezTo>
                    <a:cubicBezTo>
                      <a:pt x="815" y="2390"/>
                      <a:pt x="922" y="2367"/>
                      <a:pt x="1011" y="2318"/>
                    </a:cubicBezTo>
                    <a:cubicBezTo>
                      <a:pt x="1101" y="2269"/>
                      <a:pt x="1174" y="2194"/>
                      <a:pt x="1232" y="2094"/>
                    </a:cubicBezTo>
                    <a:lnTo>
                      <a:pt x="1232" y="2346"/>
                    </a:lnTo>
                    <a:lnTo>
                      <a:pt x="1510" y="2346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858;p42">
                <a:extLst>
                  <a:ext uri="{FF2B5EF4-FFF2-40B4-BE49-F238E27FC236}">
                    <a16:creationId xmlns:a16="http://schemas.microsoft.com/office/drawing/2014/main" id="{4ECFFECE-46E7-B3F6-301F-DFC90E7DA842}"/>
                  </a:ext>
                </a:extLst>
              </p:cNvPr>
              <p:cNvSpPr/>
              <p:nvPr/>
            </p:nvSpPr>
            <p:spPr>
              <a:xfrm>
                <a:off x="-1614397" y="3386000"/>
                <a:ext cx="5802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252" extrusionOk="0">
                    <a:moveTo>
                      <a:pt x="0" y="1"/>
                    </a:moveTo>
                    <a:lnTo>
                      <a:pt x="0" y="988"/>
                    </a:lnTo>
                    <a:lnTo>
                      <a:pt x="33" y="1527"/>
                    </a:lnTo>
                    <a:lnTo>
                      <a:pt x="276" y="1527"/>
                    </a:lnTo>
                    <a:lnTo>
                      <a:pt x="307" y="988"/>
                    </a:lnTo>
                    <a:lnTo>
                      <a:pt x="307" y="1"/>
                    </a:lnTo>
                    <a:close/>
                    <a:moveTo>
                      <a:pt x="0" y="1869"/>
                    </a:moveTo>
                    <a:lnTo>
                      <a:pt x="0" y="2251"/>
                    </a:lnTo>
                    <a:lnTo>
                      <a:pt x="307" y="2251"/>
                    </a:lnTo>
                    <a:lnTo>
                      <a:pt x="307" y="186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859;p42">
                <a:extLst>
                  <a:ext uri="{FF2B5EF4-FFF2-40B4-BE49-F238E27FC236}">
                    <a16:creationId xmlns:a16="http://schemas.microsoft.com/office/drawing/2014/main" id="{37130A4D-2028-1906-6FD8-72B1F4691208}"/>
                  </a:ext>
                </a:extLst>
              </p:cNvPr>
              <p:cNvSpPr/>
              <p:nvPr/>
            </p:nvSpPr>
            <p:spPr>
              <a:xfrm>
                <a:off x="-2009676" y="3135846"/>
                <a:ext cx="114311" cy="98976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5358" extrusionOk="0">
                    <a:moveTo>
                      <a:pt x="5663" y="275"/>
                    </a:moveTo>
                    <a:lnTo>
                      <a:pt x="3089" y="4811"/>
                    </a:lnTo>
                    <a:lnTo>
                      <a:pt x="2590" y="2076"/>
                    </a:lnTo>
                    <a:cubicBezTo>
                      <a:pt x="2590" y="2044"/>
                      <a:pt x="2574" y="2012"/>
                      <a:pt x="2542" y="1995"/>
                    </a:cubicBezTo>
                    <a:lnTo>
                      <a:pt x="531" y="275"/>
                    </a:lnTo>
                    <a:close/>
                    <a:moveTo>
                      <a:pt x="162" y="1"/>
                    </a:moveTo>
                    <a:cubicBezTo>
                      <a:pt x="97" y="1"/>
                      <a:pt x="48" y="33"/>
                      <a:pt x="16" y="97"/>
                    </a:cubicBezTo>
                    <a:cubicBezTo>
                      <a:pt x="1" y="146"/>
                      <a:pt x="16" y="210"/>
                      <a:pt x="65" y="242"/>
                    </a:cubicBezTo>
                    <a:lnTo>
                      <a:pt x="2332" y="2173"/>
                    </a:lnTo>
                    <a:lnTo>
                      <a:pt x="2332" y="2188"/>
                    </a:lnTo>
                    <a:lnTo>
                      <a:pt x="2879" y="5244"/>
                    </a:lnTo>
                    <a:cubicBezTo>
                      <a:pt x="2896" y="5293"/>
                      <a:pt x="2944" y="5341"/>
                      <a:pt x="3008" y="5357"/>
                    </a:cubicBezTo>
                    <a:cubicBezTo>
                      <a:pt x="3057" y="5357"/>
                      <a:pt x="3121" y="5341"/>
                      <a:pt x="3153" y="5276"/>
                    </a:cubicBezTo>
                    <a:lnTo>
                      <a:pt x="6017" y="210"/>
                    </a:lnTo>
                    <a:cubicBezTo>
                      <a:pt x="6049" y="161"/>
                      <a:pt x="6049" y="114"/>
                      <a:pt x="6017" y="65"/>
                    </a:cubicBezTo>
                    <a:cubicBezTo>
                      <a:pt x="6000" y="17"/>
                      <a:pt x="5952" y="1"/>
                      <a:pt x="59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860;p42">
                <a:extLst>
                  <a:ext uri="{FF2B5EF4-FFF2-40B4-BE49-F238E27FC236}">
                    <a16:creationId xmlns:a16="http://schemas.microsoft.com/office/drawing/2014/main" id="{DCC4E947-2F2F-8408-3CBA-BA601B38FCF4}"/>
                  </a:ext>
                </a:extLst>
              </p:cNvPr>
              <p:cNvSpPr/>
              <p:nvPr/>
            </p:nvSpPr>
            <p:spPr>
              <a:xfrm>
                <a:off x="-1965891" y="3135846"/>
                <a:ext cx="70525" cy="41323"/>
              </a:xfrm>
              <a:custGeom>
                <a:avLst/>
                <a:gdLst/>
                <a:ahLst/>
                <a:cxnLst/>
                <a:rect l="l" t="t" r="r" b="b"/>
                <a:pathLst>
                  <a:path w="3732" h="2237" extrusionOk="0">
                    <a:moveTo>
                      <a:pt x="3571" y="1"/>
                    </a:moveTo>
                    <a:cubicBezTo>
                      <a:pt x="3554" y="1"/>
                      <a:pt x="3539" y="1"/>
                      <a:pt x="3507" y="17"/>
                    </a:cubicBezTo>
                    <a:lnTo>
                      <a:pt x="64" y="1980"/>
                    </a:lnTo>
                    <a:cubicBezTo>
                      <a:pt x="32" y="1995"/>
                      <a:pt x="15" y="2027"/>
                      <a:pt x="0" y="2059"/>
                    </a:cubicBezTo>
                    <a:cubicBezTo>
                      <a:pt x="0" y="2092"/>
                      <a:pt x="0" y="2140"/>
                      <a:pt x="15" y="2173"/>
                    </a:cubicBezTo>
                    <a:cubicBezTo>
                      <a:pt x="37" y="2215"/>
                      <a:pt x="87" y="2237"/>
                      <a:pt x="136" y="2237"/>
                    </a:cubicBezTo>
                    <a:cubicBezTo>
                      <a:pt x="162" y="2237"/>
                      <a:pt x="187" y="2231"/>
                      <a:pt x="209" y="2220"/>
                    </a:cubicBezTo>
                    <a:lnTo>
                      <a:pt x="3651" y="258"/>
                    </a:lnTo>
                    <a:cubicBezTo>
                      <a:pt x="3683" y="242"/>
                      <a:pt x="3700" y="210"/>
                      <a:pt x="3715" y="178"/>
                    </a:cubicBezTo>
                    <a:cubicBezTo>
                      <a:pt x="3732" y="146"/>
                      <a:pt x="3715" y="97"/>
                      <a:pt x="3700" y="65"/>
                    </a:cubicBezTo>
                    <a:cubicBezTo>
                      <a:pt x="3683" y="17"/>
                      <a:pt x="3635" y="1"/>
                      <a:pt x="3571" y="1"/>
                    </a:cubicBezTo>
                    <a:close/>
                  </a:path>
                </a:pathLst>
              </a:custGeom>
              <a:solidFill>
                <a:srgbClr val="454B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861;p42">
                <a:extLst>
                  <a:ext uri="{FF2B5EF4-FFF2-40B4-BE49-F238E27FC236}">
                    <a16:creationId xmlns:a16="http://schemas.microsoft.com/office/drawing/2014/main" id="{FFAD072B-9ACE-D7B0-6EB8-95ED711B9AC8}"/>
                  </a:ext>
                </a:extLst>
              </p:cNvPr>
              <p:cNvSpPr/>
              <p:nvPr/>
            </p:nvSpPr>
            <p:spPr>
              <a:xfrm>
                <a:off x="-1043488" y="3134959"/>
                <a:ext cx="81184" cy="94838"/>
              </a:xfrm>
              <a:custGeom>
                <a:avLst/>
                <a:gdLst/>
                <a:ahLst/>
                <a:cxnLst/>
                <a:rect l="l" t="t" r="r" b="b"/>
                <a:pathLst>
                  <a:path w="4296" h="5134" extrusionOk="0">
                    <a:moveTo>
                      <a:pt x="4006" y="274"/>
                    </a:moveTo>
                    <a:lnTo>
                      <a:pt x="4006" y="4681"/>
                    </a:lnTo>
                    <a:lnTo>
                      <a:pt x="2237" y="3121"/>
                    </a:lnTo>
                    <a:cubicBezTo>
                      <a:pt x="2213" y="3105"/>
                      <a:pt x="2180" y="3097"/>
                      <a:pt x="2148" y="3097"/>
                    </a:cubicBezTo>
                    <a:cubicBezTo>
                      <a:pt x="2116" y="3097"/>
                      <a:pt x="2084" y="3105"/>
                      <a:pt x="2059" y="3121"/>
                    </a:cubicBezTo>
                    <a:lnTo>
                      <a:pt x="275" y="4681"/>
                    </a:lnTo>
                    <a:lnTo>
                      <a:pt x="275" y="274"/>
                    </a:lnTo>
                    <a:close/>
                    <a:moveTo>
                      <a:pt x="129" y="1"/>
                    </a:moveTo>
                    <a:cubicBezTo>
                      <a:pt x="65" y="1"/>
                      <a:pt x="1" y="65"/>
                      <a:pt x="1" y="145"/>
                    </a:cubicBezTo>
                    <a:lnTo>
                      <a:pt x="1" y="4987"/>
                    </a:lnTo>
                    <a:cubicBezTo>
                      <a:pt x="1" y="5052"/>
                      <a:pt x="33" y="5099"/>
                      <a:pt x="82" y="5116"/>
                    </a:cubicBezTo>
                    <a:cubicBezTo>
                      <a:pt x="100" y="5128"/>
                      <a:pt x="120" y="5133"/>
                      <a:pt x="140" y="5133"/>
                    </a:cubicBezTo>
                    <a:cubicBezTo>
                      <a:pt x="173" y="5133"/>
                      <a:pt x="206" y="5119"/>
                      <a:pt x="226" y="5099"/>
                    </a:cubicBezTo>
                    <a:lnTo>
                      <a:pt x="2140" y="3426"/>
                    </a:lnTo>
                    <a:lnTo>
                      <a:pt x="4054" y="5099"/>
                    </a:lnTo>
                    <a:cubicBezTo>
                      <a:pt x="4084" y="5119"/>
                      <a:pt x="4121" y="5133"/>
                      <a:pt x="4155" y="5133"/>
                    </a:cubicBezTo>
                    <a:cubicBezTo>
                      <a:pt x="4176" y="5133"/>
                      <a:pt x="4197" y="5128"/>
                      <a:pt x="4215" y="5116"/>
                    </a:cubicBezTo>
                    <a:cubicBezTo>
                      <a:pt x="4264" y="5099"/>
                      <a:pt x="4296" y="5052"/>
                      <a:pt x="4296" y="4987"/>
                    </a:cubicBezTo>
                    <a:lnTo>
                      <a:pt x="4296" y="145"/>
                    </a:lnTo>
                    <a:cubicBezTo>
                      <a:pt x="4296" y="65"/>
                      <a:pt x="4231" y="1"/>
                      <a:pt x="415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862;p42">
                <a:extLst>
                  <a:ext uri="{FF2B5EF4-FFF2-40B4-BE49-F238E27FC236}">
                    <a16:creationId xmlns:a16="http://schemas.microsoft.com/office/drawing/2014/main" id="{327FFAD5-20CC-6F43-E8C3-4A6F0756566D}"/>
                  </a:ext>
                </a:extLst>
              </p:cNvPr>
              <p:cNvSpPr/>
              <p:nvPr/>
            </p:nvSpPr>
            <p:spPr>
              <a:xfrm>
                <a:off x="-2386379" y="3470272"/>
                <a:ext cx="29953" cy="43152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2336" extrusionOk="0">
                    <a:moveTo>
                      <a:pt x="790" y="0"/>
                    </a:moveTo>
                    <a:cubicBezTo>
                      <a:pt x="543" y="0"/>
                      <a:pt x="350" y="57"/>
                      <a:pt x="210" y="171"/>
                    </a:cubicBezTo>
                    <a:cubicBezTo>
                      <a:pt x="70" y="286"/>
                      <a:pt x="0" y="443"/>
                      <a:pt x="0" y="642"/>
                    </a:cubicBezTo>
                    <a:cubicBezTo>
                      <a:pt x="0" y="815"/>
                      <a:pt x="50" y="949"/>
                      <a:pt x="152" y="1045"/>
                    </a:cubicBezTo>
                    <a:cubicBezTo>
                      <a:pt x="254" y="1142"/>
                      <a:pt x="418" y="1212"/>
                      <a:pt x="645" y="1258"/>
                    </a:cubicBezTo>
                    <a:lnTo>
                      <a:pt x="830" y="1294"/>
                    </a:lnTo>
                    <a:cubicBezTo>
                      <a:pt x="986" y="1324"/>
                      <a:pt x="1096" y="1372"/>
                      <a:pt x="1163" y="1434"/>
                    </a:cubicBezTo>
                    <a:cubicBezTo>
                      <a:pt x="1233" y="1497"/>
                      <a:pt x="1266" y="1583"/>
                      <a:pt x="1266" y="1694"/>
                    </a:cubicBezTo>
                    <a:cubicBezTo>
                      <a:pt x="1266" y="1820"/>
                      <a:pt x="1219" y="1918"/>
                      <a:pt x="1125" y="1986"/>
                    </a:cubicBezTo>
                    <a:cubicBezTo>
                      <a:pt x="1029" y="2054"/>
                      <a:pt x="896" y="2089"/>
                      <a:pt x="722" y="2089"/>
                    </a:cubicBezTo>
                    <a:cubicBezTo>
                      <a:pt x="607" y="2089"/>
                      <a:pt x="490" y="2071"/>
                      <a:pt x="372" y="2036"/>
                    </a:cubicBezTo>
                    <a:cubicBezTo>
                      <a:pt x="254" y="2000"/>
                      <a:pt x="133" y="1949"/>
                      <a:pt x="9" y="1879"/>
                    </a:cubicBezTo>
                    <a:lnTo>
                      <a:pt x="9" y="2193"/>
                    </a:lnTo>
                    <a:cubicBezTo>
                      <a:pt x="138" y="2239"/>
                      <a:pt x="261" y="2275"/>
                      <a:pt x="381" y="2300"/>
                    </a:cubicBezTo>
                    <a:cubicBezTo>
                      <a:pt x="502" y="2324"/>
                      <a:pt x="615" y="2336"/>
                      <a:pt x="722" y="2336"/>
                    </a:cubicBezTo>
                    <a:cubicBezTo>
                      <a:pt x="1005" y="2336"/>
                      <a:pt x="1219" y="2279"/>
                      <a:pt x="1364" y="2167"/>
                    </a:cubicBezTo>
                    <a:cubicBezTo>
                      <a:pt x="1511" y="2054"/>
                      <a:pt x="1584" y="1889"/>
                      <a:pt x="1584" y="1671"/>
                    </a:cubicBezTo>
                    <a:cubicBezTo>
                      <a:pt x="1584" y="1488"/>
                      <a:pt x="1530" y="1342"/>
                      <a:pt x="1422" y="1233"/>
                    </a:cubicBezTo>
                    <a:cubicBezTo>
                      <a:pt x="1314" y="1124"/>
                      <a:pt x="1147" y="1048"/>
                      <a:pt x="920" y="1004"/>
                    </a:cubicBezTo>
                    <a:lnTo>
                      <a:pt x="736" y="967"/>
                    </a:lnTo>
                    <a:cubicBezTo>
                      <a:pt x="569" y="936"/>
                      <a:pt x="456" y="895"/>
                      <a:pt x="395" y="844"/>
                    </a:cubicBezTo>
                    <a:cubicBezTo>
                      <a:pt x="336" y="793"/>
                      <a:pt x="306" y="718"/>
                      <a:pt x="306" y="618"/>
                    </a:cubicBezTo>
                    <a:cubicBezTo>
                      <a:pt x="306" y="500"/>
                      <a:pt x="350" y="408"/>
                      <a:pt x="440" y="344"/>
                    </a:cubicBezTo>
                    <a:cubicBezTo>
                      <a:pt x="530" y="280"/>
                      <a:pt x="659" y="247"/>
                      <a:pt x="825" y="247"/>
                    </a:cubicBezTo>
                    <a:cubicBezTo>
                      <a:pt x="920" y="247"/>
                      <a:pt x="1019" y="260"/>
                      <a:pt x="1122" y="289"/>
                    </a:cubicBezTo>
                    <a:cubicBezTo>
                      <a:pt x="1224" y="316"/>
                      <a:pt x="1333" y="357"/>
                      <a:pt x="1449" y="412"/>
                    </a:cubicBezTo>
                    <a:lnTo>
                      <a:pt x="1449" y="115"/>
                    </a:lnTo>
                    <a:cubicBezTo>
                      <a:pt x="1334" y="76"/>
                      <a:pt x="1223" y="48"/>
                      <a:pt x="1113" y="29"/>
                    </a:cubicBezTo>
                    <a:cubicBezTo>
                      <a:pt x="1002" y="9"/>
                      <a:pt x="896" y="0"/>
                      <a:pt x="7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863;p42">
                <a:extLst>
                  <a:ext uri="{FF2B5EF4-FFF2-40B4-BE49-F238E27FC236}">
                    <a16:creationId xmlns:a16="http://schemas.microsoft.com/office/drawing/2014/main" id="{E6B7C176-08D8-6277-2999-1F63D87FBACF}"/>
                  </a:ext>
                </a:extLst>
              </p:cNvPr>
              <p:cNvSpPr/>
              <p:nvPr/>
            </p:nvSpPr>
            <p:spPr>
              <a:xfrm>
                <a:off x="-2349983" y="3480653"/>
                <a:ext cx="29612" cy="3277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774" extrusionOk="0">
                    <a:moveTo>
                      <a:pt x="832" y="236"/>
                    </a:moveTo>
                    <a:cubicBezTo>
                      <a:pt x="968" y="236"/>
                      <a:pt x="1077" y="281"/>
                      <a:pt x="1161" y="371"/>
                    </a:cubicBezTo>
                    <a:cubicBezTo>
                      <a:pt x="1243" y="461"/>
                      <a:pt x="1287" y="584"/>
                      <a:pt x="1288" y="735"/>
                    </a:cubicBezTo>
                    <a:lnTo>
                      <a:pt x="299" y="737"/>
                    </a:lnTo>
                    <a:cubicBezTo>
                      <a:pt x="313" y="577"/>
                      <a:pt x="367" y="455"/>
                      <a:pt x="460" y="367"/>
                    </a:cubicBezTo>
                    <a:cubicBezTo>
                      <a:pt x="552" y="280"/>
                      <a:pt x="677" y="236"/>
                      <a:pt x="832" y="236"/>
                    </a:cubicBezTo>
                    <a:close/>
                    <a:moveTo>
                      <a:pt x="829" y="1"/>
                    </a:moveTo>
                    <a:cubicBezTo>
                      <a:pt x="576" y="1"/>
                      <a:pt x="374" y="82"/>
                      <a:pt x="224" y="245"/>
                    </a:cubicBezTo>
                    <a:cubicBezTo>
                      <a:pt x="75" y="406"/>
                      <a:pt x="0" y="626"/>
                      <a:pt x="0" y="903"/>
                    </a:cubicBezTo>
                    <a:cubicBezTo>
                      <a:pt x="0" y="1169"/>
                      <a:pt x="79" y="1381"/>
                      <a:pt x="236" y="1538"/>
                    </a:cubicBezTo>
                    <a:cubicBezTo>
                      <a:pt x="394" y="1695"/>
                      <a:pt x="608" y="1774"/>
                      <a:pt x="877" y="1774"/>
                    </a:cubicBezTo>
                    <a:cubicBezTo>
                      <a:pt x="985" y="1774"/>
                      <a:pt x="1090" y="1762"/>
                      <a:pt x="1195" y="1740"/>
                    </a:cubicBezTo>
                    <a:cubicBezTo>
                      <a:pt x="1300" y="1718"/>
                      <a:pt x="1402" y="1686"/>
                      <a:pt x="1501" y="1644"/>
                    </a:cubicBezTo>
                    <a:lnTo>
                      <a:pt x="1501" y="1381"/>
                    </a:lnTo>
                    <a:cubicBezTo>
                      <a:pt x="1403" y="1434"/>
                      <a:pt x="1303" y="1473"/>
                      <a:pt x="1202" y="1500"/>
                    </a:cubicBezTo>
                    <a:cubicBezTo>
                      <a:pt x="1103" y="1525"/>
                      <a:pt x="1000" y="1538"/>
                      <a:pt x="893" y="1538"/>
                    </a:cubicBezTo>
                    <a:cubicBezTo>
                      <a:pt x="709" y="1538"/>
                      <a:pt x="565" y="1489"/>
                      <a:pt x="462" y="1389"/>
                    </a:cubicBezTo>
                    <a:cubicBezTo>
                      <a:pt x="359" y="1289"/>
                      <a:pt x="303" y="1143"/>
                      <a:pt x="290" y="952"/>
                    </a:cubicBezTo>
                    <a:lnTo>
                      <a:pt x="1566" y="952"/>
                    </a:lnTo>
                    <a:lnTo>
                      <a:pt x="1566" y="816"/>
                    </a:lnTo>
                    <a:cubicBezTo>
                      <a:pt x="1566" y="566"/>
                      <a:pt x="1499" y="366"/>
                      <a:pt x="1367" y="221"/>
                    </a:cubicBezTo>
                    <a:cubicBezTo>
                      <a:pt x="1236" y="74"/>
                      <a:pt x="1056" y="1"/>
                      <a:pt x="8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864;p42">
                <a:extLst>
                  <a:ext uri="{FF2B5EF4-FFF2-40B4-BE49-F238E27FC236}">
                    <a16:creationId xmlns:a16="http://schemas.microsoft.com/office/drawing/2014/main" id="{494FD4C2-6C1B-53E2-FFAE-33A29AD03F24}"/>
                  </a:ext>
                </a:extLst>
              </p:cNvPr>
              <p:cNvSpPr/>
              <p:nvPr/>
            </p:nvSpPr>
            <p:spPr>
              <a:xfrm>
                <a:off x="-2314077" y="3480653"/>
                <a:ext cx="29593" cy="32770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774" extrusionOk="0">
                    <a:moveTo>
                      <a:pt x="832" y="236"/>
                    </a:moveTo>
                    <a:cubicBezTo>
                      <a:pt x="969" y="236"/>
                      <a:pt x="1078" y="281"/>
                      <a:pt x="1160" y="371"/>
                    </a:cubicBezTo>
                    <a:cubicBezTo>
                      <a:pt x="1244" y="461"/>
                      <a:pt x="1286" y="584"/>
                      <a:pt x="1289" y="735"/>
                    </a:cubicBezTo>
                    <a:lnTo>
                      <a:pt x="299" y="737"/>
                    </a:lnTo>
                    <a:cubicBezTo>
                      <a:pt x="314" y="577"/>
                      <a:pt x="366" y="455"/>
                      <a:pt x="459" y="367"/>
                    </a:cubicBezTo>
                    <a:cubicBezTo>
                      <a:pt x="553" y="280"/>
                      <a:pt x="677" y="236"/>
                      <a:pt x="832" y="236"/>
                    </a:cubicBezTo>
                    <a:close/>
                    <a:moveTo>
                      <a:pt x="828" y="1"/>
                    </a:moveTo>
                    <a:cubicBezTo>
                      <a:pt x="575" y="1"/>
                      <a:pt x="374" y="82"/>
                      <a:pt x="224" y="245"/>
                    </a:cubicBezTo>
                    <a:cubicBezTo>
                      <a:pt x="76" y="406"/>
                      <a:pt x="1" y="626"/>
                      <a:pt x="1" y="903"/>
                    </a:cubicBezTo>
                    <a:cubicBezTo>
                      <a:pt x="1" y="1169"/>
                      <a:pt x="79" y="1381"/>
                      <a:pt x="236" y="1538"/>
                    </a:cubicBezTo>
                    <a:cubicBezTo>
                      <a:pt x="393" y="1695"/>
                      <a:pt x="607" y="1774"/>
                      <a:pt x="877" y="1774"/>
                    </a:cubicBezTo>
                    <a:cubicBezTo>
                      <a:pt x="984" y="1774"/>
                      <a:pt x="1091" y="1762"/>
                      <a:pt x="1195" y="1740"/>
                    </a:cubicBezTo>
                    <a:cubicBezTo>
                      <a:pt x="1299" y="1718"/>
                      <a:pt x="1402" y="1686"/>
                      <a:pt x="1501" y="1644"/>
                    </a:cubicBezTo>
                    <a:lnTo>
                      <a:pt x="1501" y="1381"/>
                    </a:lnTo>
                    <a:cubicBezTo>
                      <a:pt x="1402" y="1434"/>
                      <a:pt x="1303" y="1473"/>
                      <a:pt x="1203" y="1500"/>
                    </a:cubicBezTo>
                    <a:cubicBezTo>
                      <a:pt x="1104" y="1525"/>
                      <a:pt x="999" y="1538"/>
                      <a:pt x="894" y="1538"/>
                    </a:cubicBezTo>
                    <a:cubicBezTo>
                      <a:pt x="710" y="1538"/>
                      <a:pt x="566" y="1489"/>
                      <a:pt x="463" y="1389"/>
                    </a:cubicBezTo>
                    <a:cubicBezTo>
                      <a:pt x="360" y="1289"/>
                      <a:pt x="302" y="1143"/>
                      <a:pt x="290" y="952"/>
                    </a:cubicBezTo>
                    <a:lnTo>
                      <a:pt x="1566" y="952"/>
                    </a:lnTo>
                    <a:lnTo>
                      <a:pt x="1566" y="816"/>
                    </a:lnTo>
                    <a:cubicBezTo>
                      <a:pt x="1566" y="566"/>
                      <a:pt x="1500" y="366"/>
                      <a:pt x="1368" y="221"/>
                    </a:cubicBezTo>
                    <a:cubicBezTo>
                      <a:pt x="1235" y="74"/>
                      <a:pt x="1056" y="1"/>
                      <a:pt x="8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865;p42">
                <a:extLst>
                  <a:ext uri="{FF2B5EF4-FFF2-40B4-BE49-F238E27FC236}">
                    <a16:creationId xmlns:a16="http://schemas.microsoft.com/office/drawing/2014/main" id="{240539C4-06BE-DA0D-1439-9EC99B7EC11C}"/>
                  </a:ext>
                </a:extLst>
              </p:cNvPr>
              <p:cNvSpPr/>
              <p:nvPr/>
            </p:nvSpPr>
            <p:spPr>
              <a:xfrm>
                <a:off x="-2261278" y="3472544"/>
                <a:ext cx="19956" cy="4008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2170" extrusionOk="0">
                    <a:moveTo>
                      <a:pt x="205" y="1"/>
                    </a:moveTo>
                    <a:lnTo>
                      <a:pt x="205" y="481"/>
                    </a:lnTo>
                    <a:lnTo>
                      <a:pt x="1" y="481"/>
                    </a:lnTo>
                    <a:lnTo>
                      <a:pt x="1" y="696"/>
                    </a:lnTo>
                    <a:lnTo>
                      <a:pt x="205" y="696"/>
                    </a:lnTo>
                    <a:lnTo>
                      <a:pt x="205" y="1613"/>
                    </a:lnTo>
                    <a:cubicBezTo>
                      <a:pt x="205" y="1824"/>
                      <a:pt x="245" y="1970"/>
                      <a:pt x="327" y="2049"/>
                    </a:cubicBezTo>
                    <a:cubicBezTo>
                      <a:pt x="408" y="2129"/>
                      <a:pt x="556" y="2169"/>
                      <a:pt x="770" y="2169"/>
                    </a:cubicBezTo>
                    <a:lnTo>
                      <a:pt x="1056" y="2169"/>
                    </a:lnTo>
                    <a:lnTo>
                      <a:pt x="1056" y="1937"/>
                    </a:lnTo>
                    <a:lnTo>
                      <a:pt x="770" y="1937"/>
                    </a:lnTo>
                    <a:cubicBezTo>
                      <a:pt x="654" y="1937"/>
                      <a:pt x="577" y="1917"/>
                      <a:pt x="540" y="1878"/>
                    </a:cubicBezTo>
                    <a:cubicBezTo>
                      <a:pt x="502" y="1838"/>
                      <a:pt x="483" y="1751"/>
                      <a:pt x="483" y="1613"/>
                    </a:cubicBezTo>
                    <a:lnTo>
                      <a:pt x="483" y="696"/>
                    </a:lnTo>
                    <a:lnTo>
                      <a:pt x="1056" y="696"/>
                    </a:lnTo>
                    <a:lnTo>
                      <a:pt x="1056" y="481"/>
                    </a:lnTo>
                    <a:lnTo>
                      <a:pt x="483" y="481"/>
                    </a:lnTo>
                    <a:lnTo>
                      <a:pt x="48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866;p42">
                <a:extLst>
                  <a:ext uri="{FF2B5EF4-FFF2-40B4-BE49-F238E27FC236}">
                    <a16:creationId xmlns:a16="http://schemas.microsoft.com/office/drawing/2014/main" id="{61EA252B-2ACF-20FF-DEEF-E8661442C7D8}"/>
                  </a:ext>
                </a:extLst>
              </p:cNvPr>
              <p:cNvSpPr/>
              <p:nvPr/>
            </p:nvSpPr>
            <p:spPr>
              <a:xfrm>
                <a:off x="-2239338" y="3469274"/>
                <a:ext cx="26740" cy="43355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2347" extrusionOk="0">
                    <a:moveTo>
                      <a:pt x="0" y="0"/>
                    </a:moveTo>
                    <a:lnTo>
                      <a:pt x="0" y="2346"/>
                    </a:lnTo>
                    <a:lnTo>
                      <a:pt x="279" y="2346"/>
                    </a:lnTo>
                    <a:lnTo>
                      <a:pt x="279" y="1391"/>
                    </a:lnTo>
                    <a:cubicBezTo>
                      <a:pt x="279" y="1227"/>
                      <a:pt x="322" y="1097"/>
                      <a:pt x="409" y="1001"/>
                    </a:cubicBezTo>
                    <a:cubicBezTo>
                      <a:pt x="496" y="905"/>
                      <a:pt x="614" y="857"/>
                      <a:pt x="763" y="857"/>
                    </a:cubicBezTo>
                    <a:cubicBezTo>
                      <a:pt x="888" y="857"/>
                      <a:pt x="981" y="897"/>
                      <a:pt x="1044" y="977"/>
                    </a:cubicBezTo>
                    <a:cubicBezTo>
                      <a:pt x="1106" y="1057"/>
                      <a:pt x="1138" y="1176"/>
                      <a:pt x="1138" y="1336"/>
                    </a:cubicBezTo>
                    <a:lnTo>
                      <a:pt x="1138" y="2346"/>
                    </a:lnTo>
                    <a:lnTo>
                      <a:pt x="1414" y="2346"/>
                    </a:lnTo>
                    <a:lnTo>
                      <a:pt x="1414" y="1327"/>
                    </a:lnTo>
                    <a:cubicBezTo>
                      <a:pt x="1414" y="1094"/>
                      <a:pt x="1365" y="916"/>
                      <a:pt x="1265" y="797"/>
                    </a:cubicBezTo>
                    <a:cubicBezTo>
                      <a:pt x="1166" y="677"/>
                      <a:pt x="1019" y="617"/>
                      <a:pt x="825" y="617"/>
                    </a:cubicBezTo>
                    <a:cubicBezTo>
                      <a:pt x="708" y="617"/>
                      <a:pt x="604" y="641"/>
                      <a:pt x="512" y="691"/>
                    </a:cubicBezTo>
                    <a:cubicBezTo>
                      <a:pt x="424" y="743"/>
                      <a:pt x="345" y="819"/>
                      <a:pt x="279" y="919"/>
                    </a:cubicBezTo>
                    <a:lnTo>
                      <a:pt x="27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867;p42">
                <a:extLst>
                  <a:ext uri="{FF2B5EF4-FFF2-40B4-BE49-F238E27FC236}">
                    <a16:creationId xmlns:a16="http://schemas.microsoft.com/office/drawing/2014/main" id="{98752347-FF8B-25EA-DFDD-3F7EA93ABD65}"/>
                  </a:ext>
                </a:extLst>
              </p:cNvPr>
              <p:cNvSpPr/>
              <p:nvPr/>
            </p:nvSpPr>
            <p:spPr>
              <a:xfrm>
                <a:off x="-2201599" y="3480653"/>
                <a:ext cx="29593" cy="32770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774" extrusionOk="0">
                    <a:moveTo>
                      <a:pt x="832" y="236"/>
                    </a:moveTo>
                    <a:cubicBezTo>
                      <a:pt x="968" y="236"/>
                      <a:pt x="1077" y="281"/>
                      <a:pt x="1160" y="371"/>
                    </a:cubicBezTo>
                    <a:cubicBezTo>
                      <a:pt x="1243" y="461"/>
                      <a:pt x="1286" y="584"/>
                      <a:pt x="1288" y="735"/>
                    </a:cubicBezTo>
                    <a:lnTo>
                      <a:pt x="299" y="737"/>
                    </a:lnTo>
                    <a:cubicBezTo>
                      <a:pt x="313" y="577"/>
                      <a:pt x="366" y="455"/>
                      <a:pt x="458" y="367"/>
                    </a:cubicBezTo>
                    <a:cubicBezTo>
                      <a:pt x="552" y="280"/>
                      <a:pt x="676" y="236"/>
                      <a:pt x="832" y="236"/>
                    </a:cubicBezTo>
                    <a:close/>
                    <a:moveTo>
                      <a:pt x="828" y="1"/>
                    </a:moveTo>
                    <a:cubicBezTo>
                      <a:pt x="574" y="1"/>
                      <a:pt x="373" y="82"/>
                      <a:pt x="223" y="245"/>
                    </a:cubicBezTo>
                    <a:cubicBezTo>
                      <a:pt x="75" y="406"/>
                      <a:pt x="0" y="626"/>
                      <a:pt x="0" y="903"/>
                    </a:cubicBezTo>
                    <a:cubicBezTo>
                      <a:pt x="0" y="1169"/>
                      <a:pt x="79" y="1381"/>
                      <a:pt x="236" y="1538"/>
                    </a:cubicBezTo>
                    <a:cubicBezTo>
                      <a:pt x="393" y="1695"/>
                      <a:pt x="606" y="1774"/>
                      <a:pt x="877" y="1774"/>
                    </a:cubicBezTo>
                    <a:cubicBezTo>
                      <a:pt x="983" y="1774"/>
                      <a:pt x="1090" y="1762"/>
                      <a:pt x="1194" y="1740"/>
                    </a:cubicBezTo>
                    <a:cubicBezTo>
                      <a:pt x="1299" y="1718"/>
                      <a:pt x="1402" y="1686"/>
                      <a:pt x="1501" y="1644"/>
                    </a:cubicBezTo>
                    <a:lnTo>
                      <a:pt x="1501" y="1381"/>
                    </a:lnTo>
                    <a:cubicBezTo>
                      <a:pt x="1402" y="1434"/>
                      <a:pt x="1303" y="1473"/>
                      <a:pt x="1202" y="1500"/>
                    </a:cubicBezTo>
                    <a:cubicBezTo>
                      <a:pt x="1103" y="1525"/>
                      <a:pt x="999" y="1538"/>
                      <a:pt x="893" y="1538"/>
                    </a:cubicBezTo>
                    <a:cubicBezTo>
                      <a:pt x="709" y="1538"/>
                      <a:pt x="565" y="1489"/>
                      <a:pt x="462" y="1389"/>
                    </a:cubicBezTo>
                    <a:cubicBezTo>
                      <a:pt x="359" y="1289"/>
                      <a:pt x="301" y="1143"/>
                      <a:pt x="290" y="952"/>
                    </a:cubicBezTo>
                    <a:lnTo>
                      <a:pt x="1565" y="952"/>
                    </a:lnTo>
                    <a:lnTo>
                      <a:pt x="1565" y="816"/>
                    </a:lnTo>
                    <a:cubicBezTo>
                      <a:pt x="1565" y="566"/>
                      <a:pt x="1499" y="366"/>
                      <a:pt x="1367" y="221"/>
                    </a:cubicBezTo>
                    <a:cubicBezTo>
                      <a:pt x="1234" y="74"/>
                      <a:pt x="1055" y="1"/>
                      <a:pt x="8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868;p42">
                <a:extLst>
                  <a:ext uri="{FF2B5EF4-FFF2-40B4-BE49-F238E27FC236}">
                    <a16:creationId xmlns:a16="http://schemas.microsoft.com/office/drawing/2014/main" id="{6580B873-B3A9-F72D-3978-9A8DDA971DDC}"/>
                  </a:ext>
                </a:extLst>
              </p:cNvPr>
              <p:cNvSpPr/>
              <p:nvPr/>
            </p:nvSpPr>
            <p:spPr>
              <a:xfrm>
                <a:off x="-2143943" y="3471011"/>
                <a:ext cx="25323" cy="41619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2253" extrusionOk="0">
                    <a:moveTo>
                      <a:pt x="538" y="0"/>
                    </a:moveTo>
                    <a:lnTo>
                      <a:pt x="0" y="110"/>
                    </a:lnTo>
                    <a:lnTo>
                      <a:pt x="0" y="386"/>
                    </a:lnTo>
                    <a:lnTo>
                      <a:pt x="541" y="278"/>
                    </a:lnTo>
                    <a:lnTo>
                      <a:pt x="541" y="1996"/>
                    </a:lnTo>
                    <a:lnTo>
                      <a:pt x="44" y="1996"/>
                    </a:lnTo>
                    <a:lnTo>
                      <a:pt x="44" y="2252"/>
                    </a:lnTo>
                    <a:lnTo>
                      <a:pt x="1340" y="2252"/>
                    </a:lnTo>
                    <a:lnTo>
                      <a:pt x="1340" y="1996"/>
                    </a:lnTo>
                    <a:lnTo>
                      <a:pt x="843" y="1996"/>
                    </a:lnTo>
                    <a:lnTo>
                      <a:pt x="84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869;p42">
                <a:extLst>
                  <a:ext uri="{FF2B5EF4-FFF2-40B4-BE49-F238E27FC236}">
                    <a16:creationId xmlns:a16="http://schemas.microsoft.com/office/drawing/2014/main" id="{F05116F1-D03B-6158-639A-339F8BB76795}"/>
                  </a:ext>
                </a:extLst>
              </p:cNvPr>
              <p:cNvSpPr/>
              <p:nvPr/>
            </p:nvSpPr>
            <p:spPr>
              <a:xfrm>
                <a:off x="-2108737" y="3505517"/>
                <a:ext cx="8353" cy="13744"/>
              </a:xfrm>
              <a:custGeom>
                <a:avLst/>
                <a:gdLst/>
                <a:ahLst/>
                <a:cxnLst/>
                <a:rect l="l" t="t" r="r" b="b"/>
                <a:pathLst>
                  <a:path w="442" h="744" extrusionOk="0">
                    <a:moveTo>
                      <a:pt x="124" y="1"/>
                    </a:moveTo>
                    <a:lnTo>
                      <a:pt x="124" y="261"/>
                    </a:lnTo>
                    <a:lnTo>
                      <a:pt x="1" y="743"/>
                    </a:lnTo>
                    <a:lnTo>
                      <a:pt x="195" y="743"/>
                    </a:lnTo>
                    <a:lnTo>
                      <a:pt x="442" y="261"/>
                    </a:lnTo>
                    <a:lnTo>
                      <a:pt x="44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870;p42">
                <a:extLst>
                  <a:ext uri="{FF2B5EF4-FFF2-40B4-BE49-F238E27FC236}">
                    <a16:creationId xmlns:a16="http://schemas.microsoft.com/office/drawing/2014/main" id="{B5D1D7CE-2FAA-F9FA-A5D5-F293888DA4DA}"/>
                  </a:ext>
                </a:extLst>
              </p:cNvPr>
              <p:cNvSpPr/>
              <p:nvPr/>
            </p:nvSpPr>
            <p:spPr>
              <a:xfrm>
                <a:off x="-2096189" y="3470272"/>
                <a:ext cx="27042" cy="42357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2293" extrusionOk="0">
                    <a:moveTo>
                      <a:pt x="652" y="0"/>
                    </a:moveTo>
                    <a:cubicBezTo>
                      <a:pt x="563" y="0"/>
                      <a:pt x="465" y="13"/>
                      <a:pt x="359" y="38"/>
                    </a:cubicBezTo>
                    <a:cubicBezTo>
                      <a:pt x="253" y="63"/>
                      <a:pt x="138" y="99"/>
                      <a:pt x="15" y="150"/>
                    </a:cubicBezTo>
                    <a:lnTo>
                      <a:pt x="15" y="457"/>
                    </a:lnTo>
                    <a:cubicBezTo>
                      <a:pt x="136" y="389"/>
                      <a:pt x="249" y="339"/>
                      <a:pt x="354" y="307"/>
                    </a:cubicBezTo>
                    <a:cubicBezTo>
                      <a:pt x="461" y="273"/>
                      <a:pt x="562" y="256"/>
                      <a:pt x="658" y="256"/>
                    </a:cubicBezTo>
                    <a:cubicBezTo>
                      <a:pt x="792" y="256"/>
                      <a:pt x="901" y="294"/>
                      <a:pt x="985" y="370"/>
                    </a:cubicBezTo>
                    <a:cubicBezTo>
                      <a:pt x="1070" y="444"/>
                      <a:pt x="1111" y="542"/>
                      <a:pt x="1111" y="662"/>
                    </a:cubicBezTo>
                    <a:cubicBezTo>
                      <a:pt x="1111" y="735"/>
                      <a:pt x="1092" y="810"/>
                      <a:pt x="1053" y="887"/>
                    </a:cubicBezTo>
                    <a:cubicBezTo>
                      <a:pt x="1014" y="962"/>
                      <a:pt x="946" y="1054"/>
                      <a:pt x="848" y="1164"/>
                    </a:cubicBezTo>
                    <a:cubicBezTo>
                      <a:pt x="798" y="1223"/>
                      <a:pt x="672" y="1353"/>
                      <a:pt x="471" y="1555"/>
                    </a:cubicBezTo>
                    <a:cubicBezTo>
                      <a:pt x="273" y="1755"/>
                      <a:pt x="116" y="1916"/>
                      <a:pt x="0" y="2036"/>
                    </a:cubicBezTo>
                    <a:lnTo>
                      <a:pt x="0" y="2292"/>
                    </a:lnTo>
                    <a:lnTo>
                      <a:pt x="1430" y="2292"/>
                    </a:lnTo>
                    <a:lnTo>
                      <a:pt x="1430" y="2036"/>
                    </a:lnTo>
                    <a:lnTo>
                      <a:pt x="366" y="2036"/>
                    </a:lnTo>
                    <a:cubicBezTo>
                      <a:pt x="612" y="1785"/>
                      <a:pt x="802" y="1591"/>
                      <a:pt x="936" y="1452"/>
                    </a:cubicBezTo>
                    <a:cubicBezTo>
                      <a:pt x="1071" y="1313"/>
                      <a:pt x="1151" y="1228"/>
                      <a:pt x="1177" y="1198"/>
                    </a:cubicBezTo>
                    <a:cubicBezTo>
                      <a:pt x="1268" y="1086"/>
                      <a:pt x="1331" y="989"/>
                      <a:pt x="1364" y="906"/>
                    </a:cubicBezTo>
                    <a:cubicBezTo>
                      <a:pt x="1401" y="823"/>
                      <a:pt x="1417" y="735"/>
                      <a:pt x="1417" y="642"/>
                    </a:cubicBezTo>
                    <a:cubicBezTo>
                      <a:pt x="1417" y="447"/>
                      <a:pt x="1348" y="291"/>
                      <a:pt x="1210" y="175"/>
                    </a:cubicBezTo>
                    <a:cubicBezTo>
                      <a:pt x="1071" y="58"/>
                      <a:pt x="885" y="0"/>
                      <a:pt x="6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871;p42">
                <a:extLst>
                  <a:ext uri="{FF2B5EF4-FFF2-40B4-BE49-F238E27FC236}">
                    <a16:creationId xmlns:a16="http://schemas.microsoft.com/office/drawing/2014/main" id="{65518FCB-2372-4546-F687-DD22B29A58FF}"/>
                  </a:ext>
                </a:extLst>
              </p:cNvPr>
              <p:cNvSpPr/>
              <p:nvPr/>
            </p:nvSpPr>
            <p:spPr>
              <a:xfrm>
                <a:off x="-2058885" y="3470272"/>
                <a:ext cx="28025" cy="43152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2336" extrusionOk="0">
                    <a:moveTo>
                      <a:pt x="679" y="0"/>
                    </a:moveTo>
                    <a:cubicBezTo>
                      <a:pt x="588" y="0"/>
                      <a:pt x="493" y="8"/>
                      <a:pt x="392" y="25"/>
                    </a:cubicBezTo>
                    <a:cubicBezTo>
                      <a:pt x="291" y="40"/>
                      <a:pt x="183" y="65"/>
                      <a:pt x="67" y="97"/>
                    </a:cubicBezTo>
                    <a:lnTo>
                      <a:pt x="67" y="368"/>
                    </a:lnTo>
                    <a:cubicBezTo>
                      <a:pt x="182" y="330"/>
                      <a:pt x="287" y="301"/>
                      <a:pt x="383" y="283"/>
                    </a:cubicBezTo>
                    <a:cubicBezTo>
                      <a:pt x="479" y="265"/>
                      <a:pt x="568" y="256"/>
                      <a:pt x="652" y="256"/>
                    </a:cubicBezTo>
                    <a:cubicBezTo>
                      <a:pt x="805" y="256"/>
                      <a:pt x="922" y="287"/>
                      <a:pt x="1003" y="350"/>
                    </a:cubicBezTo>
                    <a:cubicBezTo>
                      <a:pt x="1085" y="411"/>
                      <a:pt x="1126" y="500"/>
                      <a:pt x="1126" y="615"/>
                    </a:cubicBezTo>
                    <a:cubicBezTo>
                      <a:pt x="1126" y="727"/>
                      <a:pt x="1086" y="815"/>
                      <a:pt x="1007" y="874"/>
                    </a:cubicBezTo>
                    <a:cubicBezTo>
                      <a:pt x="928" y="935"/>
                      <a:pt x="814" y="964"/>
                      <a:pt x="663" y="964"/>
                    </a:cubicBezTo>
                    <a:lnTo>
                      <a:pt x="389" y="964"/>
                    </a:lnTo>
                    <a:lnTo>
                      <a:pt x="389" y="1214"/>
                    </a:lnTo>
                    <a:lnTo>
                      <a:pt x="652" y="1214"/>
                    </a:lnTo>
                    <a:cubicBezTo>
                      <a:pt x="818" y="1214"/>
                      <a:pt x="946" y="1251"/>
                      <a:pt x="1039" y="1327"/>
                    </a:cubicBezTo>
                    <a:cubicBezTo>
                      <a:pt x="1133" y="1402"/>
                      <a:pt x="1179" y="1505"/>
                      <a:pt x="1179" y="1637"/>
                    </a:cubicBezTo>
                    <a:cubicBezTo>
                      <a:pt x="1179" y="1781"/>
                      <a:pt x="1129" y="1891"/>
                      <a:pt x="1029" y="1967"/>
                    </a:cubicBezTo>
                    <a:cubicBezTo>
                      <a:pt x="929" y="2041"/>
                      <a:pt x="784" y="2080"/>
                      <a:pt x="592" y="2080"/>
                    </a:cubicBezTo>
                    <a:cubicBezTo>
                      <a:pt x="483" y="2080"/>
                      <a:pt x="377" y="2067"/>
                      <a:pt x="277" y="2041"/>
                    </a:cubicBezTo>
                    <a:cubicBezTo>
                      <a:pt x="177" y="2017"/>
                      <a:pt x="84" y="1979"/>
                      <a:pt x="0" y="1930"/>
                    </a:cubicBezTo>
                    <a:lnTo>
                      <a:pt x="0" y="2224"/>
                    </a:lnTo>
                    <a:cubicBezTo>
                      <a:pt x="106" y="2261"/>
                      <a:pt x="210" y="2290"/>
                      <a:pt x="309" y="2308"/>
                    </a:cubicBezTo>
                    <a:cubicBezTo>
                      <a:pt x="410" y="2327"/>
                      <a:pt x="507" y="2336"/>
                      <a:pt x="601" y="2336"/>
                    </a:cubicBezTo>
                    <a:cubicBezTo>
                      <a:pt x="883" y="2336"/>
                      <a:pt x="1101" y="2275"/>
                      <a:pt x="1254" y="2153"/>
                    </a:cubicBezTo>
                    <a:cubicBezTo>
                      <a:pt x="1406" y="2032"/>
                      <a:pt x="1483" y="1860"/>
                      <a:pt x="1483" y="1637"/>
                    </a:cubicBezTo>
                    <a:cubicBezTo>
                      <a:pt x="1483" y="1493"/>
                      <a:pt x="1442" y="1371"/>
                      <a:pt x="1359" y="1273"/>
                    </a:cubicBezTo>
                    <a:cubicBezTo>
                      <a:pt x="1277" y="1174"/>
                      <a:pt x="1164" y="1110"/>
                      <a:pt x="1018" y="1079"/>
                    </a:cubicBezTo>
                    <a:cubicBezTo>
                      <a:pt x="1149" y="1045"/>
                      <a:pt x="1251" y="986"/>
                      <a:pt x="1322" y="900"/>
                    </a:cubicBezTo>
                    <a:cubicBezTo>
                      <a:pt x="1394" y="814"/>
                      <a:pt x="1430" y="708"/>
                      <a:pt x="1430" y="583"/>
                    </a:cubicBezTo>
                    <a:cubicBezTo>
                      <a:pt x="1430" y="404"/>
                      <a:pt x="1362" y="263"/>
                      <a:pt x="1228" y="159"/>
                    </a:cubicBezTo>
                    <a:cubicBezTo>
                      <a:pt x="1093" y="53"/>
                      <a:pt x="910" y="0"/>
                      <a:pt x="6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872;p42">
                <a:extLst>
                  <a:ext uri="{FF2B5EF4-FFF2-40B4-BE49-F238E27FC236}">
                    <a16:creationId xmlns:a16="http://schemas.microsoft.com/office/drawing/2014/main" id="{E772D23A-B3DE-6A46-693C-D27A239ACF9B}"/>
                  </a:ext>
                </a:extLst>
              </p:cNvPr>
              <p:cNvSpPr/>
              <p:nvPr/>
            </p:nvSpPr>
            <p:spPr>
              <a:xfrm>
                <a:off x="-2023358" y="3471011"/>
                <a:ext cx="31030" cy="41619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253" extrusionOk="0">
                    <a:moveTo>
                      <a:pt x="1017" y="267"/>
                    </a:moveTo>
                    <a:lnTo>
                      <a:pt x="1017" y="1468"/>
                    </a:lnTo>
                    <a:lnTo>
                      <a:pt x="247" y="1468"/>
                    </a:lnTo>
                    <a:lnTo>
                      <a:pt x="1017" y="267"/>
                    </a:lnTo>
                    <a:close/>
                    <a:moveTo>
                      <a:pt x="937" y="0"/>
                    </a:moveTo>
                    <a:lnTo>
                      <a:pt x="0" y="1427"/>
                    </a:lnTo>
                    <a:lnTo>
                      <a:pt x="0" y="1722"/>
                    </a:lnTo>
                    <a:lnTo>
                      <a:pt x="1017" y="1722"/>
                    </a:lnTo>
                    <a:lnTo>
                      <a:pt x="1017" y="2252"/>
                    </a:lnTo>
                    <a:lnTo>
                      <a:pt x="1319" y="2252"/>
                    </a:lnTo>
                    <a:lnTo>
                      <a:pt x="1319" y="1722"/>
                    </a:lnTo>
                    <a:lnTo>
                      <a:pt x="1641" y="1722"/>
                    </a:lnTo>
                    <a:lnTo>
                      <a:pt x="1641" y="1468"/>
                    </a:lnTo>
                    <a:lnTo>
                      <a:pt x="1319" y="146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873;p42">
                <a:extLst>
                  <a:ext uri="{FF2B5EF4-FFF2-40B4-BE49-F238E27FC236}">
                    <a16:creationId xmlns:a16="http://schemas.microsoft.com/office/drawing/2014/main" id="{BB4FD367-2CD0-8333-6090-A17D7E75ACD5}"/>
                  </a:ext>
                </a:extLst>
              </p:cNvPr>
              <p:cNvSpPr/>
              <p:nvPr/>
            </p:nvSpPr>
            <p:spPr>
              <a:xfrm>
                <a:off x="-1976889" y="3480653"/>
                <a:ext cx="25285" cy="32770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1774" extrusionOk="0">
                    <a:moveTo>
                      <a:pt x="850" y="1"/>
                    </a:moveTo>
                    <a:cubicBezTo>
                      <a:pt x="586" y="1"/>
                      <a:pt x="379" y="79"/>
                      <a:pt x="227" y="237"/>
                    </a:cubicBezTo>
                    <a:cubicBezTo>
                      <a:pt x="76" y="396"/>
                      <a:pt x="0" y="612"/>
                      <a:pt x="0" y="887"/>
                    </a:cubicBezTo>
                    <a:cubicBezTo>
                      <a:pt x="0" y="1159"/>
                      <a:pt x="76" y="1374"/>
                      <a:pt x="226" y="1534"/>
                    </a:cubicBezTo>
                    <a:cubicBezTo>
                      <a:pt x="375" y="1694"/>
                      <a:pt x="577" y="1774"/>
                      <a:pt x="832" y="1774"/>
                    </a:cubicBezTo>
                    <a:cubicBezTo>
                      <a:pt x="926" y="1774"/>
                      <a:pt x="1013" y="1765"/>
                      <a:pt x="1095" y="1747"/>
                    </a:cubicBezTo>
                    <a:cubicBezTo>
                      <a:pt x="1179" y="1729"/>
                      <a:pt x="1259" y="1702"/>
                      <a:pt x="1337" y="1666"/>
                    </a:cubicBezTo>
                    <a:lnTo>
                      <a:pt x="1337" y="1408"/>
                    </a:lnTo>
                    <a:cubicBezTo>
                      <a:pt x="1259" y="1452"/>
                      <a:pt x="1179" y="1484"/>
                      <a:pt x="1101" y="1507"/>
                    </a:cubicBezTo>
                    <a:cubicBezTo>
                      <a:pt x="1022" y="1528"/>
                      <a:pt x="942" y="1538"/>
                      <a:pt x="861" y="1538"/>
                    </a:cubicBezTo>
                    <a:cubicBezTo>
                      <a:pt x="682" y="1538"/>
                      <a:pt x="542" y="1482"/>
                      <a:pt x="443" y="1368"/>
                    </a:cubicBezTo>
                    <a:cubicBezTo>
                      <a:pt x="343" y="1254"/>
                      <a:pt x="294" y="1093"/>
                      <a:pt x="294" y="887"/>
                    </a:cubicBezTo>
                    <a:cubicBezTo>
                      <a:pt x="294" y="681"/>
                      <a:pt x="343" y="522"/>
                      <a:pt x="443" y="407"/>
                    </a:cubicBezTo>
                    <a:cubicBezTo>
                      <a:pt x="542" y="293"/>
                      <a:pt x="682" y="236"/>
                      <a:pt x="861" y="236"/>
                    </a:cubicBezTo>
                    <a:cubicBezTo>
                      <a:pt x="942" y="236"/>
                      <a:pt x="1022" y="246"/>
                      <a:pt x="1101" y="268"/>
                    </a:cubicBezTo>
                    <a:cubicBezTo>
                      <a:pt x="1179" y="290"/>
                      <a:pt x="1259" y="322"/>
                      <a:pt x="1337" y="365"/>
                    </a:cubicBezTo>
                    <a:lnTo>
                      <a:pt x="1337" y="106"/>
                    </a:lnTo>
                    <a:cubicBezTo>
                      <a:pt x="1260" y="71"/>
                      <a:pt x="1182" y="44"/>
                      <a:pt x="1101" y="28"/>
                    </a:cubicBezTo>
                    <a:cubicBezTo>
                      <a:pt x="1018" y="10"/>
                      <a:pt x="936" y="1"/>
                      <a:pt x="8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874;p42">
                <a:extLst>
                  <a:ext uri="{FF2B5EF4-FFF2-40B4-BE49-F238E27FC236}">
                    <a16:creationId xmlns:a16="http://schemas.microsoft.com/office/drawing/2014/main" id="{462913C2-80F4-B025-8586-4B3FC7076211}"/>
                  </a:ext>
                </a:extLst>
              </p:cNvPr>
              <p:cNvSpPr/>
              <p:nvPr/>
            </p:nvSpPr>
            <p:spPr>
              <a:xfrm>
                <a:off x="-1944801" y="3480653"/>
                <a:ext cx="29329" cy="32770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774" extrusionOk="0">
                    <a:moveTo>
                      <a:pt x="776" y="236"/>
                    </a:moveTo>
                    <a:cubicBezTo>
                      <a:pt x="924" y="236"/>
                      <a:pt x="1041" y="294"/>
                      <a:pt x="1127" y="412"/>
                    </a:cubicBezTo>
                    <a:cubicBezTo>
                      <a:pt x="1213" y="528"/>
                      <a:pt x="1257" y="686"/>
                      <a:pt x="1257" y="887"/>
                    </a:cubicBezTo>
                    <a:cubicBezTo>
                      <a:pt x="1257" y="1088"/>
                      <a:pt x="1213" y="1248"/>
                      <a:pt x="1127" y="1363"/>
                    </a:cubicBezTo>
                    <a:cubicBezTo>
                      <a:pt x="1041" y="1480"/>
                      <a:pt x="924" y="1538"/>
                      <a:pt x="776" y="1538"/>
                    </a:cubicBezTo>
                    <a:cubicBezTo>
                      <a:pt x="626" y="1538"/>
                      <a:pt x="508" y="1480"/>
                      <a:pt x="422" y="1365"/>
                    </a:cubicBezTo>
                    <a:cubicBezTo>
                      <a:pt x="336" y="1249"/>
                      <a:pt x="293" y="1089"/>
                      <a:pt x="293" y="887"/>
                    </a:cubicBezTo>
                    <a:cubicBezTo>
                      <a:pt x="293" y="685"/>
                      <a:pt x="337" y="526"/>
                      <a:pt x="423" y="411"/>
                    </a:cubicBezTo>
                    <a:cubicBezTo>
                      <a:pt x="509" y="294"/>
                      <a:pt x="628" y="236"/>
                      <a:pt x="776" y="236"/>
                    </a:cubicBezTo>
                    <a:close/>
                    <a:moveTo>
                      <a:pt x="776" y="1"/>
                    </a:moveTo>
                    <a:cubicBezTo>
                      <a:pt x="534" y="1"/>
                      <a:pt x="343" y="79"/>
                      <a:pt x="206" y="236"/>
                    </a:cubicBezTo>
                    <a:cubicBezTo>
                      <a:pt x="69" y="393"/>
                      <a:pt x="1" y="609"/>
                      <a:pt x="1" y="887"/>
                    </a:cubicBezTo>
                    <a:cubicBezTo>
                      <a:pt x="1" y="1164"/>
                      <a:pt x="69" y="1381"/>
                      <a:pt x="206" y="1538"/>
                    </a:cubicBezTo>
                    <a:cubicBezTo>
                      <a:pt x="343" y="1695"/>
                      <a:pt x="534" y="1774"/>
                      <a:pt x="776" y="1774"/>
                    </a:cubicBezTo>
                    <a:cubicBezTo>
                      <a:pt x="1018" y="1774"/>
                      <a:pt x="1207" y="1695"/>
                      <a:pt x="1344" y="1538"/>
                    </a:cubicBezTo>
                    <a:cubicBezTo>
                      <a:pt x="1482" y="1381"/>
                      <a:pt x="1552" y="1164"/>
                      <a:pt x="1552" y="887"/>
                    </a:cubicBezTo>
                    <a:cubicBezTo>
                      <a:pt x="1552" y="609"/>
                      <a:pt x="1482" y="393"/>
                      <a:pt x="1344" y="236"/>
                    </a:cubicBezTo>
                    <a:cubicBezTo>
                      <a:pt x="1207" y="79"/>
                      <a:pt x="1018" y="1"/>
                      <a:pt x="7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875;p42">
                <a:extLst>
                  <a:ext uri="{FF2B5EF4-FFF2-40B4-BE49-F238E27FC236}">
                    <a16:creationId xmlns:a16="http://schemas.microsoft.com/office/drawing/2014/main" id="{A71EF0DB-66BF-54CB-D92C-C7E1B4E3D431}"/>
                  </a:ext>
                </a:extLst>
              </p:cNvPr>
              <p:cNvSpPr/>
              <p:nvPr/>
            </p:nvSpPr>
            <p:spPr>
              <a:xfrm>
                <a:off x="-1907006" y="3480653"/>
                <a:ext cx="46620" cy="31976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1731" extrusionOk="0">
                    <a:moveTo>
                      <a:pt x="822" y="1"/>
                    </a:moveTo>
                    <a:cubicBezTo>
                      <a:pt x="701" y="1"/>
                      <a:pt x="595" y="25"/>
                      <a:pt x="508" y="74"/>
                    </a:cubicBezTo>
                    <a:cubicBezTo>
                      <a:pt x="419" y="124"/>
                      <a:pt x="343" y="200"/>
                      <a:pt x="280" y="303"/>
                    </a:cubicBezTo>
                    <a:lnTo>
                      <a:pt x="280" y="42"/>
                    </a:lnTo>
                    <a:lnTo>
                      <a:pt x="1" y="42"/>
                    </a:lnTo>
                    <a:lnTo>
                      <a:pt x="1" y="1730"/>
                    </a:lnTo>
                    <a:lnTo>
                      <a:pt x="280" y="1730"/>
                    </a:lnTo>
                    <a:lnTo>
                      <a:pt x="280" y="775"/>
                    </a:lnTo>
                    <a:cubicBezTo>
                      <a:pt x="280" y="612"/>
                      <a:pt x="321" y="482"/>
                      <a:pt x="405" y="387"/>
                    </a:cubicBezTo>
                    <a:cubicBezTo>
                      <a:pt x="488" y="290"/>
                      <a:pt x="600" y="241"/>
                      <a:pt x="742" y="241"/>
                    </a:cubicBezTo>
                    <a:cubicBezTo>
                      <a:pt x="861" y="241"/>
                      <a:pt x="950" y="281"/>
                      <a:pt x="1008" y="360"/>
                    </a:cubicBezTo>
                    <a:cubicBezTo>
                      <a:pt x="1065" y="437"/>
                      <a:pt x="1093" y="557"/>
                      <a:pt x="1093" y="720"/>
                    </a:cubicBezTo>
                    <a:lnTo>
                      <a:pt x="1093" y="1730"/>
                    </a:lnTo>
                    <a:lnTo>
                      <a:pt x="1372" y="1730"/>
                    </a:lnTo>
                    <a:lnTo>
                      <a:pt x="1372" y="775"/>
                    </a:lnTo>
                    <a:cubicBezTo>
                      <a:pt x="1372" y="611"/>
                      <a:pt x="1415" y="481"/>
                      <a:pt x="1497" y="385"/>
                    </a:cubicBezTo>
                    <a:cubicBezTo>
                      <a:pt x="1581" y="289"/>
                      <a:pt x="1695" y="241"/>
                      <a:pt x="1838" y="241"/>
                    </a:cubicBezTo>
                    <a:cubicBezTo>
                      <a:pt x="1957" y="241"/>
                      <a:pt x="2044" y="281"/>
                      <a:pt x="2101" y="360"/>
                    </a:cubicBezTo>
                    <a:cubicBezTo>
                      <a:pt x="2159" y="438"/>
                      <a:pt x="2187" y="558"/>
                      <a:pt x="2187" y="720"/>
                    </a:cubicBezTo>
                    <a:lnTo>
                      <a:pt x="2187" y="1730"/>
                    </a:lnTo>
                    <a:lnTo>
                      <a:pt x="2466" y="1730"/>
                    </a:lnTo>
                    <a:lnTo>
                      <a:pt x="2466" y="711"/>
                    </a:lnTo>
                    <a:cubicBezTo>
                      <a:pt x="2466" y="483"/>
                      <a:pt x="2418" y="308"/>
                      <a:pt x="2322" y="186"/>
                    </a:cubicBezTo>
                    <a:cubicBezTo>
                      <a:pt x="2227" y="62"/>
                      <a:pt x="2092" y="1"/>
                      <a:pt x="1915" y="1"/>
                    </a:cubicBezTo>
                    <a:cubicBezTo>
                      <a:pt x="1784" y="1"/>
                      <a:pt x="1671" y="30"/>
                      <a:pt x="1574" y="89"/>
                    </a:cubicBezTo>
                    <a:cubicBezTo>
                      <a:pt x="1478" y="149"/>
                      <a:pt x="1395" y="241"/>
                      <a:pt x="1326" y="365"/>
                    </a:cubicBezTo>
                    <a:cubicBezTo>
                      <a:pt x="1285" y="246"/>
                      <a:pt x="1220" y="156"/>
                      <a:pt x="1134" y="95"/>
                    </a:cubicBezTo>
                    <a:cubicBezTo>
                      <a:pt x="1049" y="32"/>
                      <a:pt x="945" y="1"/>
                      <a:pt x="8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876;p42">
                <a:extLst>
                  <a:ext uri="{FF2B5EF4-FFF2-40B4-BE49-F238E27FC236}">
                    <a16:creationId xmlns:a16="http://schemas.microsoft.com/office/drawing/2014/main" id="{75A37DC8-3697-996A-11C0-2FEFB1D3FD88}"/>
                  </a:ext>
                </a:extLst>
              </p:cNvPr>
              <p:cNvSpPr/>
              <p:nvPr/>
            </p:nvSpPr>
            <p:spPr>
              <a:xfrm>
                <a:off x="-1843926" y="3480653"/>
                <a:ext cx="46601" cy="31976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731" extrusionOk="0">
                    <a:moveTo>
                      <a:pt x="823" y="1"/>
                    </a:moveTo>
                    <a:cubicBezTo>
                      <a:pt x="701" y="1"/>
                      <a:pt x="595" y="25"/>
                      <a:pt x="508" y="74"/>
                    </a:cubicBezTo>
                    <a:cubicBezTo>
                      <a:pt x="419" y="124"/>
                      <a:pt x="343" y="200"/>
                      <a:pt x="280" y="303"/>
                    </a:cubicBezTo>
                    <a:lnTo>
                      <a:pt x="280" y="42"/>
                    </a:lnTo>
                    <a:lnTo>
                      <a:pt x="1" y="42"/>
                    </a:lnTo>
                    <a:lnTo>
                      <a:pt x="1" y="1730"/>
                    </a:lnTo>
                    <a:lnTo>
                      <a:pt x="280" y="1730"/>
                    </a:lnTo>
                    <a:lnTo>
                      <a:pt x="280" y="775"/>
                    </a:lnTo>
                    <a:cubicBezTo>
                      <a:pt x="280" y="612"/>
                      <a:pt x="321" y="482"/>
                      <a:pt x="405" y="387"/>
                    </a:cubicBezTo>
                    <a:cubicBezTo>
                      <a:pt x="488" y="290"/>
                      <a:pt x="600" y="241"/>
                      <a:pt x="742" y="241"/>
                    </a:cubicBezTo>
                    <a:cubicBezTo>
                      <a:pt x="861" y="241"/>
                      <a:pt x="950" y="281"/>
                      <a:pt x="1008" y="360"/>
                    </a:cubicBezTo>
                    <a:cubicBezTo>
                      <a:pt x="1065" y="437"/>
                      <a:pt x="1094" y="557"/>
                      <a:pt x="1094" y="720"/>
                    </a:cubicBezTo>
                    <a:lnTo>
                      <a:pt x="1094" y="1730"/>
                    </a:lnTo>
                    <a:lnTo>
                      <a:pt x="1372" y="1730"/>
                    </a:lnTo>
                    <a:lnTo>
                      <a:pt x="1372" y="775"/>
                    </a:lnTo>
                    <a:cubicBezTo>
                      <a:pt x="1372" y="611"/>
                      <a:pt x="1415" y="481"/>
                      <a:pt x="1498" y="385"/>
                    </a:cubicBezTo>
                    <a:cubicBezTo>
                      <a:pt x="1581" y="289"/>
                      <a:pt x="1695" y="241"/>
                      <a:pt x="1838" y="241"/>
                    </a:cubicBezTo>
                    <a:cubicBezTo>
                      <a:pt x="1956" y="241"/>
                      <a:pt x="2044" y="281"/>
                      <a:pt x="2101" y="360"/>
                    </a:cubicBezTo>
                    <a:cubicBezTo>
                      <a:pt x="2158" y="438"/>
                      <a:pt x="2187" y="558"/>
                      <a:pt x="2187" y="720"/>
                    </a:cubicBezTo>
                    <a:lnTo>
                      <a:pt x="2187" y="1730"/>
                    </a:lnTo>
                    <a:lnTo>
                      <a:pt x="2466" y="1730"/>
                    </a:lnTo>
                    <a:lnTo>
                      <a:pt x="2466" y="711"/>
                    </a:lnTo>
                    <a:cubicBezTo>
                      <a:pt x="2466" y="483"/>
                      <a:pt x="2418" y="308"/>
                      <a:pt x="2323" y="186"/>
                    </a:cubicBezTo>
                    <a:cubicBezTo>
                      <a:pt x="2227" y="62"/>
                      <a:pt x="2092" y="1"/>
                      <a:pt x="1915" y="1"/>
                    </a:cubicBezTo>
                    <a:cubicBezTo>
                      <a:pt x="1785" y="1"/>
                      <a:pt x="1671" y="30"/>
                      <a:pt x="1574" y="89"/>
                    </a:cubicBezTo>
                    <a:cubicBezTo>
                      <a:pt x="1478" y="149"/>
                      <a:pt x="1395" y="241"/>
                      <a:pt x="1326" y="365"/>
                    </a:cubicBezTo>
                    <a:cubicBezTo>
                      <a:pt x="1285" y="246"/>
                      <a:pt x="1220" y="156"/>
                      <a:pt x="1134" y="95"/>
                    </a:cubicBezTo>
                    <a:cubicBezTo>
                      <a:pt x="1049" y="32"/>
                      <a:pt x="945" y="1"/>
                      <a:pt x="8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877;p42">
                <a:extLst>
                  <a:ext uri="{FF2B5EF4-FFF2-40B4-BE49-F238E27FC236}">
                    <a16:creationId xmlns:a16="http://schemas.microsoft.com/office/drawing/2014/main" id="{B9A6C51A-74A4-FC34-CB75-5D2532DBEA56}"/>
                  </a:ext>
                </a:extLst>
              </p:cNvPr>
              <p:cNvSpPr/>
              <p:nvPr/>
            </p:nvSpPr>
            <p:spPr>
              <a:xfrm>
                <a:off x="-1783700" y="3480653"/>
                <a:ext cx="29593" cy="32770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774" extrusionOk="0">
                    <a:moveTo>
                      <a:pt x="832" y="236"/>
                    </a:moveTo>
                    <a:cubicBezTo>
                      <a:pt x="969" y="236"/>
                      <a:pt x="1078" y="281"/>
                      <a:pt x="1160" y="371"/>
                    </a:cubicBezTo>
                    <a:cubicBezTo>
                      <a:pt x="1244" y="461"/>
                      <a:pt x="1286" y="584"/>
                      <a:pt x="1289" y="735"/>
                    </a:cubicBezTo>
                    <a:lnTo>
                      <a:pt x="299" y="737"/>
                    </a:lnTo>
                    <a:cubicBezTo>
                      <a:pt x="314" y="577"/>
                      <a:pt x="366" y="455"/>
                      <a:pt x="459" y="367"/>
                    </a:cubicBezTo>
                    <a:cubicBezTo>
                      <a:pt x="553" y="280"/>
                      <a:pt x="676" y="236"/>
                      <a:pt x="832" y="236"/>
                    </a:cubicBezTo>
                    <a:close/>
                    <a:moveTo>
                      <a:pt x="828" y="1"/>
                    </a:moveTo>
                    <a:cubicBezTo>
                      <a:pt x="575" y="1"/>
                      <a:pt x="374" y="82"/>
                      <a:pt x="223" y="245"/>
                    </a:cubicBezTo>
                    <a:cubicBezTo>
                      <a:pt x="76" y="406"/>
                      <a:pt x="1" y="626"/>
                      <a:pt x="1" y="903"/>
                    </a:cubicBezTo>
                    <a:cubicBezTo>
                      <a:pt x="1" y="1169"/>
                      <a:pt x="79" y="1381"/>
                      <a:pt x="236" y="1538"/>
                    </a:cubicBezTo>
                    <a:cubicBezTo>
                      <a:pt x="393" y="1695"/>
                      <a:pt x="607" y="1774"/>
                      <a:pt x="877" y="1774"/>
                    </a:cubicBezTo>
                    <a:cubicBezTo>
                      <a:pt x="984" y="1774"/>
                      <a:pt x="1091" y="1762"/>
                      <a:pt x="1195" y="1740"/>
                    </a:cubicBezTo>
                    <a:cubicBezTo>
                      <a:pt x="1299" y="1718"/>
                      <a:pt x="1402" y="1686"/>
                      <a:pt x="1501" y="1644"/>
                    </a:cubicBezTo>
                    <a:lnTo>
                      <a:pt x="1501" y="1381"/>
                    </a:lnTo>
                    <a:cubicBezTo>
                      <a:pt x="1402" y="1434"/>
                      <a:pt x="1303" y="1473"/>
                      <a:pt x="1203" y="1500"/>
                    </a:cubicBezTo>
                    <a:cubicBezTo>
                      <a:pt x="1104" y="1525"/>
                      <a:pt x="999" y="1538"/>
                      <a:pt x="894" y="1538"/>
                    </a:cubicBezTo>
                    <a:cubicBezTo>
                      <a:pt x="710" y="1538"/>
                      <a:pt x="566" y="1489"/>
                      <a:pt x="462" y="1389"/>
                    </a:cubicBezTo>
                    <a:cubicBezTo>
                      <a:pt x="360" y="1289"/>
                      <a:pt x="302" y="1143"/>
                      <a:pt x="290" y="952"/>
                    </a:cubicBezTo>
                    <a:lnTo>
                      <a:pt x="1566" y="952"/>
                    </a:lnTo>
                    <a:lnTo>
                      <a:pt x="1566" y="816"/>
                    </a:lnTo>
                    <a:cubicBezTo>
                      <a:pt x="1566" y="566"/>
                      <a:pt x="1500" y="366"/>
                      <a:pt x="1367" y="221"/>
                    </a:cubicBezTo>
                    <a:cubicBezTo>
                      <a:pt x="1235" y="74"/>
                      <a:pt x="1056" y="1"/>
                      <a:pt x="8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878;p42">
                <a:extLst>
                  <a:ext uri="{FF2B5EF4-FFF2-40B4-BE49-F238E27FC236}">
                    <a16:creationId xmlns:a16="http://schemas.microsoft.com/office/drawing/2014/main" id="{E273008C-5530-99AB-CD31-05874911691C}"/>
                  </a:ext>
                </a:extLst>
              </p:cNvPr>
              <p:cNvSpPr/>
              <p:nvPr/>
            </p:nvSpPr>
            <p:spPr>
              <a:xfrm>
                <a:off x="-1745716" y="3480653"/>
                <a:ext cx="26740" cy="31976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1731" extrusionOk="0">
                    <a:moveTo>
                      <a:pt x="826" y="1"/>
                    </a:moveTo>
                    <a:cubicBezTo>
                      <a:pt x="709" y="1"/>
                      <a:pt x="604" y="25"/>
                      <a:pt x="513" y="75"/>
                    </a:cubicBezTo>
                    <a:cubicBezTo>
                      <a:pt x="424" y="127"/>
                      <a:pt x="346" y="203"/>
                      <a:pt x="280" y="303"/>
                    </a:cubicBezTo>
                    <a:lnTo>
                      <a:pt x="280" y="42"/>
                    </a:lnTo>
                    <a:lnTo>
                      <a:pt x="1" y="42"/>
                    </a:lnTo>
                    <a:lnTo>
                      <a:pt x="1" y="1730"/>
                    </a:lnTo>
                    <a:lnTo>
                      <a:pt x="280" y="1730"/>
                    </a:lnTo>
                    <a:lnTo>
                      <a:pt x="280" y="775"/>
                    </a:lnTo>
                    <a:cubicBezTo>
                      <a:pt x="280" y="611"/>
                      <a:pt x="323" y="481"/>
                      <a:pt x="410" y="385"/>
                    </a:cubicBezTo>
                    <a:cubicBezTo>
                      <a:pt x="496" y="289"/>
                      <a:pt x="615" y="241"/>
                      <a:pt x="764" y="241"/>
                    </a:cubicBezTo>
                    <a:cubicBezTo>
                      <a:pt x="889" y="241"/>
                      <a:pt x="981" y="281"/>
                      <a:pt x="1044" y="361"/>
                    </a:cubicBezTo>
                    <a:cubicBezTo>
                      <a:pt x="1106" y="441"/>
                      <a:pt x="1138" y="560"/>
                      <a:pt x="1138" y="720"/>
                    </a:cubicBezTo>
                    <a:lnTo>
                      <a:pt x="1138" y="1730"/>
                    </a:lnTo>
                    <a:lnTo>
                      <a:pt x="1415" y="1730"/>
                    </a:lnTo>
                    <a:lnTo>
                      <a:pt x="1415" y="711"/>
                    </a:lnTo>
                    <a:cubicBezTo>
                      <a:pt x="1415" y="478"/>
                      <a:pt x="1366" y="300"/>
                      <a:pt x="1266" y="181"/>
                    </a:cubicBezTo>
                    <a:cubicBezTo>
                      <a:pt x="1167" y="61"/>
                      <a:pt x="1020" y="1"/>
                      <a:pt x="8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879;p42">
                <a:extLst>
                  <a:ext uri="{FF2B5EF4-FFF2-40B4-BE49-F238E27FC236}">
                    <a16:creationId xmlns:a16="http://schemas.microsoft.com/office/drawing/2014/main" id="{CC771D9E-90C8-1A7D-BB1D-8FCD5F3DAD41}"/>
                  </a:ext>
                </a:extLst>
              </p:cNvPr>
              <p:cNvSpPr/>
              <p:nvPr/>
            </p:nvSpPr>
            <p:spPr>
              <a:xfrm>
                <a:off x="-1712438" y="3472544"/>
                <a:ext cx="19937" cy="40085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2170" extrusionOk="0">
                    <a:moveTo>
                      <a:pt x="203" y="1"/>
                    </a:moveTo>
                    <a:lnTo>
                      <a:pt x="203" y="481"/>
                    </a:lnTo>
                    <a:lnTo>
                      <a:pt x="0" y="481"/>
                    </a:lnTo>
                    <a:lnTo>
                      <a:pt x="0" y="696"/>
                    </a:lnTo>
                    <a:lnTo>
                      <a:pt x="203" y="696"/>
                    </a:lnTo>
                    <a:lnTo>
                      <a:pt x="203" y="1613"/>
                    </a:lnTo>
                    <a:cubicBezTo>
                      <a:pt x="203" y="1824"/>
                      <a:pt x="243" y="1970"/>
                      <a:pt x="326" y="2049"/>
                    </a:cubicBezTo>
                    <a:cubicBezTo>
                      <a:pt x="407" y="2129"/>
                      <a:pt x="555" y="2169"/>
                      <a:pt x="768" y="2169"/>
                    </a:cubicBezTo>
                    <a:lnTo>
                      <a:pt x="1054" y="2169"/>
                    </a:lnTo>
                    <a:lnTo>
                      <a:pt x="1054" y="1937"/>
                    </a:lnTo>
                    <a:lnTo>
                      <a:pt x="768" y="1937"/>
                    </a:lnTo>
                    <a:cubicBezTo>
                      <a:pt x="653" y="1937"/>
                      <a:pt x="577" y="1917"/>
                      <a:pt x="538" y="1878"/>
                    </a:cubicBezTo>
                    <a:cubicBezTo>
                      <a:pt x="501" y="1838"/>
                      <a:pt x="483" y="1751"/>
                      <a:pt x="483" y="1613"/>
                    </a:cubicBezTo>
                    <a:lnTo>
                      <a:pt x="483" y="696"/>
                    </a:lnTo>
                    <a:lnTo>
                      <a:pt x="1054" y="696"/>
                    </a:lnTo>
                    <a:lnTo>
                      <a:pt x="1054" y="481"/>
                    </a:lnTo>
                    <a:lnTo>
                      <a:pt x="483" y="481"/>
                    </a:lnTo>
                    <a:lnTo>
                      <a:pt x="48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880;p42">
                <a:extLst>
                  <a:ext uri="{FF2B5EF4-FFF2-40B4-BE49-F238E27FC236}">
                    <a16:creationId xmlns:a16="http://schemas.microsoft.com/office/drawing/2014/main" id="{DDF0D86D-2D32-D39F-EFFD-F86BA681C242}"/>
                  </a:ext>
                </a:extLst>
              </p:cNvPr>
              <p:cNvSpPr/>
              <p:nvPr/>
            </p:nvSpPr>
            <p:spPr>
              <a:xfrm>
                <a:off x="-1687984" y="3480653"/>
                <a:ext cx="24416" cy="32770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1774" extrusionOk="0">
                    <a:moveTo>
                      <a:pt x="661" y="1"/>
                    </a:moveTo>
                    <a:cubicBezTo>
                      <a:pt x="455" y="1"/>
                      <a:pt x="294" y="43"/>
                      <a:pt x="182" y="131"/>
                    </a:cubicBezTo>
                    <a:cubicBezTo>
                      <a:pt x="69" y="217"/>
                      <a:pt x="14" y="339"/>
                      <a:pt x="14" y="499"/>
                    </a:cubicBezTo>
                    <a:cubicBezTo>
                      <a:pt x="14" y="629"/>
                      <a:pt x="51" y="732"/>
                      <a:pt x="128" y="807"/>
                    </a:cubicBezTo>
                    <a:cubicBezTo>
                      <a:pt x="204" y="882"/>
                      <a:pt x="327" y="937"/>
                      <a:pt x="500" y="973"/>
                    </a:cubicBezTo>
                    <a:lnTo>
                      <a:pt x="596" y="995"/>
                    </a:lnTo>
                    <a:cubicBezTo>
                      <a:pt x="769" y="1033"/>
                      <a:pt x="880" y="1071"/>
                      <a:pt x="930" y="1112"/>
                    </a:cubicBezTo>
                    <a:cubicBezTo>
                      <a:pt x="981" y="1152"/>
                      <a:pt x="1007" y="1210"/>
                      <a:pt x="1007" y="1285"/>
                    </a:cubicBezTo>
                    <a:cubicBezTo>
                      <a:pt x="1007" y="1367"/>
                      <a:pt x="971" y="1430"/>
                      <a:pt x="901" y="1475"/>
                    </a:cubicBezTo>
                    <a:cubicBezTo>
                      <a:pt x="831" y="1519"/>
                      <a:pt x="730" y="1542"/>
                      <a:pt x="599" y="1542"/>
                    </a:cubicBezTo>
                    <a:cubicBezTo>
                      <a:pt x="502" y="1542"/>
                      <a:pt x="403" y="1528"/>
                      <a:pt x="304" y="1502"/>
                    </a:cubicBezTo>
                    <a:cubicBezTo>
                      <a:pt x="204" y="1475"/>
                      <a:pt x="104" y="1435"/>
                      <a:pt x="1" y="1381"/>
                    </a:cubicBezTo>
                    <a:lnTo>
                      <a:pt x="1" y="1668"/>
                    </a:lnTo>
                    <a:cubicBezTo>
                      <a:pt x="110" y="1703"/>
                      <a:pt x="213" y="1730"/>
                      <a:pt x="309" y="1747"/>
                    </a:cubicBezTo>
                    <a:cubicBezTo>
                      <a:pt x="409" y="1765"/>
                      <a:pt x="502" y="1774"/>
                      <a:pt x="594" y="1774"/>
                    </a:cubicBezTo>
                    <a:cubicBezTo>
                      <a:pt x="810" y="1774"/>
                      <a:pt x="981" y="1728"/>
                      <a:pt x="1105" y="1636"/>
                    </a:cubicBezTo>
                    <a:cubicBezTo>
                      <a:pt x="1230" y="1545"/>
                      <a:pt x="1291" y="1421"/>
                      <a:pt x="1291" y="1264"/>
                    </a:cubicBezTo>
                    <a:cubicBezTo>
                      <a:pt x="1291" y="1127"/>
                      <a:pt x="1250" y="1020"/>
                      <a:pt x="1166" y="943"/>
                    </a:cubicBezTo>
                    <a:cubicBezTo>
                      <a:pt x="1084" y="865"/>
                      <a:pt x="944" y="806"/>
                      <a:pt x="747" y="764"/>
                    </a:cubicBezTo>
                    <a:lnTo>
                      <a:pt x="652" y="742"/>
                    </a:lnTo>
                    <a:cubicBezTo>
                      <a:pt x="504" y="710"/>
                      <a:pt x="405" y="675"/>
                      <a:pt x="356" y="639"/>
                    </a:cubicBezTo>
                    <a:cubicBezTo>
                      <a:pt x="306" y="602"/>
                      <a:pt x="281" y="550"/>
                      <a:pt x="281" y="486"/>
                    </a:cubicBezTo>
                    <a:cubicBezTo>
                      <a:pt x="281" y="402"/>
                      <a:pt x="316" y="338"/>
                      <a:pt x="384" y="297"/>
                    </a:cubicBezTo>
                    <a:cubicBezTo>
                      <a:pt x="454" y="254"/>
                      <a:pt x="557" y="232"/>
                      <a:pt x="694" y="232"/>
                    </a:cubicBezTo>
                    <a:cubicBezTo>
                      <a:pt x="786" y="232"/>
                      <a:pt x="873" y="243"/>
                      <a:pt x="957" y="263"/>
                    </a:cubicBezTo>
                    <a:cubicBezTo>
                      <a:pt x="1042" y="282"/>
                      <a:pt x="1123" y="313"/>
                      <a:pt x="1201" y="353"/>
                    </a:cubicBezTo>
                    <a:lnTo>
                      <a:pt x="1201" y="91"/>
                    </a:lnTo>
                    <a:cubicBezTo>
                      <a:pt x="1125" y="61"/>
                      <a:pt x="1042" y="38"/>
                      <a:pt x="950" y="23"/>
                    </a:cubicBezTo>
                    <a:cubicBezTo>
                      <a:pt x="860" y="8"/>
                      <a:pt x="764" y="1"/>
                      <a:pt x="6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881;p42">
                <a:extLst>
                  <a:ext uri="{FF2B5EF4-FFF2-40B4-BE49-F238E27FC236}">
                    <a16:creationId xmlns:a16="http://schemas.microsoft.com/office/drawing/2014/main" id="{ED1B7AC4-BA25-4519-3C56-30B4DA5A0419}"/>
                  </a:ext>
                </a:extLst>
              </p:cNvPr>
              <p:cNvSpPr/>
              <p:nvPr/>
            </p:nvSpPr>
            <p:spPr>
              <a:xfrm>
                <a:off x="-2385434" y="3565294"/>
                <a:ext cx="19030" cy="31219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690" extrusionOk="0">
                    <a:moveTo>
                      <a:pt x="404" y="1"/>
                    </a:moveTo>
                    <a:lnTo>
                      <a:pt x="0" y="82"/>
                    </a:lnTo>
                    <a:lnTo>
                      <a:pt x="0" y="290"/>
                    </a:lnTo>
                    <a:lnTo>
                      <a:pt x="407" y="208"/>
                    </a:lnTo>
                    <a:lnTo>
                      <a:pt x="407" y="1496"/>
                    </a:lnTo>
                    <a:lnTo>
                      <a:pt x="34" y="1496"/>
                    </a:lnTo>
                    <a:lnTo>
                      <a:pt x="34" y="1689"/>
                    </a:lnTo>
                    <a:lnTo>
                      <a:pt x="1007" y="1689"/>
                    </a:lnTo>
                    <a:lnTo>
                      <a:pt x="1007" y="1496"/>
                    </a:lnTo>
                    <a:lnTo>
                      <a:pt x="633" y="1496"/>
                    </a:lnTo>
                    <a:lnTo>
                      <a:pt x="63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6" name="Google Shape;882;p42">
                <a:extLst>
                  <a:ext uri="{FF2B5EF4-FFF2-40B4-BE49-F238E27FC236}">
                    <a16:creationId xmlns:a16="http://schemas.microsoft.com/office/drawing/2014/main" id="{8BFB6859-F9D2-39C3-6F1E-7305E384CBFF}"/>
                  </a:ext>
                </a:extLst>
              </p:cNvPr>
              <p:cNvSpPr/>
              <p:nvPr/>
            </p:nvSpPr>
            <p:spPr>
              <a:xfrm>
                <a:off x="-2358430" y="3563964"/>
                <a:ext cx="20088" cy="32549"/>
              </a:xfrm>
              <a:custGeom>
                <a:avLst/>
                <a:gdLst/>
                <a:ahLst/>
                <a:cxnLst/>
                <a:rect l="l" t="t" r="r" b="b"/>
                <a:pathLst>
                  <a:path w="1063" h="1762" extrusionOk="0">
                    <a:moveTo>
                      <a:pt x="1" y="1"/>
                    </a:moveTo>
                    <a:lnTo>
                      <a:pt x="1" y="1761"/>
                    </a:lnTo>
                    <a:lnTo>
                      <a:pt x="211" y="1761"/>
                    </a:lnTo>
                    <a:lnTo>
                      <a:pt x="211" y="1044"/>
                    </a:lnTo>
                    <a:cubicBezTo>
                      <a:pt x="211" y="921"/>
                      <a:pt x="243" y="824"/>
                      <a:pt x="307" y="752"/>
                    </a:cubicBezTo>
                    <a:cubicBezTo>
                      <a:pt x="373" y="680"/>
                      <a:pt x="462" y="644"/>
                      <a:pt x="573" y="644"/>
                    </a:cubicBezTo>
                    <a:cubicBezTo>
                      <a:pt x="667" y="644"/>
                      <a:pt x="737" y="674"/>
                      <a:pt x="783" y="734"/>
                    </a:cubicBezTo>
                    <a:cubicBezTo>
                      <a:pt x="831" y="793"/>
                      <a:pt x="854" y="884"/>
                      <a:pt x="854" y="1003"/>
                    </a:cubicBezTo>
                    <a:lnTo>
                      <a:pt x="854" y="1761"/>
                    </a:lnTo>
                    <a:lnTo>
                      <a:pt x="1062" y="1761"/>
                    </a:lnTo>
                    <a:lnTo>
                      <a:pt x="1062" y="997"/>
                    </a:lnTo>
                    <a:cubicBezTo>
                      <a:pt x="1062" y="822"/>
                      <a:pt x="1025" y="689"/>
                      <a:pt x="951" y="599"/>
                    </a:cubicBezTo>
                    <a:cubicBezTo>
                      <a:pt x="876" y="509"/>
                      <a:pt x="765" y="464"/>
                      <a:pt x="620" y="464"/>
                    </a:cubicBezTo>
                    <a:cubicBezTo>
                      <a:pt x="531" y="464"/>
                      <a:pt x="454" y="482"/>
                      <a:pt x="386" y="521"/>
                    </a:cubicBezTo>
                    <a:cubicBezTo>
                      <a:pt x="319" y="558"/>
                      <a:pt x="260" y="615"/>
                      <a:pt x="211" y="691"/>
                    </a:cubicBezTo>
                    <a:lnTo>
                      <a:pt x="21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7" name="Google Shape;883;p42">
                <a:extLst>
                  <a:ext uri="{FF2B5EF4-FFF2-40B4-BE49-F238E27FC236}">
                    <a16:creationId xmlns:a16="http://schemas.microsoft.com/office/drawing/2014/main" id="{E21588C3-4FAA-7470-CFC0-8979760A66FE}"/>
                  </a:ext>
                </a:extLst>
              </p:cNvPr>
              <p:cNvSpPr/>
              <p:nvPr/>
            </p:nvSpPr>
            <p:spPr>
              <a:xfrm>
                <a:off x="-2330197" y="3572536"/>
                <a:ext cx="22016" cy="24568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330" extrusionOk="0">
                    <a:moveTo>
                      <a:pt x="582" y="176"/>
                    </a:moveTo>
                    <a:cubicBezTo>
                      <a:pt x="693" y="176"/>
                      <a:pt x="781" y="220"/>
                      <a:pt x="846" y="309"/>
                    </a:cubicBezTo>
                    <a:cubicBezTo>
                      <a:pt x="911" y="396"/>
                      <a:pt x="943" y="515"/>
                      <a:pt x="943" y="665"/>
                    </a:cubicBezTo>
                    <a:cubicBezTo>
                      <a:pt x="943" y="816"/>
                      <a:pt x="911" y="934"/>
                      <a:pt x="846" y="1022"/>
                    </a:cubicBezTo>
                    <a:cubicBezTo>
                      <a:pt x="781" y="1109"/>
                      <a:pt x="693" y="1153"/>
                      <a:pt x="582" y="1153"/>
                    </a:cubicBezTo>
                    <a:cubicBezTo>
                      <a:pt x="469" y="1153"/>
                      <a:pt x="382" y="1111"/>
                      <a:pt x="316" y="1023"/>
                    </a:cubicBezTo>
                    <a:cubicBezTo>
                      <a:pt x="252" y="936"/>
                      <a:pt x="221" y="816"/>
                      <a:pt x="221" y="665"/>
                    </a:cubicBezTo>
                    <a:cubicBezTo>
                      <a:pt x="221" y="513"/>
                      <a:pt x="253" y="394"/>
                      <a:pt x="317" y="308"/>
                    </a:cubicBezTo>
                    <a:cubicBezTo>
                      <a:pt x="383" y="220"/>
                      <a:pt x="470" y="176"/>
                      <a:pt x="582" y="176"/>
                    </a:cubicBezTo>
                    <a:close/>
                    <a:moveTo>
                      <a:pt x="582" y="0"/>
                    </a:moveTo>
                    <a:cubicBezTo>
                      <a:pt x="401" y="0"/>
                      <a:pt x="258" y="58"/>
                      <a:pt x="155" y="176"/>
                    </a:cubicBezTo>
                    <a:cubicBezTo>
                      <a:pt x="52" y="293"/>
                      <a:pt x="1" y="457"/>
                      <a:pt x="1" y="665"/>
                    </a:cubicBezTo>
                    <a:cubicBezTo>
                      <a:pt x="1" y="872"/>
                      <a:pt x="52" y="1035"/>
                      <a:pt x="155" y="1153"/>
                    </a:cubicBezTo>
                    <a:cubicBezTo>
                      <a:pt x="258" y="1271"/>
                      <a:pt x="401" y="1329"/>
                      <a:pt x="582" y="1329"/>
                    </a:cubicBezTo>
                    <a:cubicBezTo>
                      <a:pt x="763" y="1329"/>
                      <a:pt x="905" y="1271"/>
                      <a:pt x="1008" y="1153"/>
                    </a:cubicBezTo>
                    <a:cubicBezTo>
                      <a:pt x="1111" y="1035"/>
                      <a:pt x="1164" y="872"/>
                      <a:pt x="1164" y="665"/>
                    </a:cubicBezTo>
                    <a:cubicBezTo>
                      <a:pt x="1164" y="457"/>
                      <a:pt x="1111" y="293"/>
                      <a:pt x="1008" y="176"/>
                    </a:cubicBezTo>
                    <a:cubicBezTo>
                      <a:pt x="905" y="58"/>
                      <a:pt x="763" y="0"/>
                      <a:pt x="5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8" name="Google Shape;884;p42">
                <a:extLst>
                  <a:ext uri="{FF2B5EF4-FFF2-40B4-BE49-F238E27FC236}">
                    <a16:creationId xmlns:a16="http://schemas.microsoft.com/office/drawing/2014/main" id="{1942391A-1F1E-9C3E-2EEC-FACF30EFFBC5}"/>
                  </a:ext>
                </a:extLst>
              </p:cNvPr>
              <p:cNvSpPr/>
              <p:nvPr/>
            </p:nvSpPr>
            <p:spPr>
              <a:xfrm>
                <a:off x="-2302096" y="3573071"/>
                <a:ext cx="20050" cy="24033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301" extrusionOk="0">
                    <a:moveTo>
                      <a:pt x="0" y="1"/>
                    </a:moveTo>
                    <a:lnTo>
                      <a:pt x="0" y="768"/>
                    </a:lnTo>
                    <a:cubicBezTo>
                      <a:pt x="0" y="943"/>
                      <a:pt x="37" y="1075"/>
                      <a:pt x="113" y="1165"/>
                    </a:cubicBezTo>
                    <a:cubicBezTo>
                      <a:pt x="188" y="1255"/>
                      <a:pt x="299" y="1300"/>
                      <a:pt x="444" y="1300"/>
                    </a:cubicBezTo>
                    <a:cubicBezTo>
                      <a:pt x="533" y="1300"/>
                      <a:pt x="610" y="1282"/>
                      <a:pt x="677" y="1245"/>
                    </a:cubicBezTo>
                    <a:cubicBezTo>
                      <a:pt x="744" y="1208"/>
                      <a:pt x="802" y="1150"/>
                      <a:pt x="853" y="1074"/>
                    </a:cubicBezTo>
                    <a:lnTo>
                      <a:pt x="853" y="1268"/>
                    </a:lnTo>
                    <a:lnTo>
                      <a:pt x="1060" y="1268"/>
                    </a:lnTo>
                    <a:lnTo>
                      <a:pt x="1060" y="1"/>
                    </a:lnTo>
                    <a:lnTo>
                      <a:pt x="853" y="1"/>
                    </a:lnTo>
                    <a:lnTo>
                      <a:pt x="853" y="720"/>
                    </a:lnTo>
                    <a:cubicBezTo>
                      <a:pt x="853" y="843"/>
                      <a:pt x="820" y="941"/>
                      <a:pt x="754" y="1012"/>
                    </a:cubicBezTo>
                    <a:cubicBezTo>
                      <a:pt x="690" y="1084"/>
                      <a:pt x="601" y="1120"/>
                      <a:pt x="489" y="1120"/>
                    </a:cubicBezTo>
                    <a:cubicBezTo>
                      <a:pt x="395" y="1120"/>
                      <a:pt x="324" y="1091"/>
                      <a:pt x="278" y="1030"/>
                    </a:cubicBezTo>
                    <a:cubicBezTo>
                      <a:pt x="232" y="970"/>
                      <a:pt x="209" y="880"/>
                      <a:pt x="209" y="760"/>
                    </a:cubicBezTo>
                    <a:lnTo>
                      <a:pt x="20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9" name="Google Shape;885;p42">
                <a:extLst>
                  <a:ext uri="{FF2B5EF4-FFF2-40B4-BE49-F238E27FC236}">
                    <a16:creationId xmlns:a16="http://schemas.microsoft.com/office/drawing/2014/main" id="{6F2E7468-79BC-6FF0-A29F-FAF257FA939A}"/>
                  </a:ext>
                </a:extLst>
              </p:cNvPr>
              <p:cNvSpPr/>
              <p:nvPr/>
            </p:nvSpPr>
            <p:spPr>
              <a:xfrm>
                <a:off x="-2271482" y="3572536"/>
                <a:ext cx="14041" cy="23977"/>
              </a:xfrm>
              <a:custGeom>
                <a:avLst/>
                <a:gdLst/>
                <a:ahLst/>
                <a:cxnLst/>
                <a:rect l="l" t="t" r="r" b="b"/>
                <a:pathLst>
                  <a:path w="743" h="1298" extrusionOk="0">
                    <a:moveTo>
                      <a:pt x="636" y="0"/>
                    </a:moveTo>
                    <a:cubicBezTo>
                      <a:pt x="535" y="0"/>
                      <a:pt x="450" y="18"/>
                      <a:pt x="381" y="57"/>
                    </a:cubicBezTo>
                    <a:cubicBezTo>
                      <a:pt x="310" y="93"/>
                      <a:pt x="254" y="151"/>
                      <a:pt x="210" y="227"/>
                    </a:cubicBezTo>
                    <a:lnTo>
                      <a:pt x="210" y="30"/>
                    </a:lnTo>
                    <a:lnTo>
                      <a:pt x="0" y="30"/>
                    </a:lnTo>
                    <a:lnTo>
                      <a:pt x="0" y="1297"/>
                    </a:lnTo>
                    <a:lnTo>
                      <a:pt x="210" y="1297"/>
                    </a:lnTo>
                    <a:lnTo>
                      <a:pt x="210" y="629"/>
                    </a:lnTo>
                    <a:cubicBezTo>
                      <a:pt x="210" y="486"/>
                      <a:pt x="241" y="377"/>
                      <a:pt x="304" y="301"/>
                    </a:cubicBezTo>
                    <a:cubicBezTo>
                      <a:pt x="367" y="224"/>
                      <a:pt x="457" y="185"/>
                      <a:pt x="575" y="185"/>
                    </a:cubicBezTo>
                    <a:cubicBezTo>
                      <a:pt x="607" y="185"/>
                      <a:pt x="638" y="188"/>
                      <a:pt x="665" y="196"/>
                    </a:cubicBezTo>
                    <a:cubicBezTo>
                      <a:pt x="694" y="201"/>
                      <a:pt x="719" y="211"/>
                      <a:pt x="743" y="225"/>
                    </a:cubicBezTo>
                    <a:lnTo>
                      <a:pt x="741" y="12"/>
                    </a:lnTo>
                    <a:cubicBezTo>
                      <a:pt x="719" y="8"/>
                      <a:pt x="701" y="5"/>
                      <a:pt x="683" y="3"/>
                    </a:cubicBezTo>
                    <a:cubicBezTo>
                      <a:pt x="667" y="1"/>
                      <a:pt x="650" y="0"/>
                      <a:pt x="6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0" name="Google Shape;886;p42">
                <a:extLst>
                  <a:ext uri="{FF2B5EF4-FFF2-40B4-BE49-F238E27FC236}">
                    <a16:creationId xmlns:a16="http://schemas.microsoft.com/office/drawing/2014/main" id="{86C21CDE-7FB5-FB41-0676-AECC93A19FA4}"/>
                  </a:ext>
                </a:extLst>
              </p:cNvPr>
              <p:cNvSpPr/>
              <p:nvPr/>
            </p:nvSpPr>
            <p:spPr>
              <a:xfrm>
                <a:off x="-2255098" y="3572536"/>
                <a:ext cx="18331" cy="24568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330" extrusionOk="0">
                    <a:moveTo>
                      <a:pt x="496" y="0"/>
                    </a:moveTo>
                    <a:cubicBezTo>
                      <a:pt x="341" y="0"/>
                      <a:pt x="220" y="32"/>
                      <a:pt x="137" y="97"/>
                    </a:cubicBezTo>
                    <a:cubicBezTo>
                      <a:pt x="52" y="162"/>
                      <a:pt x="9" y="254"/>
                      <a:pt x="9" y="373"/>
                    </a:cubicBezTo>
                    <a:cubicBezTo>
                      <a:pt x="9" y="471"/>
                      <a:pt x="39" y="548"/>
                      <a:pt x="96" y="605"/>
                    </a:cubicBezTo>
                    <a:cubicBezTo>
                      <a:pt x="154" y="660"/>
                      <a:pt x="246" y="703"/>
                      <a:pt x="375" y="730"/>
                    </a:cubicBezTo>
                    <a:lnTo>
                      <a:pt x="447" y="746"/>
                    </a:lnTo>
                    <a:cubicBezTo>
                      <a:pt x="577" y="773"/>
                      <a:pt x="659" y="803"/>
                      <a:pt x="698" y="833"/>
                    </a:cubicBezTo>
                    <a:cubicBezTo>
                      <a:pt x="736" y="863"/>
                      <a:pt x="756" y="907"/>
                      <a:pt x="756" y="964"/>
                    </a:cubicBezTo>
                    <a:cubicBezTo>
                      <a:pt x="756" y="1024"/>
                      <a:pt x="729" y="1072"/>
                      <a:pt x="676" y="1105"/>
                    </a:cubicBezTo>
                    <a:cubicBezTo>
                      <a:pt x="623" y="1139"/>
                      <a:pt x="547" y="1156"/>
                      <a:pt x="449" y="1156"/>
                    </a:cubicBezTo>
                    <a:cubicBezTo>
                      <a:pt x="376" y="1156"/>
                      <a:pt x="303" y="1145"/>
                      <a:pt x="228" y="1126"/>
                    </a:cubicBezTo>
                    <a:cubicBezTo>
                      <a:pt x="154" y="1105"/>
                      <a:pt x="78" y="1076"/>
                      <a:pt x="0" y="1036"/>
                    </a:cubicBezTo>
                    <a:lnTo>
                      <a:pt x="0" y="1251"/>
                    </a:lnTo>
                    <a:cubicBezTo>
                      <a:pt x="83" y="1277"/>
                      <a:pt x="160" y="1297"/>
                      <a:pt x="232" y="1309"/>
                    </a:cubicBezTo>
                    <a:cubicBezTo>
                      <a:pt x="307" y="1323"/>
                      <a:pt x="377" y="1329"/>
                      <a:pt x="446" y="1329"/>
                    </a:cubicBezTo>
                    <a:cubicBezTo>
                      <a:pt x="608" y="1329"/>
                      <a:pt x="736" y="1296"/>
                      <a:pt x="829" y="1226"/>
                    </a:cubicBezTo>
                    <a:cubicBezTo>
                      <a:pt x="922" y="1158"/>
                      <a:pt x="969" y="1066"/>
                      <a:pt x="969" y="947"/>
                    </a:cubicBezTo>
                    <a:cubicBezTo>
                      <a:pt x="969" y="844"/>
                      <a:pt x="937" y="764"/>
                      <a:pt x="875" y="707"/>
                    </a:cubicBezTo>
                    <a:cubicBezTo>
                      <a:pt x="814" y="649"/>
                      <a:pt x="708" y="604"/>
                      <a:pt x="560" y="571"/>
                    </a:cubicBezTo>
                    <a:lnTo>
                      <a:pt x="489" y="556"/>
                    </a:lnTo>
                    <a:cubicBezTo>
                      <a:pt x="377" y="531"/>
                      <a:pt x="304" y="506"/>
                      <a:pt x="267" y="477"/>
                    </a:cubicBezTo>
                    <a:cubicBezTo>
                      <a:pt x="229" y="450"/>
                      <a:pt x="211" y="412"/>
                      <a:pt x="211" y="364"/>
                    </a:cubicBezTo>
                    <a:cubicBezTo>
                      <a:pt x="211" y="301"/>
                      <a:pt x="237" y="254"/>
                      <a:pt x="289" y="221"/>
                    </a:cubicBezTo>
                    <a:cubicBezTo>
                      <a:pt x="340" y="189"/>
                      <a:pt x="417" y="174"/>
                      <a:pt x="522" y="174"/>
                    </a:cubicBezTo>
                    <a:cubicBezTo>
                      <a:pt x="588" y="174"/>
                      <a:pt x="654" y="181"/>
                      <a:pt x="718" y="197"/>
                    </a:cubicBezTo>
                    <a:cubicBezTo>
                      <a:pt x="781" y="211"/>
                      <a:pt x="842" y="234"/>
                      <a:pt x="901" y="264"/>
                    </a:cubicBezTo>
                    <a:lnTo>
                      <a:pt x="901" y="67"/>
                    </a:lnTo>
                    <a:cubicBezTo>
                      <a:pt x="843" y="45"/>
                      <a:pt x="781" y="28"/>
                      <a:pt x="713" y="17"/>
                    </a:cubicBezTo>
                    <a:cubicBezTo>
                      <a:pt x="645" y="5"/>
                      <a:pt x="573" y="0"/>
                      <a:pt x="4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1" name="Google Shape;887;p42">
                <a:extLst>
                  <a:ext uri="{FF2B5EF4-FFF2-40B4-BE49-F238E27FC236}">
                    <a16:creationId xmlns:a16="http://schemas.microsoft.com/office/drawing/2014/main" id="{39C6F3E4-74A2-AE0B-E761-BB465D33DC42}"/>
                  </a:ext>
                </a:extLst>
              </p:cNvPr>
              <p:cNvSpPr/>
              <p:nvPr/>
            </p:nvSpPr>
            <p:spPr>
              <a:xfrm>
                <a:off x="-2222009" y="3572536"/>
                <a:ext cx="20220" cy="24568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330" extrusionOk="0">
                    <a:moveTo>
                      <a:pt x="863" y="660"/>
                    </a:moveTo>
                    <a:lnTo>
                      <a:pt x="863" y="707"/>
                    </a:lnTo>
                    <a:cubicBezTo>
                      <a:pt x="863" y="843"/>
                      <a:pt x="827" y="951"/>
                      <a:pt x="757" y="1033"/>
                    </a:cubicBezTo>
                    <a:cubicBezTo>
                      <a:pt x="688" y="1114"/>
                      <a:pt x="595" y="1156"/>
                      <a:pt x="481" y="1156"/>
                    </a:cubicBezTo>
                    <a:cubicBezTo>
                      <a:pt x="396" y="1156"/>
                      <a:pt x="330" y="1134"/>
                      <a:pt x="281" y="1091"/>
                    </a:cubicBezTo>
                    <a:cubicBezTo>
                      <a:pt x="232" y="1047"/>
                      <a:pt x="209" y="988"/>
                      <a:pt x="209" y="915"/>
                    </a:cubicBezTo>
                    <a:cubicBezTo>
                      <a:pt x="209" y="822"/>
                      <a:pt x="241" y="757"/>
                      <a:pt x="306" y="718"/>
                    </a:cubicBezTo>
                    <a:cubicBezTo>
                      <a:pt x="371" y="679"/>
                      <a:pt x="487" y="660"/>
                      <a:pt x="656" y="660"/>
                    </a:cubicBezTo>
                    <a:close/>
                    <a:moveTo>
                      <a:pt x="524" y="0"/>
                    </a:moveTo>
                    <a:cubicBezTo>
                      <a:pt x="456" y="0"/>
                      <a:pt x="387" y="8"/>
                      <a:pt x="315" y="22"/>
                    </a:cubicBezTo>
                    <a:cubicBezTo>
                      <a:pt x="244" y="36"/>
                      <a:pt x="169" y="58"/>
                      <a:pt x="93" y="88"/>
                    </a:cubicBezTo>
                    <a:lnTo>
                      <a:pt x="93" y="281"/>
                    </a:lnTo>
                    <a:cubicBezTo>
                      <a:pt x="156" y="246"/>
                      <a:pt x="222" y="220"/>
                      <a:pt x="292" y="202"/>
                    </a:cubicBezTo>
                    <a:cubicBezTo>
                      <a:pt x="360" y="185"/>
                      <a:pt x="430" y="176"/>
                      <a:pt x="503" y="176"/>
                    </a:cubicBezTo>
                    <a:cubicBezTo>
                      <a:pt x="617" y="176"/>
                      <a:pt x="705" y="202"/>
                      <a:pt x="768" y="255"/>
                    </a:cubicBezTo>
                    <a:cubicBezTo>
                      <a:pt x="831" y="308"/>
                      <a:pt x="863" y="381"/>
                      <a:pt x="863" y="477"/>
                    </a:cubicBezTo>
                    <a:lnTo>
                      <a:pt x="863" y="497"/>
                    </a:lnTo>
                    <a:lnTo>
                      <a:pt x="571" y="497"/>
                    </a:lnTo>
                    <a:cubicBezTo>
                      <a:pt x="382" y="497"/>
                      <a:pt x="239" y="534"/>
                      <a:pt x="144" y="606"/>
                    </a:cubicBezTo>
                    <a:cubicBezTo>
                      <a:pt x="48" y="678"/>
                      <a:pt x="1" y="786"/>
                      <a:pt x="1" y="928"/>
                    </a:cubicBezTo>
                    <a:cubicBezTo>
                      <a:pt x="1" y="1050"/>
                      <a:pt x="38" y="1148"/>
                      <a:pt x="115" y="1221"/>
                    </a:cubicBezTo>
                    <a:cubicBezTo>
                      <a:pt x="191" y="1293"/>
                      <a:pt x="295" y="1329"/>
                      <a:pt x="424" y="1329"/>
                    </a:cubicBezTo>
                    <a:cubicBezTo>
                      <a:pt x="527" y="1329"/>
                      <a:pt x="614" y="1311"/>
                      <a:pt x="685" y="1275"/>
                    </a:cubicBezTo>
                    <a:cubicBezTo>
                      <a:pt x="756" y="1238"/>
                      <a:pt x="815" y="1181"/>
                      <a:pt x="863" y="1104"/>
                    </a:cubicBezTo>
                    <a:lnTo>
                      <a:pt x="863" y="1297"/>
                    </a:lnTo>
                    <a:lnTo>
                      <a:pt x="1070" y="1297"/>
                    </a:lnTo>
                    <a:lnTo>
                      <a:pt x="1070" y="574"/>
                    </a:lnTo>
                    <a:cubicBezTo>
                      <a:pt x="1070" y="381"/>
                      <a:pt x="1025" y="237"/>
                      <a:pt x="935" y="142"/>
                    </a:cubicBezTo>
                    <a:cubicBezTo>
                      <a:pt x="845" y="48"/>
                      <a:pt x="707" y="0"/>
                      <a:pt x="5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2" name="Google Shape;888;p42">
                <a:extLst>
                  <a:ext uri="{FF2B5EF4-FFF2-40B4-BE49-F238E27FC236}">
                    <a16:creationId xmlns:a16="http://schemas.microsoft.com/office/drawing/2014/main" id="{1242CC18-B077-E1CB-5002-03EA10B919E2}"/>
                  </a:ext>
                </a:extLst>
              </p:cNvPr>
              <p:cNvSpPr/>
              <p:nvPr/>
            </p:nvSpPr>
            <p:spPr>
              <a:xfrm>
                <a:off x="-2195401" y="3572536"/>
                <a:ext cx="21411" cy="32863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779" extrusionOk="0">
                    <a:moveTo>
                      <a:pt x="569" y="174"/>
                    </a:moveTo>
                    <a:cubicBezTo>
                      <a:pt x="681" y="174"/>
                      <a:pt x="769" y="215"/>
                      <a:pt x="830" y="299"/>
                    </a:cubicBezTo>
                    <a:cubicBezTo>
                      <a:pt x="893" y="381"/>
                      <a:pt x="924" y="498"/>
                      <a:pt x="924" y="649"/>
                    </a:cubicBezTo>
                    <a:cubicBezTo>
                      <a:pt x="924" y="799"/>
                      <a:pt x="893" y="915"/>
                      <a:pt x="830" y="999"/>
                    </a:cubicBezTo>
                    <a:cubicBezTo>
                      <a:pt x="769" y="1081"/>
                      <a:pt x="681" y="1122"/>
                      <a:pt x="569" y="1122"/>
                    </a:cubicBezTo>
                    <a:cubicBezTo>
                      <a:pt x="457" y="1122"/>
                      <a:pt x="371" y="1081"/>
                      <a:pt x="308" y="999"/>
                    </a:cubicBezTo>
                    <a:cubicBezTo>
                      <a:pt x="246" y="915"/>
                      <a:pt x="215" y="799"/>
                      <a:pt x="215" y="649"/>
                    </a:cubicBezTo>
                    <a:cubicBezTo>
                      <a:pt x="215" y="498"/>
                      <a:pt x="246" y="381"/>
                      <a:pt x="308" y="299"/>
                    </a:cubicBezTo>
                    <a:cubicBezTo>
                      <a:pt x="371" y="215"/>
                      <a:pt x="457" y="174"/>
                      <a:pt x="569" y="174"/>
                    </a:cubicBezTo>
                    <a:close/>
                    <a:moveTo>
                      <a:pt x="519" y="0"/>
                    </a:moveTo>
                    <a:cubicBezTo>
                      <a:pt x="363" y="0"/>
                      <a:pt x="238" y="59"/>
                      <a:pt x="143" y="178"/>
                    </a:cubicBezTo>
                    <a:cubicBezTo>
                      <a:pt x="48" y="296"/>
                      <a:pt x="0" y="453"/>
                      <a:pt x="0" y="649"/>
                    </a:cubicBezTo>
                    <a:cubicBezTo>
                      <a:pt x="0" y="844"/>
                      <a:pt x="48" y="1001"/>
                      <a:pt x="143" y="1120"/>
                    </a:cubicBezTo>
                    <a:cubicBezTo>
                      <a:pt x="238" y="1238"/>
                      <a:pt x="363" y="1297"/>
                      <a:pt x="519" y="1297"/>
                    </a:cubicBezTo>
                    <a:cubicBezTo>
                      <a:pt x="612" y="1297"/>
                      <a:pt x="693" y="1278"/>
                      <a:pt x="760" y="1242"/>
                    </a:cubicBezTo>
                    <a:cubicBezTo>
                      <a:pt x="827" y="1204"/>
                      <a:pt x="882" y="1149"/>
                      <a:pt x="924" y="1075"/>
                    </a:cubicBezTo>
                    <a:lnTo>
                      <a:pt x="924" y="1177"/>
                    </a:lnTo>
                    <a:cubicBezTo>
                      <a:pt x="924" y="1322"/>
                      <a:pt x="891" y="1428"/>
                      <a:pt x="823" y="1499"/>
                    </a:cubicBezTo>
                    <a:cubicBezTo>
                      <a:pt x="754" y="1571"/>
                      <a:pt x="653" y="1607"/>
                      <a:pt x="516" y="1607"/>
                    </a:cubicBezTo>
                    <a:cubicBezTo>
                      <a:pt x="455" y="1607"/>
                      <a:pt x="394" y="1598"/>
                      <a:pt x="334" y="1583"/>
                    </a:cubicBezTo>
                    <a:cubicBezTo>
                      <a:pt x="275" y="1567"/>
                      <a:pt x="214" y="1543"/>
                      <a:pt x="154" y="1509"/>
                    </a:cubicBezTo>
                    <a:lnTo>
                      <a:pt x="154" y="1711"/>
                    </a:lnTo>
                    <a:cubicBezTo>
                      <a:pt x="214" y="1735"/>
                      <a:pt x="277" y="1751"/>
                      <a:pt x="343" y="1762"/>
                    </a:cubicBezTo>
                    <a:cubicBezTo>
                      <a:pt x="407" y="1773"/>
                      <a:pt x="477" y="1778"/>
                      <a:pt x="549" y="1778"/>
                    </a:cubicBezTo>
                    <a:cubicBezTo>
                      <a:pt x="747" y="1778"/>
                      <a:pt x="893" y="1726"/>
                      <a:pt x="989" y="1620"/>
                    </a:cubicBezTo>
                    <a:cubicBezTo>
                      <a:pt x="1085" y="1516"/>
                      <a:pt x="1133" y="1355"/>
                      <a:pt x="1133" y="1140"/>
                    </a:cubicBezTo>
                    <a:lnTo>
                      <a:pt x="1133" y="30"/>
                    </a:lnTo>
                    <a:lnTo>
                      <a:pt x="924" y="30"/>
                    </a:lnTo>
                    <a:lnTo>
                      <a:pt x="924" y="223"/>
                    </a:lnTo>
                    <a:cubicBezTo>
                      <a:pt x="882" y="148"/>
                      <a:pt x="827" y="91"/>
                      <a:pt x="760" y="55"/>
                    </a:cubicBezTo>
                    <a:cubicBezTo>
                      <a:pt x="693" y="18"/>
                      <a:pt x="612" y="0"/>
                      <a:pt x="5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3" name="Google Shape;889;p42">
                <a:extLst>
                  <a:ext uri="{FF2B5EF4-FFF2-40B4-BE49-F238E27FC236}">
                    <a16:creationId xmlns:a16="http://schemas.microsoft.com/office/drawing/2014/main" id="{A1220EE6-DD0D-01C4-B9CB-59954F97F8FF}"/>
                  </a:ext>
                </a:extLst>
              </p:cNvPr>
              <p:cNvSpPr/>
              <p:nvPr/>
            </p:nvSpPr>
            <p:spPr>
              <a:xfrm>
                <a:off x="-2167603" y="3572536"/>
                <a:ext cx="21978" cy="24568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1330" extrusionOk="0">
                    <a:moveTo>
                      <a:pt x="581" y="176"/>
                    </a:moveTo>
                    <a:cubicBezTo>
                      <a:pt x="693" y="176"/>
                      <a:pt x="780" y="220"/>
                      <a:pt x="844" y="309"/>
                    </a:cubicBezTo>
                    <a:cubicBezTo>
                      <a:pt x="910" y="396"/>
                      <a:pt x="942" y="515"/>
                      <a:pt x="942" y="665"/>
                    </a:cubicBezTo>
                    <a:cubicBezTo>
                      <a:pt x="942" y="816"/>
                      <a:pt x="910" y="934"/>
                      <a:pt x="844" y="1022"/>
                    </a:cubicBezTo>
                    <a:cubicBezTo>
                      <a:pt x="780" y="1109"/>
                      <a:pt x="693" y="1153"/>
                      <a:pt x="581" y="1153"/>
                    </a:cubicBezTo>
                    <a:cubicBezTo>
                      <a:pt x="469" y="1153"/>
                      <a:pt x="380" y="1111"/>
                      <a:pt x="315" y="1023"/>
                    </a:cubicBezTo>
                    <a:cubicBezTo>
                      <a:pt x="251" y="936"/>
                      <a:pt x="219" y="816"/>
                      <a:pt x="219" y="665"/>
                    </a:cubicBezTo>
                    <a:cubicBezTo>
                      <a:pt x="219" y="513"/>
                      <a:pt x="251" y="394"/>
                      <a:pt x="317" y="308"/>
                    </a:cubicBezTo>
                    <a:cubicBezTo>
                      <a:pt x="381" y="220"/>
                      <a:pt x="470" y="176"/>
                      <a:pt x="581" y="176"/>
                    </a:cubicBezTo>
                    <a:close/>
                    <a:moveTo>
                      <a:pt x="581" y="0"/>
                    </a:moveTo>
                    <a:cubicBezTo>
                      <a:pt x="399" y="0"/>
                      <a:pt x="256" y="58"/>
                      <a:pt x="153" y="176"/>
                    </a:cubicBezTo>
                    <a:cubicBezTo>
                      <a:pt x="52" y="293"/>
                      <a:pt x="0" y="457"/>
                      <a:pt x="0" y="665"/>
                    </a:cubicBezTo>
                    <a:cubicBezTo>
                      <a:pt x="0" y="872"/>
                      <a:pt x="52" y="1035"/>
                      <a:pt x="153" y="1153"/>
                    </a:cubicBezTo>
                    <a:cubicBezTo>
                      <a:pt x="256" y="1271"/>
                      <a:pt x="399" y="1329"/>
                      <a:pt x="581" y="1329"/>
                    </a:cubicBezTo>
                    <a:cubicBezTo>
                      <a:pt x="762" y="1329"/>
                      <a:pt x="905" y="1271"/>
                      <a:pt x="1008" y="1153"/>
                    </a:cubicBezTo>
                    <a:cubicBezTo>
                      <a:pt x="1111" y="1035"/>
                      <a:pt x="1162" y="872"/>
                      <a:pt x="1162" y="665"/>
                    </a:cubicBezTo>
                    <a:cubicBezTo>
                      <a:pt x="1162" y="457"/>
                      <a:pt x="1111" y="293"/>
                      <a:pt x="1008" y="176"/>
                    </a:cubicBezTo>
                    <a:cubicBezTo>
                      <a:pt x="905" y="58"/>
                      <a:pt x="762" y="0"/>
                      <a:pt x="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890;p42">
                <a:extLst>
                  <a:ext uri="{FF2B5EF4-FFF2-40B4-BE49-F238E27FC236}">
                    <a16:creationId xmlns:a16="http://schemas.microsoft.com/office/drawing/2014/main" id="{6058AD28-ABAD-5D2D-8F55-FFD87BA2C3CA}"/>
                  </a:ext>
                </a:extLst>
              </p:cNvPr>
              <p:cNvSpPr/>
              <p:nvPr/>
            </p:nvSpPr>
            <p:spPr>
              <a:xfrm>
                <a:off x="-1685962" y="3172994"/>
                <a:ext cx="24945" cy="24384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1320" extrusionOk="0">
                    <a:moveTo>
                      <a:pt x="661" y="1"/>
                    </a:moveTo>
                    <a:cubicBezTo>
                      <a:pt x="307" y="1"/>
                      <a:pt x="0" y="306"/>
                      <a:pt x="0" y="660"/>
                    </a:cubicBezTo>
                    <a:cubicBezTo>
                      <a:pt x="0" y="1030"/>
                      <a:pt x="307" y="1320"/>
                      <a:pt x="661" y="1320"/>
                    </a:cubicBezTo>
                    <a:cubicBezTo>
                      <a:pt x="1030" y="1320"/>
                      <a:pt x="1319" y="1030"/>
                      <a:pt x="1319" y="660"/>
                    </a:cubicBezTo>
                    <a:cubicBezTo>
                      <a:pt x="1319" y="306"/>
                      <a:pt x="1030" y="1"/>
                      <a:pt x="6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891;p42">
                <a:extLst>
                  <a:ext uri="{FF2B5EF4-FFF2-40B4-BE49-F238E27FC236}">
                    <a16:creationId xmlns:a16="http://schemas.microsoft.com/office/drawing/2014/main" id="{5BC60F6B-23E5-52A4-7A6D-36133680AD59}"/>
                  </a:ext>
                </a:extLst>
              </p:cNvPr>
              <p:cNvSpPr/>
              <p:nvPr/>
            </p:nvSpPr>
            <p:spPr>
              <a:xfrm>
                <a:off x="-1630026" y="3172994"/>
                <a:ext cx="24926" cy="24384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1320" extrusionOk="0">
                    <a:moveTo>
                      <a:pt x="660" y="1"/>
                    </a:moveTo>
                    <a:cubicBezTo>
                      <a:pt x="290" y="1"/>
                      <a:pt x="0" y="306"/>
                      <a:pt x="0" y="660"/>
                    </a:cubicBezTo>
                    <a:cubicBezTo>
                      <a:pt x="0" y="1030"/>
                      <a:pt x="290" y="1320"/>
                      <a:pt x="660" y="1320"/>
                    </a:cubicBezTo>
                    <a:cubicBezTo>
                      <a:pt x="1029" y="1320"/>
                      <a:pt x="1319" y="1030"/>
                      <a:pt x="1319" y="660"/>
                    </a:cubicBezTo>
                    <a:cubicBezTo>
                      <a:pt x="1319" y="306"/>
                      <a:pt x="1029" y="1"/>
                      <a:pt x="6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892;p42">
                <a:extLst>
                  <a:ext uri="{FF2B5EF4-FFF2-40B4-BE49-F238E27FC236}">
                    <a16:creationId xmlns:a16="http://schemas.microsoft.com/office/drawing/2014/main" id="{6AD1010C-868B-E641-A086-255D42E80945}"/>
                  </a:ext>
                </a:extLst>
              </p:cNvPr>
              <p:cNvSpPr/>
              <p:nvPr/>
            </p:nvSpPr>
            <p:spPr>
              <a:xfrm>
                <a:off x="-1574108" y="3172994"/>
                <a:ext cx="24945" cy="24384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1320" extrusionOk="0">
                    <a:moveTo>
                      <a:pt x="661" y="1"/>
                    </a:moveTo>
                    <a:cubicBezTo>
                      <a:pt x="290" y="1"/>
                      <a:pt x="1" y="306"/>
                      <a:pt x="1" y="660"/>
                    </a:cubicBezTo>
                    <a:cubicBezTo>
                      <a:pt x="1" y="1030"/>
                      <a:pt x="290" y="1320"/>
                      <a:pt x="661" y="1320"/>
                    </a:cubicBezTo>
                    <a:cubicBezTo>
                      <a:pt x="1015" y="1320"/>
                      <a:pt x="1320" y="1030"/>
                      <a:pt x="1320" y="660"/>
                    </a:cubicBezTo>
                    <a:cubicBezTo>
                      <a:pt x="1320" y="306"/>
                      <a:pt x="1015" y="1"/>
                      <a:pt x="6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893;p42">
                <a:extLst>
                  <a:ext uri="{FF2B5EF4-FFF2-40B4-BE49-F238E27FC236}">
                    <a16:creationId xmlns:a16="http://schemas.microsoft.com/office/drawing/2014/main" id="{17AADC5A-9C5E-6792-044B-F533871B7987}"/>
                  </a:ext>
                </a:extLst>
              </p:cNvPr>
              <p:cNvSpPr/>
              <p:nvPr/>
            </p:nvSpPr>
            <p:spPr>
              <a:xfrm>
                <a:off x="-1518474" y="3172994"/>
                <a:ext cx="24945" cy="24384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1320" extrusionOk="0">
                    <a:moveTo>
                      <a:pt x="660" y="1"/>
                    </a:moveTo>
                    <a:cubicBezTo>
                      <a:pt x="306" y="1"/>
                      <a:pt x="1" y="306"/>
                      <a:pt x="1" y="660"/>
                    </a:cubicBezTo>
                    <a:cubicBezTo>
                      <a:pt x="1" y="1030"/>
                      <a:pt x="306" y="1320"/>
                      <a:pt x="660" y="1320"/>
                    </a:cubicBezTo>
                    <a:cubicBezTo>
                      <a:pt x="1030" y="1320"/>
                      <a:pt x="1320" y="1030"/>
                      <a:pt x="1320" y="660"/>
                    </a:cubicBezTo>
                    <a:cubicBezTo>
                      <a:pt x="1320" y="306"/>
                      <a:pt x="1030" y="1"/>
                      <a:pt x="6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894;p42">
                <a:extLst>
                  <a:ext uri="{FF2B5EF4-FFF2-40B4-BE49-F238E27FC236}">
                    <a16:creationId xmlns:a16="http://schemas.microsoft.com/office/drawing/2014/main" id="{D95AF751-FCD4-84EC-E2DE-01935D7F22AB}"/>
                  </a:ext>
                </a:extLst>
              </p:cNvPr>
              <p:cNvSpPr/>
              <p:nvPr/>
            </p:nvSpPr>
            <p:spPr>
              <a:xfrm>
                <a:off x="-1462537" y="3172994"/>
                <a:ext cx="24945" cy="24384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1320" extrusionOk="0">
                    <a:moveTo>
                      <a:pt x="659" y="1"/>
                    </a:moveTo>
                    <a:cubicBezTo>
                      <a:pt x="290" y="1"/>
                      <a:pt x="0" y="306"/>
                      <a:pt x="0" y="660"/>
                    </a:cubicBezTo>
                    <a:cubicBezTo>
                      <a:pt x="0" y="1030"/>
                      <a:pt x="290" y="1320"/>
                      <a:pt x="659" y="1320"/>
                    </a:cubicBezTo>
                    <a:cubicBezTo>
                      <a:pt x="1030" y="1320"/>
                      <a:pt x="1319" y="1030"/>
                      <a:pt x="1319" y="660"/>
                    </a:cubicBezTo>
                    <a:cubicBezTo>
                      <a:pt x="1319" y="306"/>
                      <a:pt x="1030" y="1"/>
                      <a:pt x="65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9" name="Google Shape;895;p42">
                <a:extLst>
                  <a:ext uri="{FF2B5EF4-FFF2-40B4-BE49-F238E27FC236}">
                    <a16:creationId xmlns:a16="http://schemas.microsoft.com/office/drawing/2014/main" id="{41FB6152-3E21-9BF2-FE51-08BC8B4B2A0F}"/>
                  </a:ext>
                </a:extLst>
              </p:cNvPr>
              <p:cNvSpPr/>
              <p:nvPr/>
            </p:nvSpPr>
            <p:spPr>
              <a:xfrm>
                <a:off x="-2416974" y="1185224"/>
                <a:ext cx="155942" cy="152435"/>
              </a:xfrm>
              <a:custGeom>
                <a:avLst/>
                <a:gdLst/>
                <a:ahLst/>
                <a:cxnLst/>
                <a:rect l="l" t="t" r="r" b="b"/>
                <a:pathLst>
                  <a:path w="8252" h="8252" extrusionOk="0">
                    <a:moveTo>
                      <a:pt x="4133" y="1"/>
                    </a:moveTo>
                    <a:cubicBezTo>
                      <a:pt x="1849" y="1"/>
                      <a:pt x="0" y="1850"/>
                      <a:pt x="0" y="4118"/>
                    </a:cubicBezTo>
                    <a:cubicBezTo>
                      <a:pt x="0" y="6402"/>
                      <a:pt x="1849" y="8251"/>
                      <a:pt x="4133" y="8251"/>
                    </a:cubicBezTo>
                    <a:cubicBezTo>
                      <a:pt x="6417" y="8251"/>
                      <a:pt x="8251" y="6402"/>
                      <a:pt x="8251" y="4118"/>
                    </a:cubicBezTo>
                    <a:cubicBezTo>
                      <a:pt x="8251" y="1850"/>
                      <a:pt x="6417" y="1"/>
                      <a:pt x="4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896;p42">
                <a:extLst>
                  <a:ext uri="{FF2B5EF4-FFF2-40B4-BE49-F238E27FC236}">
                    <a16:creationId xmlns:a16="http://schemas.microsoft.com/office/drawing/2014/main" id="{035A5DBF-BE85-75F2-507D-7CF8EB0972C9}"/>
                  </a:ext>
                </a:extLst>
              </p:cNvPr>
              <p:cNvSpPr/>
              <p:nvPr/>
            </p:nvSpPr>
            <p:spPr>
              <a:xfrm>
                <a:off x="-2208119" y="1245721"/>
                <a:ext cx="51439" cy="48509"/>
              </a:xfrm>
              <a:custGeom>
                <a:avLst/>
                <a:gdLst/>
                <a:ahLst/>
                <a:cxnLst/>
                <a:rect l="l" t="t" r="r" b="b"/>
                <a:pathLst>
                  <a:path w="2722" h="2626" extrusionOk="0">
                    <a:moveTo>
                      <a:pt x="1310" y="936"/>
                    </a:moveTo>
                    <a:cubicBezTo>
                      <a:pt x="1416" y="936"/>
                      <a:pt x="1498" y="973"/>
                      <a:pt x="1560" y="1047"/>
                    </a:cubicBezTo>
                    <a:cubicBezTo>
                      <a:pt x="1624" y="1119"/>
                      <a:pt x="1657" y="1209"/>
                      <a:pt x="1657" y="1316"/>
                    </a:cubicBezTo>
                    <a:cubicBezTo>
                      <a:pt x="1657" y="1429"/>
                      <a:pt x="1626" y="1524"/>
                      <a:pt x="1564" y="1600"/>
                    </a:cubicBezTo>
                    <a:cubicBezTo>
                      <a:pt x="1502" y="1676"/>
                      <a:pt x="1420" y="1714"/>
                      <a:pt x="1317" y="1714"/>
                    </a:cubicBezTo>
                    <a:cubicBezTo>
                      <a:pt x="1220" y="1714"/>
                      <a:pt x="1141" y="1675"/>
                      <a:pt x="1079" y="1596"/>
                    </a:cubicBezTo>
                    <a:cubicBezTo>
                      <a:pt x="1017" y="1519"/>
                      <a:pt x="986" y="1424"/>
                      <a:pt x="986" y="1312"/>
                    </a:cubicBezTo>
                    <a:cubicBezTo>
                      <a:pt x="986" y="1207"/>
                      <a:pt x="1016" y="1119"/>
                      <a:pt x="1076" y="1047"/>
                    </a:cubicBezTo>
                    <a:cubicBezTo>
                      <a:pt x="1138" y="973"/>
                      <a:pt x="1215" y="936"/>
                      <a:pt x="1310" y="936"/>
                    </a:cubicBezTo>
                    <a:close/>
                    <a:moveTo>
                      <a:pt x="1381" y="0"/>
                    </a:moveTo>
                    <a:cubicBezTo>
                      <a:pt x="1128" y="0"/>
                      <a:pt x="896" y="60"/>
                      <a:pt x="684" y="179"/>
                    </a:cubicBezTo>
                    <a:cubicBezTo>
                      <a:pt x="474" y="296"/>
                      <a:pt x="307" y="457"/>
                      <a:pt x="183" y="661"/>
                    </a:cubicBezTo>
                    <a:cubicBezTo>
                      <a:pt x="61" y="865"/>
                      <a:pt x="0" y="1090"/>
                      <a:pt x="0" y="1337"/>
                    </a:cubicBezTo>
                    <a:cubicBezTo>
                      <a:pt x="0" y="1579"/>
                      <a:pt x="60" y="1799"/>
                      <a:pt x="177" y="1995"/>
                    </a:cubicBezTo>
                    <a:cubicBezTo>
                      <a:pt x="294" y="2191"/>
                      <a:pt x="455" y="2344"/>
                      <a:pt x="659" y="2454"/>
                    </a:cubicBezTo>
                    <a:cubicBezTo>
                      <a:pt x="863" y="2569"/>
                      <a:pt x="1090" y="2625"/>
                      <a:pt x="1341" y="2625"/>
                    </a:cubicBezTo>
                    <a:cubicBezTo>
                      <a:pt x="1462" y="2625"/>
                      <a:pt x="1591" y="2605"/>
                      <a:pt x="1727" y="2564"/>
                    </a:cubicBezTo>
                    <a:cubicBezTo>
                      <a:pt x="1865" y="2523"/>
                      <a:pt x="1978" y="2469"/>
                      <a:pt x="2067" y="2403"/>
                    </a:cubicBezTo>
                    <a:lnTo>
                      <a:pt x="1928" y="2165"/>
                    </a:lnTo>
                    <a:cubicBezTo>
                      <a:pt x="1846" y="2224"/>
                      <a:pt x="1750" y="2269"/>
                      <a:pt x="1644" y="2301"/>
                    </a:cubicBezTo>
                    <a:cubicBezTo>
                      <a:pt x="1539" y="2333"/>
                      <a:pt x="1438" y="2350"/>
                      <a:pt x="1341" y="2350"/>
                    </a:cubicBezTo>
                    <a:cubicBezTo>
                      <a:pt x="1146" y="2350"/>
                      <a:pt x="968" y="2306"/>
                      <a:pt x="807" y="2218"/>
                    </a:cubicBezTo>
                    <a:cubicBezTo>
                      <a:pt x="648" y="2131"/>
                      <a:pt x="523" y="2010"/>
                      <a:pt x="430" y="1856"/>
                    </a:cubicBezTo>
                    <a:cubicBezTo>
                      <a:pt x="338" y="1702"/>
                      <a:pt x="291" y="1529"/>
                      <a:pt x="291" y="1337"/>
                    </a:cubicBezTo>
                    <a:cubicBezTo>
                      <a:pt x="291" y="1143"/>
                      <a:pt x="340" y="966"/>
                      <a:pt x="437" y="803"/>
                    </a:cubicBezTo>
                    <a:cubicBezTo>
                      <a:pt x="536" y="639"/>
                      <a:pt x="668" y="509"/>
                      <a:pt x="834" y="414"/>
                    </a:cubicBezTo>
                    <a:cubicBezTo>
                      <a:pt x="1002" y="317"/>
                      <a:pt x="1184" y="268"/>
                      <a:pt x="1381" y="268"/>
                    </a:cubicBezTo>
                    <a:cubicBezTo>
                      <a:pt x="1593" y="268"/>
                      <a:pt x="1779" y="314"/>
                      <a:pt x="1937" y="407"/>
                    </a:cubicBezTo>
                    <a:cubicBezTo>
                      <a:pt x="2098" y="500"/>
                      <a:pt x="2220" y="627"/>
                      <a:pt x="2305" y="788"/>
                    </a:cubicBezTo>
                    <a:cubicBezTo>
                      <a:pt x="2391" y="948"/>
                      <a:pt x="2435" y="1126"/>
                      <a:pt x="2435" y="1325"/>
                    </a:cubicBezTo>
                    <a:cubicBezTo>
                      <a:pt x="2435" y="1421"/>
                      <a:pt x="2422" y="1509"/>
                      <a:pt x="2398" y="1587"/>
                    </a:cubicBezTo>
                    <a:cubicBezTo>
                      <a:pt x="2373" y="1666"/>
                      <a:pt x="2340" y="1727"/>
                      <a:pt x="2299" y="1772"/>
                    </a:cubicBezTo>
                    <a:cubicBezTo>
                      <a:pt x="2257" y="1816"/>
                      <a:pt x="2214" y="1838"/>
                      <a:pt x="2169" y="1838"/>
                    </a:cubicBezTo>
                    <a:cubicBezTo>
                      <a:pt x="2085" y="1838"/>
                      <a:pt x="2043" y="1787"/>
                      <a:pt x="2043" y="1682"/>
                    </a:cubicBezTo>
                    <a:lnTo>
                      <a:pt x="2043" y="634"/>
                    </a:lnTo>
                    <a:lnTo>
                      <a:pt x="1681" y="634"/>
                    </a:lnTo>
                    <a:lnTo>
                      <a:pt x="1681" y="806"/>
                    </a:lnTo>
                    <a:cubicBezTo>
                      <a:pt x="1671" y="788"/>
                      <a:pt x="1645" y="762"/>
                      <a:pt x="1604" y="729"/>
                    </a:cubicBezTo>
                    <a:cubicBezTo>
                      <a:pt x="1565" y="695"/>
                      <a:pt x="1514" y="666"/>
                      <a:pt x="1449" y="639"/>
                    </a:cubicBezTo>
                    <a:cubicBezTo>
                      <a:pt x="1385" y="612"/>
                      <a:pt x="1316" y="599"/>
                      <a:pt x="1240" y="599"/>
                    </a:cubicBezTo>
                    <a:cubicBezTo>
                      <a:pt x="1111" y="599"/>
                      <a:pt x="999" y="632"/>
                      <a:pt x="900" y="698"/>
                    </a:cubicBezTo>
                    <a:cubicBezTo>
                      <a:pt x="801" y="762"/>
                      <a:pt x="725" y="850"/>
                      <a:pt x="671" y="960"/>
                    </a:cubicBezTo>
                    <a:cubicBezTo>
                      <a:pt x="617" y="1071"/>
                      <a:pt x="591" y="1193"/>
                      <a:pt x="591" y="1328"/>
                    </a:cubicBezTo>
                    <a:cubicBezTo>
                      <a:pt x="591" y="1466"/>
                      <a:pt x="623" y="1590"/>
                      <a:pt x="686" y="1698"/>
                    </a:cubicBezTo>
                    <a:cubicBezTo>
                      <a:pt x="751" y="1807"/>
                      <a:pt x="834" y="1893"/>
                      <a:pt x="940" y="1955"/>
                    </a:cubicBezTo>
                    <a:cubicBezTo>
                      <a:pt x="1045" y="2014"/>
                      <a:pt x="1157" y="2044"/>
                      <a:pt x="1277" y="2044"/>
                    </a:cubicBezTo>
                    <a:cubicBezTo>
                      <a:pt x="1375" y="2044"/>
                      <a:pt x="1467" y="2023"/>
                      <a:pt x="1551" y="1982"/>
                    </a:cubicBezTo>
                    <a:cubicBezTo>
                      <a:pt x="1636" y="1940"/>
                      <a:pt x="1707" y="1875"/>
                      <a:pt x="1765" y="1792"/>
                    </a:cubicBezTo>
                    <a:lnTo>
                      <a:pt x="1771" y="1838"/>
                    </a:lnTo>
                    <a:cubicBezTo>
                      <a:pt x="1792" y="1918"/>
                      <a:pt x="1833" y="1978"/>
                      <a:pt x="1895" y="2019"/>
                    </a:cubicBezTo>
                    <a:cubicBezTo>
                      <a:pt x="1956" y="2059"/>
                      <a:pt x="2035" y="2079"/>
                      <a:pt x="2131" y="2079"/>
                    </a:cubicBezTo>
                    <a:cubicBezTo>
                      <a:pt x="2247" y="2079"/>
                      <a:pt x="2349" y="2048"/>
                      <a:pt x="2438" y="1986"/>
                    </a:cubicBezTo>
                    <a:cubicBezTo>
                      <a:pt x="2526" y="1922"/>
                      <a:pt x="2595" y="1833"/>
                      <a:pt x="2645" y="1717"/>
                    </a:cubicBezTo>
                    <a:cubicBezTo>
                      <a:pt x="2696" y="1601"/>
                      <a:pt x="2722" y="1467"/>
                      <a:pt x="2722" y="1316"/>
                    </a:cubicBezTo>
                    <a:cubicBezTo>
                      <a:pt x="2722" y="1066"/>
                      <a:pt x="2663" y="842"/>
                      <a:pt x="2546" y="643"/>
                    </a:cubicBezTo>
                    <a:cubicBezTo>
                      <a:pt x="2430" y="441"/>
                      <a:pt x="2270" y="282"/>
                      <a:pt x="2067" y="170"/>
                    </a:cubicBezTo>
                    <a:cubicBezTo>
                      <a:pt x="1862" y="57"/>
                      <a:pt x="1635" y="0"/>
                      <a:pt x="1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897;p42">
                <a:extLst>
                  <a:ext uri="{FF2B5EF4-FFF2-40B4-BE49-F238E27FC236}">
                    <a16:creationId xmlns:a16="http://schemas.microsoft.com/office/drawing/2014/main" id="{3B87347E-F16F-A5A2-38FE-0F846C9AE276}"/>
                  </a:ext>
                </a:extLst>
              </p:cNvPr>
              <p:cNvSpPr/>
              <p:nvPr/>
            </p:nvSpPr>
            <p:spPr>
              <a:xfrm>
                <a:off x="-2151672" y="1254939"/>
                <a:ext cx="30765" cy="31071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682" extrusionOk="0">
                    <a:moveTo>
                      <a:pt x="0" y="1"/>
                    </a:moveTo>
                    <a:lnTo>
                      <a:pt x="0" y="1046"/>
                    </a:lnTo>
                    <a:cubicBezTo>
                      <a:pt x="0" y="1240"/>
                      <a:pt x="54" y="1396"/>
                      <a:pt x="161" y="1511"/>
                    </a:cubicBezTo>
                    <a:cubicBezTo>
                      <a:pt x="270" y="1625"/>
                      <a:pt x="416" y="1681"/>
                      <a:pt x="600" y="1681"/>
                    </a:cubicBezTo>
                    <a:cubicBezTo>
                      <a:pt x="857" y="1681"/>
                      <a:pt x="1042" y="1577"/>
                      <a:pt x="1156" y="1370"/>
                    </a:cubicBezTo>
                    <a:lnTo>
                      <a:pt x="1156" y="1663"/>
                    </a:lnTo>
                    <a:lnTo>
                      <a:pt x="1628" y="1663"/>
                    </a:lnTo>
                    <a:lnTo>
                      <a:pt x="1628" y="1"/>
                    </a:lnTo>
                    <a:lnTo>
                      <a:pt x="1156" y="1"/>
                    </a:lnTo>
                    <a:lnTo>
                      <a:pt x="1156" y="823"/>
                    </a:lnTo>
                    <a:cubicBezTo>
                      <a:pt x="1156" y="947"/>
                      <a:pt x="1122" y="1047"/>
                      <a:pt x="1057" y="1125"/>
                    </a:cubicBezTo>
                    <a:cubicBezTo>
                      <a:pt x="991" y="1204"/>
                      <a:pt x="901" y="1244"/>
                      <a:pt x="788" y="1246"/>
                    </a:cubicBezTo>
                    <a:cubicBezTo>
                      <a:pt x="691" y="1246"/>
                      <a:pt x="615" y="1215"/>
                      <a:pt x="559" y="1156"/>
                    </a:cubicBezTo>
                    <a:cubicBezTo>
                      <a:pt x="503" y="1096"/>
                      <a:pt x="476" y="1013"/>
                      <a:pt x="476" y="909"/>
                    </a:cubicBezTo>
                    <a:lnTo>
                      <a:pt x="4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898;p42">
                <a:extLst>
                  <a:ext uri="{FF2B5EF4-FFF2-40B4-BE49-F238E27FC236}">
                    <a16:creationId xmlns:a16="http://schemas.microsoft.com/office/drawing/2014/main" id="{53A586DB-DC5B-4DBA-A2BB-D6322A50215C}"/>
                  </a:ext>
                </a:extLst>
              </p:cNvPr>
              <p:cNvSpPr/>
              <p:nvPr/>
            </p:nvSpPr>
            <p:spPr>
              <a:xfrm>
                <a:off x="-2115502" y="1254569"/>
                <a:ext cx="26400" cy="31440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1702" extrusionOk="0">
                    <a:moveTo>
                      <a:pt x="736" y="0"/>
                    </a:moveTo>
                    <a:cubicBezTo>
                      <a:pt x="546" y="0"/>
                      <a:pt x="389" y="45"/>
                      <a:pt x="266" y="135"/>
                    </a:cubicBezTo>
                    <a:cubicBezTo>
                      <a:pt x="142" y="227"/>
                      <a:pt x="81" y="354"/>
                      <a:pt x="81" y="519"/>
                    </a:cubicBezTo>
                    <a:cubicBezTo>
                      <a:pt x="81" y="626"/>
                      <a:pt x="108" y="713"/>
                      <a:pt x="162" y="781"/>
                    </a:cubicBezTo>
                    <a:cubicBezTo>
                      <a:pt x="214" y="847"/>
                      <a:pt x="279" y="896"/>
                      <a:pt x="353" y="929"/>
                    </a:cubicBezTo>
                    <a:cubicBezTo>
                      <a:pt x="429" y="963"/>
                      <a:pt x="523" y="995"/>
                      <a:pt x="636" y="1028"/>
                    </a:cubicBezTo>
                    <a:cubicBezTo>
                      <a:pt x="745" y="1059"/>
                      <a:pt x="822" y="1087"/>
                      <a:pt x="868" y="1114"/>
                    </a:cubicBezTo>
                    <a:cubicBezTo>
                      <a:pt x="918" y="1142"/>
                      <a:pt x="943" y="1179"/>
                      <a:pt x="943" y="1225"/>
                    </a:cubicBezTo>
                    <a:cubicBezTo>
                      <a:pt x="943" y="1269"/>
                      <a:pt x="923" y="1302"/>
                      <a:pt x="884" y="1324"/>
                    </a:cubicBezTo>
                    <a:cubicBezTo>
                      <a:pt x="847" y="1345"/>
                      <a:pt x="796" y="1355"/>
                      <a:pt x="733" y="1355"/>
                    </a:cubicBezTo>
                    <a:cubicBezTo>
                      <a:pt x="640" y="1355"/>
                      <a:pt x="541" y="1338"/>
                      <a:pt x="436" y="1302"/>
                    </a:cubicBezTo>
                    <a:cubicBezTo>
                      <a:pt x="333" y="1266"/>
                      <a:pt x="240" y="1215"/>
                      <a:pt x="155" y="1148"/>
                    </a:cubicBezTo>
                    <a:lnTo>
                      <a:pt x="1" y="1470"/>
                    </a:lnTo>
                    <a:cubicBezTo>
                      <a:pt x="93" y="1544"/>
                      <a:pt x="203" y="1601"/>
                      <a:pt x="328" y="1642"/>
                    </a:cubicBezTo>
                    <a:cubicBezTo>
                      <a:pt x="454" y="1682"/>
                      <a:pt x="585" y="1701"/>
                      <a:pt x="720" y="1701"/>
                    </a:cubicBezTo>
                    <a:cubicBezTo>
                      <a:pt x="918" y="1701"/>
                      <a:pt x="1079" y="1656"/>
                      <a:pt x="1205" y="1565"/>
                    </a:cubicBezTo>
                    <a:cubicBezTo>
                      <a:pt x="1333" y="1472"/>
                      <a:pt x="1397" y="1344"/>
                      <a:pt x="1397" y="1179"/>
                    </a:cubicBezTo>
                    <a:cubicBezTo>
                      <a:pt x="1397" y="1071"/>
                      <a:pt x="1369" y="983"/>
                      <a:pt x="1313" y="916"/>
                    </a:cubicBezTo>
                    <a:cubicBezTo>
                      <a:pt x="1258" y="849"/>
                      <a:pt x="1192" y="798"/>
                      <a:pt x="1115" y="766"/>
                    </a:cubicBezTo>
                    <a:cubicBezTo>
                      <a:pt x="1039" y="730"/>
                      <a:pt x="943" y="695"/>
                      <a:pt x="826" y="660"/>
                    </a:cubicBezTo>
                    <a:cubicBezTo>
                      <a:pt x="719" y="629"/>
                      <a:pt x="642" y="602"/>
                      <a:pt x="594" y="577"/>
                    </a:cubicBezTo>
                    <a:cubicBezTo>
                      <a:pt x="546" y="552"/>
                      <a:pt x="523" y="517"/>
                      <a:pt x="523" y="472"/>
                    </a:cubicBezTo>
                    <a:cubicBezTo>
                      <a:pt x="523" y="431"/>
                      <a:pt x="540" y="400"/>
                      <a:pt x="575" y="380"/>
                    </a:cubicBezTo>
                    <a:cubicBezTo>
                      <a:pt x="611" y="359"/>
                      <a:pt x="657" y="349"/>
                      <a:pt x="714" y="349"/>
                    </a:cubicBezTo>
                    <a:cubicBezTo>
                      <a:pt x="784" y="349"/>
                      <a:pt x="863" y="363"/>
                      <a:pt x="952" y="391"/>
                    </a:cubicBezTo>
                    <a:cubicBezTo>
                      <a:pt x="1041" y="418"/>
                      <a:pt x="1131" y="458"/>
                      <a:pt x="1221" y="510"/>
                    </a:cubicBezTo>
                    <a:lnTo>
                      <a:pt x="1384" y="185"/>
                    </a:lnTo>
                    <a:cubicBezTo>
                      <a:pt x="1291" y="125"/>
                      <a:pt x="1188" y="80"/>
                      <a:pt x="1075" y="49"/>
                    </a:cubicBezTo>
                    <a:cubicBezTo>
                      <a:pt x="962" y="16"/>
                      <a:pt x="849" y="0"/>
                      <a:pt x="7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3" name="Google Shape;899;p42">
                <a:extLst>
                  <a:ext uri="{FF2B5EF4-FFF2-40B4-BE49-F238E27FC236}">
                    <a16:creationId xmlns:a16="http://schemas.microsoft.com/office/drawing/2014/main" id="{037A8889-7B9D-B80B-B76D-BFABEE5195B1}"/>
                  </a:ext>
                </a:extLst>
              </p:cNvPr>
              <p:cNvSpPr/>
              <p:nvPr/>
            </p:nvSpPr>
            <p:spPr>
              <a:xfrm>
                <a:off x="-2085777" y="1254662"/>
                <a:ext cx="31634" cy="31348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1697" extrusionOk="0">
                    <a:moveTo>
                      <a:pt x="859" y="350"/>
                    </a:moveTo>
                    <a:cubicBezTo>
                      <a:pt x="968" y="350"/>
                      <a:pt x="1055" y="382"/>
                      <a:pt x="1121" y="448"/>
                    </a:cubicBezTo>
                    <a:cubicBezTo>
                      <a:pt x="1187" y="515"/>
                      <a:pt x="1221" y="603"/>
                      <a:pt x="1225" y="711"/>
                    </a:cubicBezTo>
                    <a:lnTo>
                      <a:pt x="469" y="711"/>
                    </a:lnTo>
                    <a:cubicBezTo>
                      <a:pt x="488" y="600"/>
                      <a:pt x="530" y="512"/>
                      <a:pt x="599" y="448"/>
                    </a:cubicBezTo>
                    <a:cubicBezTo>
                      <a:pt x="669" y="382"/>
                      <a:pt x="756" y="350"/>
                      <a:pt x="859" y="350"/>
                    </a:cubicBezTo>
                    <a:close/>
                    <a:moveTo>
                      <a:pt x="855" y="0"/>
                    </a:moveTo>
                    <a:cubicBezTo>
                      <a:pt x="689" y="0"/>
                      <a:pt x="541" y="36"/>
                      <a:pt x="411" y="108"/>
                    </a:cubicBezTo>
                    <a:cubicBezTo>
                      <a:pt x="281" y="179"/>
                      <a:pt x="180" y="278"/>
                      <a:pt x="108" y="408"/>
                    </a:cubicBezTo>
                    <a:cubicBezTo>
                      <a:pt x="36" y="536"/>
                      <a:pt x="0" y="684"/>
                      <a:pt x="0" y="853"/>
                    </a:cubicBezTo>
                    <a:cubicBezTo>
                      <a:pt x="0" y="1019"/>
                      <a:pt x="35" y="1167"/>
                      <a:pt x="104" y="1295"/>
                    </a:cubicBezTo>
                    <a:cubicBezTo>
                      <a:pt x="177" y="1422"/>
                      <a:pt x="278" y="1521"/>
                      <a:pt x="407" y="1591"/>
                    </a:cubicBezTo>
                    <a:cubicBezTo>
                      <a:pt x="539" y="1662"/>
                      <a:pt x="693" y="1696"/>
                      <a:pt x="868" y="1696"/>
                    </a:cubicBezTo>
                    <a:cubicBezTo>
                      <a:pt x="1015" y="1696"/>
                      <a:pt x="1149" y="1672"/>
                      <a:pt x="1269" y="1622"/>
                    </a:cubicBezTo>
                    <a:cubicBezTo>
                      <a:pt x="1390" y="1570"/>
                      <a:pt x="1493" y="1497"/>
                      <a:pt x="1578" y="1403"/>
                    </a:cubicBezTo>
                    <a:lnTo>
                      <a:pt x="1328" y="1149"/>
                    </a:lnTo>
                    <a:cubicBezTo>
                      <a:pt x="1270" y="1207"/>
                      <a:pt x="1205" y="1251"/>
                      <a:pt x="1133" y="1282"/>
                    </a:cubicBezTo>
                    <a:cubicBezTo>
                      <a:pt x="1061" y="1312"/>
                      <a:pt x="986" y="1326"/>
                      <a:pt x="907" y="1326"/>
                    </a:cubicBezTo>
                    <a:cubicBezTo>
                      <a:pt x="801" y="1326"/>
                      <a:pt x="709" y="1297"/>
                      <a:pt x="633" y="1239"/>
                    </a:cubicBezTo>
                    <a:cubicBezTo>
                      <a:pt x="556" y="1179"/>
                      <a:pt x="505" y="1097"/>
                      <a:pt x="479" y="992"/>
                    </a:cubicBezTo>
                    <a:lnTo>
                      <a:pt x="1670" y="992"/>
                    </a:lnTo>
                    <a:cubicBezTo>
                      <a:pt x="1673" y="965"/>
                      <a:pt x="1673" y="927"/>
                      <a:pt x="1673" y="878"/>
                    </a:cubicBezTo>
                    <a:cubicBezTo>
                      <a:pt x="1673" y="603"/>
                      <a:pt x="1604" y="386"/>
                      <a:pt x="1463" y="232"/>
                    </a:cubicBezTo>
                    <a:cubicBezTo>
                      <a:pt x="1326" y="77"/>
                      <a:pt x="1122" y="0"/>
                      <a:pt x="8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4" name="Google Shape;900;p42">
                <a:extLst>
                  <a:ext uri="{FF2B5EF4-FFF2-40B4-BE49-F238E27FC236}">
                    <a16:creationId xmlns:a16="http://schemas.microsoft.com/office/drawing/2014/main" id="{DD319D6D-F107-10DD-029D-17C204E9DB76}"/>
                  </a:ext>
                </a:extLst>
              </p:cNvPr>
              <p:cNvSpPr/>
              <p:nvPr/>
            </p:nvSpPr>
            <p:spPr>
              <a:xfrm>
                <a:off x="-2044424" y="1254606"/>
                <a:ext cx="19370" cy="31071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682" extrusionOk="0">
                    <a:moveTo>
                      <a:pt x="1025" y="1"/>
                    </a:moveTo>
                    <a:cubicBezTo>
                      <a:pt x="901" y="2"/>
                      <a:pt x="793" y="30"/>
                      <a:pt x="700" y="84"/>
                    </a:cubicBezTo>
                    <a:cubicBezTo>
                      <a:pt x="608" y="137"/>
                      <a:pt x="533" y="216"/>
                      <a:pt x="475" y="319"/>
                    </a:cubicBezTo>
                    <a:lnTo>
                      <a:pt x="475" y="19"/>
                    </a:lnTo>
                    <a:lnTo>
                      <a:pt x="0" y="19"/>
                    </a:lnTo>
                    <a:lnTo>
                      <a:pt x="0" y="1681"/>
                    </a:lnTo>
                    <a:lnTo>
                      <a:pt x="475" y="1681"/>
                    </a:lnTo>
                    <a:lnTo>
                      <a:pt x="475" y="881"/>
                    </a:lnTo>
                    <a:cubicBezTo>
                      <a:pt x="475" y="750"/>
                      <a:pt x="518" y="644"/>
                      <a:pt x="602" y="566"/>
                    </a:cubicBezTo>
                    <a:cubicBezTo>
                      <a:pt x="689" y="486"/>
                      <a:pt x="805" y="445"/>
                      <a:pt x="951" y="445"/>
                    </a:cubicBezTo>
                    <a:cubicBezTo>
                      <a:pt x="983" y="445"/>
                      <a:pt x="1009" y="446"/>
                      <a:pt x="1025" y="449"/>
                    </a:cubicBezTo>
                    <a:lnTo>
                      <a:pt x="102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5" name="Google Shape;901;p42">
                <a:extLst>
                  <a:ext uri="{FF2B5EF4-FFF2-40B4-BE49-F238E27FC236}">
                    <a16:creationId xmlns:a16="http://schemas.microsoft.com/office/drawing/2014/main" id="{0269A19C-58A8-5ACD-3F0A-D0D95D6158DF}"/>
                  </a:ext>
                </a:extLst>
              </p:cNvPr>
              <p:cNvSpPr/>
              <p:nvPr/>
            </p:nvSpPr>
            <p:spPr>
              <a:xfrm>
                <a:off x="-2016235" y="1254606"/>
                <a:ext cx="31370" cy="31071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682" extrusionOk="0">
                    <a:moveTo>
                      <a:pt x="1050" y="1"/>
                    </a:moveTo>
                    <a:cubicBezTo>
                      <a:pt x="783" y="5"/>
                      <a:pt x="591" y="108"/>
                      <a:pt x="477" y="310"/>
                    </a:cubicBezTo>
                    <a:lnTo>
                      <a:pt x="477" y="19"/>
                    </a:lnTo>
                    <a:lnTo>
                      <a:pt x="0" y="19"/>
                    </a:lnTo>
                    <a:lnTo>
                      <a:pt x="0" y="1681"/>
                    </a:lnTo>
                    <a:lnTo>
                      <a:pt x="477" y="1681"/>
                    </a:lnTo>
                    <a:lnTo>
                      <a:pt x="477" y="863"/>
                    </a:lnTo>
                    <a:cubicBezTo>
                      <a:pt x="477" y="739"/>
                      <a:pt x="510" y="638"/>
                      <a:pt x="578" y="559"/>
                    </a:cubicBezTo>
                    <a:cubicBezTo>
                      <a:pt x="646" y="479"/>
                      <a:pt x="739" y="438"/>
                      <a:pt x="856" y="436"/>
                    </a:cubicBezTo>
                    <a:cubicBezTo>
                      <a:pt x="957" y="436"/>
                      <a:pt x="1036" y="467"/>
                      <a:pt x="1094" y="528"/>
                    </a:cubicBezTo>
                    <a:cubicBezTo>
                      <a:pt x="1153" y="589"/>
                      <a:pt x="1183" y="671"/>
                      <a:pt x="1183" y="775"/>
                    </a:cubicBezTo>
                    <a:lnTo>
                      <a:pt x="1183" y="1681"/>
                    </a:lnTo>
                    <a:lnTo>
                      <a:pt x="1659" y="1681"/>
                    </a:lnTo>
                    <a:lnTo>
                      <a:pt x="1659" y="636"/>
                    </a:lnTo>
                    <a:cubicBezTo>
                      <a:pt x="1659" y="443"/>
                      <a:pt x="1604" y="289"/>
                      <a:pt x="1492" y="173"/>
                    </a:cubicBezTo>
                    <a:cubicBezTo>
                      <a:pt x="1382" y="59"/>
                      <a:pt x="1236" y="1"/>
                      <a:pt x="105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902;p42">
                <a:extLst>
                  <a:ext uri="{FF2B5EF4-FFF2-40B4-BE49-F238E27FC236}">
                    <a16:creationId xmlns:a16="http://schemas.microsoft.com/office/drawing/2014/main" id="{8A3D8B43-CCEF-72D4-7670-92FC3BBCD189}"/>
                  </a:ext>
                </a:extLst>
              </p:cNvPr>
              <p:cNvSpPr/>
              <p:nvPr/>
            </p:nvSpPr>
            <p:spPr>
              <a:xfrm>
                <a:off x="-1979593" y="1254606"/>
                <a:ext cx="29499" cy="3144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1702" extrusionOk="0">
                    <a:moveTo>
                      <a:pt x="1091" y="965"/>
                    </a:moveTo>
                    <a:lnTo>
                      <a:pt x="1091" y="1112"/>
                    </a:lnTo>
                    <a:cubicBezTo>
                      <a:pt x="1076" y="1185"/>
                      <a:pt x="1034" y="1244"/>
                      <a:pt x="962" y="1291"/>
                    </a:cubicBezTo>
                    <a:cubicBezTo>
                      <a:pt x="890" y="1339"/>
                      <a:pt x="804" y="1362"/>
                      <a:pt x="705" y="1362"/>
                    </a:cubicBezTo>
                    <a:cubicBezTo>
                      <a:pt x="625" y="1362"/>
                      <a:pt x="560" y="1344"/>
                      <a:pt x="514" y="1307"/>
                    </a:cubicBezTo>
                    <a:cubicBezTo>
                      <a:pt x="468" y="1268"/>
                      <a:pt x="446" y="1217"/>
                      <a:pt x="446" y="1152"/>
                    </a:cubicBezTo>
                    <a:cubicBezTo>
                      <a:pt x="446" y="1087"/>
                      <a:pt x="468" y="1039"/>
                      <a:pt x="510" y="1011"/>
                    </a:cubicBezTo>
                    <a:cubicBezTo>
                      <a:pt x="555" y="980"/>
                      <a:pt x="625" y="965"/>
                      <a:pt x="717" y="965"/>
                    </a:cubicBezTo>
                    <a:close/>
                    <a:moveTo>
                      <a:pt x="854" y="1"/>
                    </a:moveTo>
                    <a:cubicBezTo>
                      <a:pt x="715" y="1"/>
                      <a:pt x="589" y="16"/>
                      <a:pt x="473" y="47"/>
                    </a:cubicBezTo>
                    <a:cubicBezTo>
                      <a:pt x="358" y="78"/>
                      <a:pt x="235" y="127"/>
                      <a:pt x="102" y="192"/>
                    </a:cubicBezTo>
                    <a:lnTo>
                      <a:pt x="252" y="519"/>
                    </a:lnTo>
                    <a:cubicBezTo>
                      <a:pt x="427" y="423"/>
                      <a:pt x="591" y="374"/>
                      <a:pt x="746" y="374"/>
                    </a:cubicBezTo>
                    <a:cubicBezTo>
                      <a:pt x="859" y="374"/>
                      <a:pt x="944" y="400"/>
                      <a:pt x="1002" y="449"/>
                    </a:cubicBezTo>
                    <a:cubicBezTo>
                      <a:pt x="1061" y="496"/>
                      <a:pt x="1091" y="564"/>
                      <a:pt x="1091" y="652"/>
                    </a:cubicBezTo>
                    <a:lnTo>
                      <a:pt x="1091" y="683"/>
                    </a:lnTo>
                    <a:lnTo>
                      <a:pt x="634" y="683"/>
                    </a:lnTo>
                    <a:cubicBezTo>
                      <a:pt x="432" y="685"/>
                      <a:pt x="276" y="730"/>
                      <a:pt x="164" y="819"/>
                    </a:cubicBezTo>
                    <a:cubicBezTo>
                      <a:pt x="56" y="905"/>
                      <a:pt x="1" y="1028"/>
                      <a:pt x="1" y="1183"/>
                    </a:cubicBezTo>
                    <a:cubicBezTo>
                      <a:pt x="1" y="1338"/>
                      <a:pt x="52" y="1464"/>
                      <a:pt x="155" y="1560"/>
                    </a:cubicBezTo>
                    <a:cubicBezTo>
                      <a:pt x="258" y="1656"/>
                      <a:pt x="397" y="1702"/>
                      <a:pt x="572" y="1702"/>
                    </a:cubicBezTo>
                    <a:cubicBezTo>
                      <a:pt x="688" y="1702"/>
                      <a:pt x="789" y="1684"/>
                      <a:pt x="878" y="1647"/>
                    </a:cubicBezTo>
                    <a:cubicBezTo>
                      <a:pt x="967" y="1609"/>
                      <a:pt x="1039" y="1556"/>
                      <a:pt x="1094" y="1486"/>
                    </a:cubicBezTo>
                    <a:lnTo>
                      <a:pt x="1094" y="1681"/>
                    </a:lnTo>
                    <a:lnTo>
                      <a:pt x="1560" y="1681"/>
                    </a:lnTo>
                    <a:lnTo>
                      <a:pt x="1558" y="596"/>
                    </a:lnTo>
                    <a:cubicBezTo>
                      <a:pt x="1555" y="410"/>
                      <a:pt x="1492" y="263"/>
                      <a:pt x="1369" y="158"/>
                    </a:cubicBezTo>
                    <a:cubicBezTo>
                      <a:pt x="1248" y="53"/>
                      <a:pt x="1075" y="1"/>
                      <a:pt x="8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903;p42">
                <a:extLst>
                  <a:ext uri="{FF2B5EF4-FFF2-40B4-BE49-F238E27FC236}">
                    <a16:creationId xmlns:a16="http://schemas.microsoft.com/office/drawing/2014/main" id="{08CCC946-A968-8CBB-E611-4D3E4C66506D}"/>
                  </a:ext>
                </a:extLst>
              </p:cNvPr>
              <p:cNvSpPr/>
              <p:nvPr/>
            </p:nvSpPr>
            <p:spPr>
              <a:xfrm>
                <a:off x="-1940569" y="1254606"/>
                <a:ext cx="52913" cy="31071"/>
              </a:xfrm>
              <a:custGeom>
                <a:avLst/>
                <a:gdLst/>
                <a:ahLst/>
                <a:cxnLst/>
                <a:rect l="l" t="t" r="r" b="b"/>
                <a:pathLst>
                  <a:path w="2800" h="1682" extrusionOk="0">
                    <a:moveTo>
                      <a:pt x="1039" y="1"/>
                    </a:moveTo>
                    <a:cubicBezTo>
                      <a:pt x="779" y="5"/>
                      <a:pt x="593" y="106"/>
                      <a:pt x="477" y="307"/>
                    </a:cubicBezTo>
                    <a:lnTo>
                      <a:pt x="477" y="19"/>
                    </a:lnTo>
                    <a:lnTo>
                      <a:pt x="1" y="19"/>
                    </a:lnTo>
                    <a:lnTo>
                      <a:pt x="1" y="1681"/>
                    </a:lnTo>
                    <a:lnTo>
                      <a:pt x="477" y="1681"/>
                    </a:lnTo>
                    <a:lnTo>
                      <a:pt x="477" y="859"/>
                    </a:lnTo>
                    <a:cubicBezTo>
                      <a:pt x="477" y="735"/>
                      <a:pt x="511" y="635"/>
                      <a:pt x="576" y="557"/>
                    </a:cubicBezTo>
                    <a:cubicBezTo>
                      <a:pt x="644" y="478"/>
                      <a:pt x="734" y="438"/>
                      <a:pt x="848" y="436"/>
                    </a:cubicBezTo>
                    <a:cubicBezTo>
                      <a:pt x="947" y="436"/>
                      <a:pt x="1024" y="467"/>
                      <a:pt x="1079" y="528"/>
                    </a:cubicBezTo>
                    <a:cubicBezTo>
                      <a:pt x="1137" y="589"/>
                      <a:pt x="1165" y="671"/>
                      <a:pt x="1165" y="775"/>
                    </a:cubicBezTo>
                    <a:lnTo>
                      <a:pt x="1165" y="1681"/>
                    </a:lnTo>
                    <a:lnTo>
                      <a:pt x="1638" y="1681"/>
                    </a:lnTo>
                    <a:lnTo>
                      <a:pt x="1638" y="859"/>
                    </a:lnTo>
                    <a:cubicBezTo>
                      <a:pt x="1638" y="735"/>
                      <a:pt x="1671" y="635"/>
                      <a:pt x="1737" y="557"/>
                    </a:cubicBezTo>
                    <a:cubicBezTo>
                      <a:pt x="1802" y="478"/>
                      <a:pt x="1893" y="438"/>
                      <a:pt x="2006" y="436"/>
                    </a:cubicBezTo>
                    <a:cubicBezTo>
                      <a:pt x="2105" y="436"/>
                      <a:pt x="2183" y="467"/>
                      <a:pt x="2240" y="526"/>
                    </a:cubicBezTo>
                    <a:cubicBezTo>
                      <a:pt x="2298" y="585"/>
                      <a:pt x="2327" y="669"/>
                      <a:pt x="2327" y="775"/>
                    </a:cubicBezTo>
                    <a:lnTo>
                      <a:pt x="2327" y="1681"/>
                    </a:lnTo>
                    <a:lnTo>
                      <a:pt x="2800" y="1681"/>
                    </a:lnTo>
                    <a:lnTo>
                      <a:pt x="2800" y="636"/>
                    </a:lnTo>
                    <a:cubicBezTo>
                      <a:pt x="2800" y="441"/>
                      <a:pt x="2744" y="286"/>
                      <a:pt x="2636" y="173"/>
                    </a:cubicBezTo>
                    <a:cubicBezTo>
                      <a:pt x="2528" y="59"/>
                      <a:pt x="2384" y="1"/>
                      <a:pt x="2200" y="1"/>
                    </a:cubicBezTo>
                    <a:cubicBezTo>
                      <a:pt x="2058" y="3"/>
                      <a:pt x="1936" y="35"/>
                      <a:pt x="1833" y="100"/>
                    </a:cubicBezTo>
                    <a:cubicBezTo>
                      <a:pt x="1732" y="163"/>
                      <a:pt x="1654" y="258"/>
                      <a:pt x="1602" y="384"/>
                    </a:cubicBezTo>
                    <a:cubicBezTo>
                      <a:pt x="1561" y="262"/>
                      <a:pt x="1491" y="168"/>
                      <a:pt x="1395" y="102"/>
                    </a:cubicBezTo>
                    <a:cubicBezTo>
                      <a:pt x="1298" y="34"/>
                      <a:pt x="1180" y="1"/>
                      <a:pt x="10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8" name="Google Shape;904;p42">
                <a:extLst>
                  <a:ext uri="{FF2B5EF4-FFF2-40B4-BE49-F238E27FC236}">
                    <a16:creationId xmlns:a16="http://schemas.microsoft.com/office/drawing/2014/main" id="{073BC376-A865-AD4B-2CD3-68432F14B190}"/>
                  </a:ext>
                </a:extLst>
              </p:cNvPr>
              <p:cNvSpPr/>
              <p:nvPr/>
            </p:nvSpPr>
            <p:spPr>
              <a:xfrm>
                <a:off x="-1881515" y="1254662"/>
                <a:ext cx="31634" cy="31348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1697" extrusionOk="0">
                    <a:moveTo>
                      <a:pt x="859" y="350"/>
                    </a:moveTo>
                    <a:cubicBezTo>
                      <a:pt x="968" y="350"/>
                      <a:pt x="1055" y="382"/>
                      <a:pt x="1121" y="448"/>
                    </a:cubicBezTo>
                    <a:cubicBezTo>
                      <a:pt x="1187" y="515"/>
                      <a:pt x="1221" y="603"/>
                      <a:pt x="1225" y="711"/>
                    </a:cubicBezTo>
                    <a:lnTo>
                      <a:pt x="469" y="711"/>
                    </a:lnTo>
                    <a:cubicBezTo>
                      <a:pt x="488" y="600"/>
                      <a:pt x="530" y="512"/>
                      <a:pt x="599" y="448"/>
                    </a:cubicBezTo>
                    <a:cubicBezTo>
                      <a:pt x="669" y="382"/>
                      <a:pt x="756" y="350"/>
                      <a:pt x="859" y="350"/>
                    </a:cubicBezTo>
                    <a:close/>
                    <a:moveTo>
                      <a:pt x="855" y="0"/>
                    </a:moveTo>
                    <a:cubicBezTo>
                      <a:pt x="689" y="0"/>
                      <a:pt x="541" y="36"/>
                      <a:pt x="411" y="108"/>
                    </a:cubicBezTo>
                    <a:cubicBezTo>
                      <a:pt x="281" y="179"/>
                      <a:pt x="180" y="278"/>
                      <a:pt x="108" y="408"/>
                    </a:cubicBezTo>
                    <a:cubicBezTo>
                      <a:pt x="36" y="536"/>
                      <a:pt x="0" y="684"/>
                      <a:pt x="0" y="853"/>
                    </a:cubicBezTo>
                    <a:cubicBezTo>
                      <a:pt x="0" y="1019"/>
                      <a:pt x="35" y="1167"/>
                      <a:pt x="104" y="1295"/>
                    </a:cubicBezTo>
                    <a:cubicBezTo>
                      <a:pt x="177" y="1422"/>
                      <a:pt x="278" y="1521"/>
                      <a:pt x="407" y="1591"/>
                    </a:cubicBezTo>
                    <a:cubicBezTo>
                      <a:pt x="539" y="1662"/>
                      <a:pt x="693" y="1696"/>
                      <a:pt x="868" y="1696"/>
                    </a:cubicBezTo>
                    <a:cubicBezTo>
                      <a:pt x="1016" y="1696"/>
                      <a:pt x="1149" y="1672"/>
                      <a:pt x="1269" y="1622"/>
                    </a:cubicBezTo>
                    <a:cubicBezTo>
                      <a:pt x="1390" y="1570"/>
                      <a:pt x="1493" y="1497"/>
                      <a:pt x="1578" y="1403"/>
                    </a:cubicBezTo>
                    <a:lnTo>
                      <a:pt x="1328" y="1149"/>
                    </a:lnTo>
                    <a:cubicBezTo>
                      <a:pt x="1270" y="1207"/>
                      <a:pt x="1205" y="1251"/>
                      <a:pt x="1133" y="1282"/>
                    </a:cubicBezTo>
                    <a:cubicBezTo>
                      <a:pt x="1061" y="1312"/>
                      <a:pt x="986" y="1326"/>
                      <a:pt x="907" y="1326"/>
                    </a:cubicBezTo>
                    <a:cubicBezTo>
                      <a:pt x="801" y="1326"/>
                      <a:pt x="709" y="1297"/>
                      <a:pt x="633" y="1239"/>
                    </a:cubicBezTo>
                    <a:cubicBezTo>
                      <a:pt x="556" y="1179"/>
                      <a:pt x="505" y="1097"/>
                      <a:pt x="479" y="992"/>
                    </a:cubicBezTo>
                    <a:lnTo>
                      <a:pt x="1670" y="992"/>
                    </a:lnTo>
                    <a:cubicBezTo>
                      <a:pt x="1673" y="965"/>
                      <a:pt x="1673" y="927"/>
                      <a:pt x="1673" y="878"/>
                    </a:cubicBezTo>
                    <a:cubicBezTo>
                      <a:pt x="1673" y="603"/>
                      <a:pt x="1604" y="386"/>
                      <a:pt x="1463" y="232"/>
                    </a:cubicBezTo>
                    <a:cubicBezTo>
                      <a:pt x="1326" y="77"/>
                      <a:pt x="1122" y="0"/>
                      <a:pt x="8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905;p42">
                <a:extLst>
                  <a:ext uri="{FF2B5EF4-FFF2-40B4-BE49-F238E27FC236}">
                    <a16:creationId xmlns:a16="http://schemas.microsoft.com/office/drawing/2014/main" id="{1B1FC1AC-6C31-D6AA-7F9B-9EA8B5319293}"/>
                  </a:ext>
                </a:extLst>
              </p:cNvPr>
              <p:cNvSpPr/>
              <p:nvPr/>
            </p:nvSpPr>
            <p:spPr>
              <a:xfrm>
                <a:off x="-1909059" y="962527"/>
                <a:ext cx="42652" cy="104647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5665" extrusionOk="0">
                    <a:moveTo>
                      <a:pt x="1668" y="0"/>
                    </a:moveTo>
                    <a:cubicBezTo>
                      <a:pt x="1617" y="0"/>
                      <a:pt x="1571" y="6"/>
                      <a:pt x="1532" y="20"/>
                    </a:cubicBezTo>
                    <a:cubicBezTo>
                      <a:pt x="1002" y="246"/>
                      <a:pt x="406" y="889"/>
                      <a:pt x="213" y="1693"/>
                    </a:cubicBezTo>
                    <a:cubicBezTo>
                      <a:pt x="1" y="2587"/>
                      <a:pt x="753" y="3018"/>
                      <a:pt x="987" y="3018"/>
                    </a:cubicBezTo>
                    <a:cubicBezTo>
                      <a:pt x="1018" y="3018"/>
                      <a:pt x="1040" y="3011"/>
                      <a:pt x="1049" y="2995"/>
                    </a:cubicBezTo>
                    <a:cubicBezTo>
                      <a:pt x="1146" y="2819"/>
                      <a:pt x="873" y="2770"/>
                      <a:pt x="809" y="2240"/>
                    </a:cubicBezTo>
                    <a:cubicBezTo>
                      <a:pt x="745" y="1565"/>
                      <a:pt x="1049" y="808"/>
                      <a:pt x="1452" y="471"/>
                    </a:cubicBezTo>
                    <a:cubicBezTo>
                      <a:pt x="1469" y="457"/>
                      <a:pt x="1482" y="451"/>
                      <a:pt x="1491" y="451"/>
                    </a:cubicBezTo>
                    <a:cubicBezTo>
                      <a:pt x="1526" y="451"/>
                      <a:pt x="1517" y="537"/>
                      <a:pt x="1517" y="664"/>
                    </a:cubicBezTo>
                    <a:cubicBezTo>
                      <a:pt x="1517" y="937"/>
                      <a:pt x="1500" y="3495"/>
                      <a:pt x="1500" y="4025"/>
                    </a:cubicBezTo>
                    <a:cubicBezTo>
                      <a:pt x="1500" y="4749"/>
                      <a:pt x="1484" y="4975"/>
                      <a:pt x="1420" y="5200"/>
                    </a:cubicBezTo>
                    <a:cubicBezTo>
                      <a:pt x="1371" y="5425"/>
                      <a:pt x="1275" y="5586"/>
                      <a:pt x="1356" y="5650"/>
                    </a:cubicBezTo>
                    <a:cubicBezTo>
                      <a:pt x="1365" y="5660"/>
                      <a:pt x="1381" y="5664"/>
                      <a:pt x="1400" y="5664"/>
                    </a:cubicBezTo>
                    <a:cubicBezTo>
                      <a:pt x="1513" y="5664"/>
                      <a:pt x="1768" y="5515"/>
                      <a:pt x="1918" y="5296"/>
                    </a:cubicBezTo>
                    <a:cubicBezTo>
                      <a:pt x="2143" y="4990"/>
                      <a:pt x="2208" y="4621"/>
                      <a:pt x="2224" y="4235"/>
                    </a:cubicBezTo>
                    <a:cubicBezTo>
                      <a:pt x="2240" y="3752"/>
                      <a:pt x="2240" y="2980"/>
                      <a:pt x="2240" y="2545"/>
                    </a:cubicBezTo>
                    <a:cubicBezTo>
                      <a:pt x="2240" y="2159"/>
                      <a:pt x="2256" y="986"/>
                      <a:pt x="2240" y="278"/>
                    </a:cubicBezTo>
                    <a:cubicBezTo>
                      <a:pt x="2240" y="145"/>
                      <a:pt x="1909" y="0"/>
                      <a:pt x="1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0" name="Google Shape;906;p42">
                <a:extLst>
                  <a:ext uri="{FF2B5EF4-FFF2-40B4-BE49-F238E27FC236}">
                    <a16:creationId xmlns:a16="http://schemas.microsoft.com/office/drawing/2014/main" id="{2C031AD9-3AEC-7BF8-FDD3-3AB690B007BD}"/>
                  </a:ext>
                </a:extLst>
              </p:cNvPr>
              <p:cNvSpPr/>
              <p:nvPr/>
            </p:nvSpPr>
            <p:spPr>
              <a:xfrm>
                <a:off x="-1854879" y="962563"/>
                <a:ext cx="446529" cy="137971"/>
              </a:xfrm>
              <a:custGeom>
                <a:avLst/>
                <a:gdLst/>
                <a:ahLst/>
                <a:cxnLst/>
                <a:rect l="l" t="t" r="r" b="b"/>
                <a:pathLst>
                  <a:path w="23629" h="7469" extrusionOk="0">
                    <a:moveTo>
                      <a:pt x="8744" y="2189"/>
                    </a:moveTo>
                    <a:cubicBezTo>
                      <a:pt x="8751" y="2189"/>
                      <a:pt x="8759" y="2189"/>
                      <a:pt x="8766" y="2189"/>
                    </a:cubicBezTo>
                    <a:cubicBezTo>
                      <a:pt x="9072" y="2221"/>
                      <a:pt x="9233" y="2640"/>
                      <a:pt x="9201" y="3396"/>
                    </a:cubicBezTo>
                    <a:cubicBezTo>
                      <a:pt x="9169" y="3750"/>
                      <a:pt x="9105" y="4055"/>
                      <a:pt x="8991" y="4280"/>
                    </a:cubicBezTo>
                    <a:cubicBezTo>
                      <a:pt x="8883" y="4481"/>
                      <a:pt x="8721" y="4613"/>
                      <a:pt x="8567" y="4613"/>
                    </a:cubicBezTo>
                    <a:cubicBezTo>
                      <a:pt x="8425" y="4613"/>
                      <a:pt x="8288" y="4502"/>
                      <a:pt x="8204" y="4233"/>
                    </a:cubicBezTo>
                    <a:cubicBezTo>
                      <a:pt x="8075" y="3814"/>
                      <a:pt x="8123" y="3251"/>
                      <a:pt x="8172" y="2946"/>
                    </a:cubicBezTo>
                    <a:cubicBezTo>
                      <a:pt x="8250" y="2506"/>
                      <a:pt x="8436" y="2189"/>
                      <a:pt x="8744" y="2189"/>
                    </a:cubicBezTo>
                    <a:close/>
                    <a:moveTo>
                      <a:pt x="11887" y="2189"/>
                    </a:moveTo>
                    <a:cubicBezTo>
                      <a:pt x="12208" y="2189"/>
                      <a:pt x="12354" y="2543"/>
                      <a:pt x="12322" y="3396"/>
                    </a:cubicBezTo>
                    <a:cubicBezTo>
                      <a:pt x="12289" y="3733"/>
                      <a:pt x="12208" y="4087"/>
                      <a:pt x="12112" y="4280"/>
                    </a:cubicBezTo>
                    <a:cubicBezTo>
                      <a:pt x="12012" y="4488"/>
                      <a:pt x="11852" y="4619"/>
                      <a:pt x="11697" y="4619"/>
                    </a:cubicBezTo>
                    <a:cubicBezTo>
                      <a:pt x="11551" y="4619"/>
                      <a:pt x="11410" y="4505"/>
                      <a:pt x="11324" y="4233"/>
                    </a:cubicBezTo>
                    <a:cubicBezTo>
                      <a:pt x="11211" y="3830"/>
                      <a:pt x="11228" y="3315"/>
                      <a:pt x="11292" y="2993"/>
                    </a:cubicBezTo>
                    <a:cubicBezTo>
                      <a:pt x="11372" y="2575"/>
                      <a:pt x="11550" y="2189"/>
                      <a:pt x="11887" y="2189"/>
                    </a:cubicBezTo>
                    <a:close/>
                    <a:moveTo>
                      <a:pt x="17334" y="2189"/>
                    </a:moveTo>
                    <a:cubicBezTo>
                      <a:pt x="17341" y="2189"/>
                      <a:pt x="17348" y="2189"/>
                      <a:pt x="17355" y="2189"/>
                    </a:cubicBezTo>
                    <a:cubicBezTo>
                      <a:pt x="17677" y="2221"/>
                      <a:pt x="17823" y="2640"/>
                      <a:pt x="17790" y="3396"/>
                    </a:cubicBezTo>
                    <a:cubicBezTo>
                      <a:pt x="17774" y="3782"/>
                      <a:pt x="17694" y="4072"/>
                      <a:pt x="17581" y="4280"/>
                    </a:cubicBezTo>
                    <a:cubicBezTo>
                      <a:pt x="17481" y="4488"/>
                      <a:pt x="17321" y="4619"/>
                      <a:pt x="17166" y="4619"/>
                    </a:cubicBezTo>
                    <a:cubicBezTo>
                      <a:pt x="17020" y="4619"/>
                      <a:pt x="16878" y="4505"/>
                      <a:pt x="16793" y="4233"/>
                    </a:cubicBezTo>
                    <a:cubicBezTo>
                      <a:pt x="16697" y="3911"/>
                      <a:pt x="16697" y="3380"/>
                      <a:pt x="16761" y="2946"/>
                    </a:cubicBezTo>
                    <a:cubicBezTo>
                      <a:pt x="16824" y="2521"/>
                      <a:pt x="17025" y="2189"/>
                      <a:pt x="17334" y="2189"/>
                    </a:cubicBezTo>
                    <a:close/>
                    <a:moveTo>
                      <a:pt x="12401" y="5342"/>
                    </a:moveTo>
                    <a:lnTo>
                      <a:pt x="12401" y="5728"/>
                    </a:lnTo>
                    <a:cubicBezTo>
                      <a:pt x="12386" y="6356"/>
                      <a:pt x="12289" y="6903"/>
                      <a:pt x="12080" y="7064"/>
                    </a:cubicBezTo>
                    <a:cubicBezTo>
                      <a:pt x="11995" y="7130"/>
                      <a:pt x="11900" y="7161"/>
                      <a:pt x="11811" y="7161"/>
                    </a:cubicBezTo>
                    <a:cubicBezTo>
                      <a:pt x="11596" y="7161"/>
                      <a:pt x="11412" y="6979"/>
                      <a:pt x="11468" y="6661"/>
                    </a:cubicBezTo>
                    <a:cubicBezTo>
                      <a:pt x="11550" y="6259"/>
                      <a:pt x="11887" y="5841"/>
                      <a:pt x="12401" y="5342"/>
                    </a:cubicBezTo>
                    <a:close/>
                    <a:moveTo>
                      <a:pt x="5997" y="0"/>
                    </a:moveTo>
                    <a:cubicBezTo>
                      <a:pt x="5899" y="0"/>
                      <a:pt x="5851" y="55"/>
                      <a:pt x="5839" y="163"/>
                    </a:cubicBezTo>
                    <a:cubicBezTo>
                      <a:pt x="5823" y="388"/>
                      <a:pt x="5807" y="1048"/>
                      <a:pt x="5807" y="1048"/>
                    </a:cubicBezTo>
                    <a:cubicBezTo>
                      <a:pt x="5678" y="1048"/>
                      <a:pt x="5244" y="1031"/>
                      <a:pt x="5116" y="1031"/>
                    </a:cubicBezTo>
                    <a:cubicBezTo>
                      <a:pt x="4987" y="1031"/>
                      <a:pt x="4858" y="1546"/>
                      <a:pt x="5019" y="1546"/>
                    </a:cubicBezTo>
                    <a:cubicBezTo>
                      <a:pt x="5212" y="1563"/>
                      <a:pt x="5549" y="1563"/>
                      <a:pt x="5774" y="1578"/>
                    </a:cubicBezTo>
                    <a:cubicBezTo>
                      <a:pt x="5774" y="1578"/>
                      <a:pt x="5759" y="2736"/>
                      <a:pt x="5759" y="3090"/>
                    </a:cubicBezTo>
                    <a:lnTo>
                      <a:pt x="5759" y="3203"/>
                    </a:lnTo>
                    <a:cubicBezTo>
                      <a:pt x="5646" y="3847"/>
                      <a:pt x="5212" y="4184"/>
                      <a:pt x="5212" y="4184"/>
                    </a:cubicBezTo>
                    <a:cubicBezTo>
                      <a:pt x="5309" y="3766"/>
                      <a:pt x="5116" y="3444"/>
                      <a:pt x="4777" y="3187"/>
                    </a:cubicBezTo>
                    <a:cubicBezTo>
                      <a:pt x="4649" y="3090"/>
                      <a:pt x="4408" y="2897"/>
                      <a:pt x="4118" y="2689"/>
                    </a:cubicBezTo>
                    <a:cubicBezTo>
                      <a:pt x="4118" y="2689"/>
                      <a:pt x="4279" y="2528"/>
                      <a:pt x="4423" y="2221"/>
                    </a:cubicBezTo>
                    <a:cubicBezTo>
                      <a:pt x="4537" y="1996"/>
                      <a:pt x="4537" y="1739"/>
                      <a:pt x="4279" y="1675"/>
                    </a:cubicBezTo>
                    <a:cubicBezTo>
                      <a:pt x="4228" y="1662"/>
                      <a:pt x="4177" y="1656"/>
                      <a:pt x="4129" y="1656"/>
                    </a:cubicBezTo>
                    <a:cubicBezTo>
                      <a:pt x="3794" y="1656"/>
                      <a:pt x="3527" y="1925"/>
                      <a:pt x="3443" y="2206"/>
                    </a:cubicBezTo>
                    <a:cubicBezTo>
                      <a:pt x="3362" y="2447"/>
                      <a:pt x="3411" y="2640"/>
                      <a:pt x="3555" y="2833"/>
                    </a:cubicBezTo>
                    <a:cubicBezTo>
                      <a:pt x="3572" y="2833"/>
                      <a:pt x="3587" y="2849"/>
                      <a:pt x="3587" y="2865"/>
                    </a:cubicBezTo>
                    <a:cubicBezTo>
                      <a:pt x="3507" y="3042"/>
                      <a:pt x="3378" y="3283"/>
                      <a:pt x="3265" y="3476"/>
                    </a:cubicBezTo>
                    <a:cubicBezTo>
                      <a:pt x="2976" y="3991"/>
                      <a:pt x="2751" y="4394"/>
                      <a:pt x="2574" y="4394"/>
                    </a:cubicBezTo>
                    <a:cubicBezTo>
                      <a:pt x="2446" y="4394"/>
                      <a:pt x="2446" y="3975"/>
                      <a:pt x="2446" y="3589"/>
                    </a:cubicBezTo>
                    <a:cubicBezTo>
                      <a:pt x="2446" y="3251"/>
                      <a:pt x="2461" y="2753"/>
                      <a:pt x="2493" y="2238"/>
                    </a:cubicBezTo>
                    <a:cubicBezTo>
                      <a:pt x="2493" y="2061"/>
                      <a:pt x="2413" y="1964"/>
                      <a:pt x="2268" y="1884"/>
                    </a:cubicBezTo>
                    <a:cubicBezTo>
                      <a:pt x="2172" y="1820"/>
                      <a:pt x="1995" y="1723"/>
                      <a:pt x="1882" y="1723"/>
                    </a:cubicBezTo>
                    <a:cubicBezTo>
                      <a:pt x="1721" y="1723"/>
                      <a:pt x="1255" y="1739"/>
                      <a:pt x="805" y="3010"/>
                    </a:cubicBezTo>
                    <a:cubicBezTo>
                      <a:pt x="756" y="3171"/>
                      <a:pt x="644" y="3476"/>
                      <a:pt x="644" y="3476"/>
                    </a:cubicBezTo>
                    <a:lnTo>
                      <a:pt x="660" y="1932"/>
                    </a:lnTo>
                    <a:cubicBezTo>
                      <a:pt x="660" y="1900"/>
                      <a:pt x="644" y="1868"/>
                      <a:pt x="595" y="1835"/>
                    </a:cubicBezTo>
                    <a:cubicBezTo>
                      <a:pt x="515" y="1803"/>
                      <a:pt x="322" y="1723"/>
                      <a:pt x="145" y="1723"/>
                    </a:cubicBezTo>
                    <a:cubicBezTo>
                      <a:pt x="65" y="1723"/>
                      <a:pt x="16" y="1756"/>
                      <a:pt x="16" y="1835"/>
                    </a:cubicBezTo>
                    <a:lnTo>
                      <a:pt x="1" y="4233"/>
                    </a:lnTo>
                    <a:cubicBezTo>
                      <a:pt x="1" y="4426"/>
                      <a:pt x="1" y="4634"/>
                      <a:pt x="33" y="4731"/>
                    </a:cubicBezTo>
                    <a:cubicBezTo>
                      <a:pt x="48" y="4812"/>
                      <a:pt x="80" y="4891"/>
                      <a:pt x="113" y="4940"/>
                    </a:cubicBezTo>
                    <a:cubicBezTo>
                      <a:pt x="145" y="4988"/>
                      <a:pt x="194" y="5020"/>
                      <a:pt x="258" y="5037"/>
                    </a:cubicBezTo>
                    <a:cubicBezTo>
                      <a:pt x="284" y="5043"/>
                      <a:pt x="357" y="5052"/>
                      <a:pt x="436" y="5052"/>
                    </a:cubicBezTo>
                    <a:cubicBezTo>
                      <a:pt x="553" y="5052"/>
                      <a:pt x="682" y="5033"/>
                      <a:pt x="692" y="4956"/>
                    </a:cubicBezTo>
                    <a:cubicBezTo>
                      <a:pt x="708" y="4795"/>
                      <a:pt x="708" y="4619"/>
                      <a:pt x="885" y="3975"/>
                    </a:cubicBezTo>
                    <a:cubicBezTo>
                      <a:pt x="1174" y="2978"/>
                      <a:pt x="1545" y="2479"/>
                      <a:pt x="1721" y="2302"/>
                    </a:cubicBezTo>
                    <a:cubicBezTo>
                      <a:pt x="1736" y="2288"/>
                      <a:pt x="1750" y="2280"/>
                      <a:pt x="1762" y="2280"/>
                    </a:cubicBezTo>
                    <a:cubicBezTo>
                      <a:pt x="1776" y="2280"/>
                      <a:pt x="1785" y="2292"/>
                      <a:pt x="1785" y="2318"/>
                    </a:cubicBezTo>
                    <a:cubicBezTo>
                      <a:pt x="1785" y="2543"/>
                      <a:pt x="1753" y="3090"/>
                      <a:pt x="1738" y="3557"/>
                    </a:cubicBezTo>
                    <a:cubicBezTo>
                      <a:pt x="1689" y="4812"/>
                      <a:pt x="1914" y="5052"/>
                      <a:pt x="2253" y="5052"/>
                    </a:cubicBezTo>
                    <a:cubicBezTo>
                      <a:pt x="2493" y="5052"/>
                      <a:pt x="2847" y="4795"/>
                      <a:pt x="3218" y="4168"/>
                    </a:cubicBezTo>
                    <a:cubicBezTo>
                      <a:pt x="3458" y="3782"/>
                      <a:pt x="3683" y="3396"/>
                      <a:pt x="3844" y="3122"/>
                    </a:cubicBezTo>
                    <a:cubicBezTo>
                      <a:pt x="3958" y="3235"/>
                      <a:pt x="4086" y="3347"/>
                      <a:pt x="4215" y="3461"/>
                    </a:cubicBezTo>
                    <a:cubicBezTo>
                      <a:pt x="4520" y="3750"/>
                      <a:pt x="4616" y="4023"/>
                      <a:pt x="4552" y="4265"/>
                    </a:cubicBezTo>
                    <a:cubicBezTo>
                      <a:pt x="4518" y="4404"/>
                      <a:pt x="4409" y="4550"/>
                      <a:pt x="4224" y="4550"/>
                    </a:cubicBezTo>
                    <a:cubicBezTo>
                      <a:pt x="4152" y="4550"/>
                      <a:pt x="4068" y="4528"/>
                      <a:pt x="3973" y="4473"/>
                    </a:cubicBezTo>
                    <a:cubicBezTo>
                      <a:pt x="3876" y="4409"/>
                      <a:pt x="3844" y="4377"/>
                      <a:pt x="3748" y="4312"/>
                    </a:cubicBezTo>
                    <a:cubicBezTo>
                      <a:pt x="3722" y="4286"/>
                      <a:pt x="3685" y="4275"/>
                      <a:pt x="3650" y="4275"/>
                    </a:cubicBezTo>
                    <a:cubicBezTo>
                      <a:pt x="3621" y="4275"/>
                      <a:pt x="3593" y="4282"/>
                      <a:pt x="3572" y="4297"/>
                    </a:cubicBezTo>
                    <a:cubicBezTo>
                      <a:pt x="3443" y="4394"/>
                      <a:pt x="3362" y="4505"/>
                      <a:pt x="3330" y="4651"/>
                    </a:cubicBezTo>
                    <a:cubicBezTo>
                      <a:pt x="3297" y="4795"/>
                      <a:pt x="3426" y="4876"/>
                      <a:pt x="3587" y="4940"/>
                    </a:cubicBezTo>
                    <a:cubicBezTo>
                      <a:pt x="3716" y="5005"/>
                      <a:pt x="3990" y="5052"/>
                      <a:pt x="4166" y="5052"/>
                    </a:cubicBezTo>
                    <a:cubicBezTo>
                      <a:pt x="4194" y="5054"/>
                      <a:pt x="4222" y="5054"/>
                      <a:pt x="4249" y="5054"/>
                    </a:cubicBezTo>
                    <a:cubicBezTo>
                      <a:pt x="4888" y="5054"/>
                      <a:pt x="5420" y="4693"/>
                      <a:pt x="5774" y="3814"/>
                    </a:cubicBezTo>
                    <a:cubicBezTo>
                      <a:pt x="5856" y="4602"/>
                      <a:pt x="6145" y="5052"/>
                      <a:pt x="6643" y="5052"/>
                    </a:cubicBezTo>
                    <a:cubicBezTo>
                      <a:pt x="6981" y="5052"/>
                      <a:pt x="7319" y="4619"/>
                      <a:pt x="7479" y="4184"/>
                    </a:cubicBezTo>
                    <a:cubicBezTo>
                      <a:pt x="7512" y="4361"/>
                      <a:pt x="7576" y="4505"/>
                      <a:pt x="7657" y="4634"/>
                    </a:cubicBezTo>
                    <a:cubicBezTo>
                      <a:pt x="7835" y="4924"/>
                      <a:pt x="8096" y="5049"/>
                      <a:pt x="8361" y="5049"/>
                    </a:cubicBezTo>
                    <a:cubicBezTo>
                      <a:pt x="8670" y="5049"/>
                      <a:pt x="8986" y="4879"/>
                      <a:pt x="9184" y="4602"/>
                    </a:cubicBezTo>
                    <a:cubicBezTo>
                      <a:pt x="9298" y="4441"/>
                      <a:pt x="9330" y="4377"/>
                      <a:pt x="9330" y="4377"/>
                    </a:cubicBezTo>
                    <a:cubicBezTo>
                      <a:pt x="9377" y="4876"/>
                      <a:pt x="9780" y="5052"/>
                      <a:pt x="10005" y="5052"/>
                    </a:cubicBezTo>
                    <a:cubicBezTo>
                      <a:pt x="10263" y="5052"/>
                      <a:pt x="10520" y="4924"/>
                      <a:pt x="10713" y="4505"/>
                    </a:cubicBezTo>
                    <a:cubicBezTo>
                      <a:pt x="10729" y="4554"/>
                      <a:pt x="10761" y="4602"/>
                      <a:pt x="10777" y="4634"/>
                    </a:cubicBezTo>
                    <a:cubicBezTo>
                      <a:pt x="10963" y="4924"/>
                      <a:pt x="11224" y="5049"/>
                      <a:pt x="11488" y="5049"/>
                    </a:cubicBezTo>
                    <a:cubicBezTo>
                      <a:pt x="11795" y="5049"/>
                      <a:pt x="12106" y="4879"/>
                      <a:pt x="12305" y="4602"/>
                    </a:cubicBezTo>
                    <a:cubicBezTo>
                      <a:pt x="12322" y="4570"/>
                      <a:pt x="12337" y="4554"/>
                      <a:pt x="12354" y="4538"/>
                    </a:cubicBezTo>
                    <a:lnTo>
                      <a:pt x="12369" y="4859"/>
                    </a:lnTo>
                    <a:cubicBezTo>
                      <a:pt x="12369" y="4859"/>
                      <a:pt x="12144" y="5052"/>
                      <a:pt x="12015" y="5181"/>
                    </a:cubicBezTo>
                    <a:cubicBezTo>
                      <a:pt x="11436" y="5712"/>
                      <a:pt x="10986" y="6131"/>
                      <a:pt x="10954" y="6596"/>
                    </a:cubicBezTo>
                    <a:cubicBezTo>
                      <a:pt x="10906" y="7208"/>
                      <a:pt x="11404" y="7433"/>
                      <a:pt x="11775" y="7465"/>
                    </a:cubicBezTo>
                    <a:cubicBezTo>
                      <a:pt x="11799" y="7467"/>
                      <a:pt x="11824" y="7468"/>
                      <a:pt x="11848" y="7468"/>
                    </a:cubicBezTo>
                    <a:cubicBezTo>
                      <a:pt x="12203" y="7468"/>
                      <a:pt x="12511" y="7253"/>
                      <a:pt x="12708" y="6967"/>
                    </a:cubicBezTo>
                    <a:cubicBezTo>
                      <a:pt x="12901" y="6693"/>
                      <a:pt x="13013" y="6114"/>
                      <a:pt x="13013" y="5552"/>
                    </a:cubicBezTo>
                    <a:cubicBezTo>
                      <a:pt x="12997" y="5326"/>
                      <a:pt x="12997" y="5037"/>
                      <a:pt x="12997" y="4715"/>
                    </a:cubicBezTo>
                    <a:cubicBezTo>
                      <a:pt x="13206" y="4473"/>
                      <a:pt x="13431" y="4184"/>
                      <a:pt x="13641" y="3830"/>
                    </a:cubicBezTo>
                    <a:cubicBezTo>
                      <a:pt x="13881" y="3444"/>
                      <a:pt x="14123" y="2914"/>
                      <a:pt x="14252" y="2511"/>
                    </a:cubicBezTo>
                    <a:cubicBezTo>
                      <a:pt x="14252" y="2511"/>
                      <a:pt x="14352" y="2518"/>
                      <a:pt x="14485" y="2518"/>
                    </a:cubicBezTo>
                    <a:cubicBezTo>
                      <a:pt x="14552" y="2518"/>
                      <a:pt x="14627" y="2517"/>
                      <a:pt x="14702" y="2511"/>
                    </a:cubicBezTo>
                    <a:cubicBezTo>
                      <a:pt x="14721" y="2507"/>
                      <a:pt x="14736" y="2505"/>
                      <a:pt x="14748" y="2505"/>
                    </a:cubicBezTo>
                    <a:cubicBezTo>
                      <a:pt x="14788" y="2505"/>
                      <a:pt x="14795" y="2526"/>
                      <a:pt x="14782" y="2575"/>
                    </a:cubicBezTo>
                    <a:cubicBezTo>
                      <a:pt x="14766" y="2640"/>
                      <a:pt x="14492" y="3701"/>
                      <a:pt x="14750" y="4409"/>
                    </a:cubicBezTo>
                    <a:cubicBezTo>
                      <a:pt x="14911" y="4891"/>
                      <a:pt x="15297" y="5052"/>
                      <a:pt x="15539" y="5052"/>
                    </a:cubicBezTo>
                    <a:cubicBezTo>
                      <a:pt x="15811" y="5052"/>
                      <a:pt x="16069" y="4844"/>
                      <a:pt x="16197" y="4538"/>
                    </a:cubicBezTo>
                    <a:lnTo>
                      <a:pt x="16246" y="4634"/>
                    </a:lnTo>
                    <a:cubicBezTo>
                      <a:pt x="16432" y="4924"/>
                      <a:pt x="16693" y="5049"/>
                      <a:pt x="16956" y="5049"/>
                    </a:cubicBezTo>
                    <a:cubicBezTo>
                      <a:pt x="17264" y="5049"/>
                      <a:pt x="17575" y="4879"/>
                      <a:pt x="17774" y="4602"/>
                    </a:cubicBezTo>
                    <a:cubicBezTo>
                      <a:pt x="17870" y="4473"/>
                      <a:pt x="17919" y="4377"/>
                      <a:pt x="17919" y="4377"/>
                    </a:cubicBezTo>
                    <a:cubicBezTo>
                      <a:pt x="17999" y="4891"/>
                      <a:pt x="18402" y="5052"/>
                      <a:pt x="18627" y="5052"/>
                    </a:cubicBezTo>
                    <a:cubicBezTo>
                      <a:pt x="18867" y="5052"/>
                      <a:pt x="19093" y="4956"/>
                      <a:pt x="19270" y="4522"/>
                    </a:cubicBezTo>
                    <a:cubicBezTo>
                      <a:pt x="19286" y="4715"/>
                      <a:pt x="19286" y="4859"/>
                      <a:pt x="19318" y="4908"/>
                    </a:cubicBezTo>
                    <a:cubicBezTo>
                      <a:pt x="19318" y="4940"/>
                      <a:pt x="19382" y="4988"/>
                      <a:pt x="19431" y="5005"/>
                    </a:cubicBezTo>
                    <a:cubicBezTo>
                      <a:pt x="19527" y="5039"/>
                      <a:pt x="19623" y="5050"/>
                      <a:pt x="19707" y="5050"/>
                    </a:cubicBezTo>
                    <a:cubicBezTo>
                      <a:pt x="19822" y="5050"/>
                      <a:pt x="19915" y="5030"/>
                      <a:pt x="19961" y="5020"/>
                    </a:cubicBezTo>
                    <a:cubicBezTo>
                      <a:pt x="20010" y="5020"/>
                      <a:pt x="20058" y="4973"/>
                      <a:pt x="20074" y="4844"/>
                    </a:cubicBezTo>
                    <a:cubicBezTo>
                      <a:pt x="20090" y="4538"/>
                      <a:pt x="20074" y="4023"/>
                      <a:pt x="20171" y="3637"/>
                    </a:cubicBezTo>
                    <a:cubicBezTo>
                      <a:pt x="20332" y="2993"/>
                      <a:pt x="20476" y="2736"/>
                      <a:pt x="20540" y="2607"/>
                    </a:cubicBezTo>
                    <a:cubicBezTo>
                      <a:pt x="20566" y="2574"/>
                      <a:pt x="20587" y="2553"/>
                      <a:pt x="20601" y="2553"/>
                    </a:cubicBezTo>
                    <a:cubicBezTo>
                      <a:pt x="20614" y="2553"/>
                      <a:pt x="20621" y="2570"/>
                      <a:pt x="20621" y="2607"/>
                    </a:cubicBezTo>
                    <a:cubicBezTo>
                      <a:pt x="20637" y="2753"/>
                      <a:pt x="20637" y="3187"/>
                      <a:pt x="20701" y="3782"/>
                    </a:cubicBezTo>
                    <a:cubicBezTo>
                      <a:pt x="20750" y="4216"/>
                      <a:pt x="20798" y="4473"/>
                      <a:pt x="20847" y="4554"/>
                    </a:cubicBezTo>
                    <a:cubicBezTo>
                      <a:pt x="20975" y="4780"/>
                      <a:pt x="21136" y="4795"/>
                      <a:pt x="21280" y="4795"/>
                    </a:cubicBezTo>
                    <a:cubicBezTo>
                      <a:pt x="21361" y="4795"/>
                      <a:pt x="21538" y="4780"/>
                      <a:pt x="21522" y="4619"/>
                    </a:cubicBezTo>
                    <a:cubicBezTo>
                      <a:pt x="21505" y="4554"/>
                      <a:pt x="21522" y="4104"/>
                      <a:pt x="21683" y="3476"/>
                    </a:cubicBezTo>
                    <a:cubicBezTo>
                      <a:pt x="21779" y="3058"/>
                      <a:pt x="21956" y="2672"/>
                      <a:pt x="22005" y="2543"/>
                    </a:cubicBezTo>
                    <a:cubicBezTo>
                      <a:pt x="22017" y="2518"/>
                      <a:pt x="22025" y="2510"/>
                      <a:pt x="22030" y="2510"/>
                    </a:cubicBezTo>
                    <a:cubicBezTo>
                      <a:pt x="22037" y="2510"/>
                      <a:pt x="22037" y="2528"/>
                      <a:pt x="22037" y="2528"/>
                    </a:cubicBezTo>
                    <a:cubicBezTo>
                      <a:pt x="22037" y="2817"/>
                      <a:pt x="22005" y="3766"/>
                      <a:pt x="22117" y="4280"/>
                    </a:cubicBezTo>
                    <a:cubicBezTo>
                      <a:pt x="22277" y="4973"/>
                      <a:pt x="22745" y="5052"/>
                      <a:pt x="22905" y="5052"/>
                    </a:cubicBezTo>
                    <a:cubicBezTo>
                      <a:pt x="23243" y="5052"/>
                      <a:pt x="23517" y="4795"/>
                      <a:pt x="23613" y="4104"/>
                    </a:cubicBezTo>
                    <a:cubicBezTo>
                      <a:pt x="23629" y="3943"/>
                      <a:pt x="23596" y="3814"/>
                      <a:pt x="23500" y="3814"/>
                    </a:cubicBezTo>
                    <a:cubicBezTo>
                      <a:pt x="23420" y="3814"/>
                      <a:pt x="23388" y="3894"/>
                      <a:pt x="23356" y="4023"/>
                    </a:cubicBezTo>
                    <a:cubicBezTo>
                      <a:pt x="23259" y="4505"/>
                      <a:pt x="23146" y="4602"/>
                      <a:pt x="23002" y="4602"/>
                    </a:cubicBezTo>
                    <a:cubicBezTo>
                      <a:pt x="22856" y="4602"/>
                      <a:pt x="22712" y="4377"/>
                      <a:pt x="22680" y="3911"/>
                    </a:cubicBezTo>
                    <a:cubicBezTo>
                      <a:pt x="22648" y="3540"/>
                      <a:pt x="22648" y="2865"/>
                      <a:pt x="22696" y="2189"/>
                    </a:cubicBezTo>
                    <a:cubicBezTo>
                      <a:pt x="22696" y="2061"/>
                      <a:pt x="22663" y="1916"/>
                      <a:pt x="22294" y="1788"/>
                    </a:cubicBezTo>
                    <a:cubicBezTo>
                      <a:pt x="22220" y="1758"/>
                      <a:pt x="22128" y="1725"/>
                      <a:pt x="22039" y="1725"/>
                    </a:cubicBezTo>
                    <a:cubicBezTo>
                      <a:pt x="21937" y="1725"/>
                      <a:pt x="21840" y="1769"/>
                      <a:pt x="21779" y="1916"/>
                    </a:cubicBezTo>
                    <a:cubicBezTo>
                      <a:pt x="21458" y="2704"/>
                      <a:pt x="21329" y="3332"/>
                      <a:pt x="21297" y="3589"/>
                    </a:cubicBezTo>
                    <a:cubicBezTo>
                      <a:pt x="21297" y="3589"/>
                      <a:pt x="21293" y="3593"/>
                      <a:pt x="21289" y="3593"/>
                    </a:cubicBezTo>
                    <a:cubicBezTo>
                      <a:pt x="21285" y="3593"/>
                      <a:pt x="21280" y="3589"/>
                      <a:pt x="21280" y="3573"/>
                    </a:cubicBezTo>
                    <a:cubicBezTo>
                      <a:pt x="21265" y="3364"/>
                      <a:pt x="21216" y="2993"/>
                      <a:pt x="21216" y="2221"/>
                    </a:cubicBezTo>
                    <a:cubicBezTo>
                      <a:pt x="21216" y="2061"/>
                      <a:pt x="21184" y="1932"/>
                      <a:pt x="21007" y="1835"/>
                    </a:cubicBezTo>
                    <a:cubicBezTo>
                      <a:pt x="20943" y="1793"/>
                      <a:pt x="20772" y="1721"/>
                      <a:pt x="20631" y="1721"/>
                    </a:cubicBezTo>
                    <a:cubicBezTo>
                      <a:pt x="20561" y="1721"/>
                      <a:pt x="20498" y="1739"/>
                      <a:pt x="20460" y="1788"/>
                    </a:cubicBezTo>
                    <a:cubicBezTo>
                      <a:pt x="20347" y="1900"/>
                      <a:pt x="20235" y="2221"/>
                      <a:pt x="20107" y="2592"/>
                    </a:cubicBezTo>
                    <a:cubicBezTo>
                      <a:pt x="20010" y="2897"/>
                      <a:pt x="19946" y="3107"/>
                      <a:pt x="19946" y="3107"/>
                    </a:cubicBezTo>
                    <a:lnTo>
                      <a:pt x="19946" y="1981"/>
                    </a:lnTo>
                    <a:cubicBezTo>
                      <a:pt x="19946" y="1852"/>
                      <a:pt x="19865" y="1820"/>
                      <a:pt x="19833" y="1803"/>
                    </a:cubicBezTo>
                    <a:cubicBezTo>
                      <a:pt x="19721" y="1771"/>
                      <a:pt x="19511" y="1723"/>
                      <a:pt x="19414" y="1723"/>
                    </a:cubicBezTo>
                    <a:cubicBezTo>
                      <a:pt x="19302" y="1723"/>
                      <a:pt x="19270" y="1788"/>
                      <a:pt x="19270" y="1884"/>
                    </a:cubicBezTo>
                    <a:cubicBezTo>
                      <a:pt x="19270" y="1884"/>
                      <a:pt x="19253" y="2961"/>
                      <a:pt x="19253" y="3718"/>
                    </a:cubicBezTo>
                    <a:lnTo>
                      <a:pt x="19253" y="3830"/>
                    </a:lnTo>
                    <a:cubicBezTo>
                      <a:pt x="19189" y="4168"/>
                      <a:pt x="18996" y="4634"/>
                      <a:pt x="18771" y="4634"/>
                    </a:cubicBezTo>
                    <a:cubicBezTo>
                      <a:pt x="18546" y="4634"/>
                      <a:pt x="18449" y="4441"/>
                      <a:pt x="18449" y="3540"/>
                    </a:cubicBezTo>
                    <a:cubicBezTo>
                      <a:pt x="18449" y="3026"/>
                      <a:pt x="18466" y="2800"/>
                      <a:pt x="18466" y="2414"/>
                    </a:cubicBezTo>
                    <a:cubicBezTo>
                      <a:pt x="18481" y="2206"/>
                      <a:pt x="18481" y="2028"/>
                      <a:pt x="18481" y="1996"/>
                    </a:cubicBezTo>
                    <a:cubicBezTo>
                      <a:pt x="18481" y="1884"/>
                      <a:pt x="18273" y="1820"/>
                      <a:pt x="18192" y="1803"/>
                    </a:cubicBezTo>
                    <a:cubicBezTo>
                      <a:pt x="18095" y="1771"/>
                      <a:pt x="18016" y="1771"/>
                      <a:pt x="17951" y="1771"/>
                    </a:cubicBezTo>
                    <a:cubicBezTo>
                      <a:pt x="17855" y="1771"/>
                      <a:pt x="17790" y="1835"/>
                      <a:pt x="17790" y="1916"/>
                    </a:cubicBezTo>
                    <a:lnTo>
                      <a:pt x="17790" y="2045"/>
                    </a:lnTo>
                    <a:cubicBezTo>
                      <a:pt x="17677" y="1868"/>
                      <a:pt x="17484" y="1739"/>
                      <a:pt x="17372" y="1691"/>
                    </a:cubicBezTo>
                    <a:cubicBezTo>
                      <a:pt x="17292" y="1668"/>
                      <a:pt x="17210" y="1656"/>
                      <a:pt x="17129" y="1656"/>
                    </a:cubicBezTo>
                    <a:cubicBezTo>
                      <a:pt x="16871" y="1656"/>
                      <a:pt x="16619" y="1779"/>
                      <a:pt x="16423" y="2061"/>
                    </a:cubicBezTo>
                    <a:cubicBezTo>
                      <a:pt x="16214" y="2350"/>
                      <a:pt x="16085" y="2689"/>
                      <a:pt x="16037" y="3154"/>
                    </a:cubicBezTo>
                    <a:cubicBezTo>
                      <a:pt x="15989" y="3508"/>
                      <a:pt x="16004" y="3862"/>
                      <a:pt x="16069" y="4168"/>
                    </a:cubicBezTo>
                    <a:cubicBezTo>
                      <a:pt x="15989" y="4490"/>
                      <a:pt x="15844" y="4634"/>
                      <a:pt x="15683" y="4634"/>
                    </a:cubicBezTo>
                    <a:cubicBezTo>
                      <a:pt x="15457" y="4634"/>
                      <a:pt x="15297" y="4265"/>
                      <a:pt x="15313" y="3605"/>
                    </a:cubicBezTo>
                    <a:cubicBezTo>
                      <a:pt x="15329" y="3187"/>
                      <a:pt x="15410" y="2882"/>
                      <a:pt x="15506" y="2447"/>
                    </a:cubicBezTo>
                    <a:cubicBezTo>
                      <a:pt x="15539" y="2254"/>
                      <a:pt x="15506" y="2157"/>
                      <a:pt x="15425" y="2077"/>
                    </a:cubicBezTo>
                    <a:cubicBezTo>
                      <a:pt x="15381" y="2010"/>
                      <a:pt x="15290" y="1974"/>
                      <a:pt x="15164" y="1974"/>
                    </a:cubicBezTo>
                    <a:cubicBezTo>
                      <a:pt x="15107" y="1974"/>
                      <a:pt x="15044" y="1982"/>
                      <a:pt x="14975" y="1996"/>
                    </a:cubicBezTo>
                    <a:cubicBezTo>
                      <a:pt x="14799" y="2028"/>
                      <a:pt x="14573" y="2077"/>
                      <a:pt x="14364" y="2109"/>
                    </a:cubicBezTo>
                    <a:cubicBezTo>
                      <a:pt x="14364" y="2109"/>
                      <a:pt x="14380" y="2061"/>
                      <a:pt x="14380" y="1964"/>
                    </a:cubicBezTo>
                    <a:cubicBezTo>
                      <a:pt x="14420" y="1678"/>
                      <a:pt x="14241" y="1580"/>
                      <a:pt x="14056" y="1580"/>
                    </a:cubicBezTo>
                    <a:cubicBezTo>
                      <a:pt x="13940" y="1580"/>
                      <a:pt x="13821" y="1619"/>
                      <a:pt x="13753" y="1675"/>
                    </a:cubicBezTo>
                    <a:cubicBezTo>
                      <a:pt x="13656" y="1771"/>
                      <a:pt x="13592" y="1884"/>
                      <a:pt x="13576" y="2077"/>
                    </a:cubicBezTo>
                    <a:cubicBezTo>
                      <a:pt x="13527" y="2367"/>
                      <a:pt x="13785" y="2511"/>
                      <a:pt x="13785" y="2511"/>
                    </a:cubicBezTo>
                    <a:cubicBezTo>
                      <a:pt x="13688" y="2897"/>
                      <a:pt x="13495" y="3380"/>
                      <a:pt x="13287" y="3733"/>
                    </a:cubicBezTo>
                    <a:cubicBezTo>
                      <a:pt x="13173" y="3911"/>
                      <a:pt x="13094" y="4055"/>
                      <a:pt x="12980" y="4200"/>
                    </a:cubicBezTo>
                    <a:lnTo>
                      <a:pt x="12980" y="4040"/>
                    </a:lnTo>
                    <a:cubicBezTo>
                      <a:pt x="12980" y="3251"/>
                      <a:pt x="12997" y="2640"/>
                      <a:pt x="12997" y="2414"/>
                    </a:cubicBezTo>
                    <a:cubicBezTo>
                      <a:pt x="12997" y="2206"/>
                      <a:pt x="13013" y="2045"/>
                      <a:pt x="13013" y="1996"/>
                    </a:cubicBezTo>
                    <a:cubicBezTo>
                      <a:pt x="13013" y="1916"/>
                      <a:pt x="12965" y="1884"/>
                      <a:pt x="12852" y="1835"/>
                    </a:cubicBezTo>
                    <a:cubicBezTo>
                      <a:pt x="12772" y="1803"/>
                      <a:pt x="12659" y="1788"/>
                      <a:pt x="12547" y="1771"/>
                    </a:cubicBezTo>
                    <a:cubicBezTo>
                      <a:pt x="12535" y="1770"/>
                      <a:pt x="12523" y="1769"/>
                      <a:pt x="12512" y="1769"/>
                    </a:cubicBezTo>
                    <a:cubicBezTo>
                      <a:pt x="12389" y="1769"/>
                      <a:pt x="12322" y="1843"/>
                      <a:pt x="12322" y="1932"/>
                    </a:cubicBezTo>
                    <a:lnTo>
                      <a:pt x="12322" y="2045"/>
                    </a:lnTo>
                    <a:cubicBezTo>
                      <a:pt x="12208" y="1868"/>
                      <a:pt x="12015" y="1739"/>
                      <a:pt x="11887" y="1691"/>
                    </a:cubicBezTo>
                    <a:cubicBezTo>
                      <a:pt x="11810" y="1668"/>
                      <a:pt x="11732" y="1656"/>
                      <a:pt x="11653" y="1656"/>
                    </a:cubicBezTo>
                    <a:cubicBezTo>
                      <a:pt x="11402" y="1656"/>
                      <a:pt x="11150" y="1779"/>
                      <a:pt x="10954" y="2061"/>
                    </a:cubicBezTo>
                    <a:cubicBezTo>
                      <a:pt x="10729" y="2350"/>
                      <a:pt x="10600" y="2768"/>
                      <a:pt x="10568" y="3154"/>
                    </a:cubicBezTo>
                    <a:cubicBezTo>
                      <a:pt x="10520" y="3525"/>
                      <a:pt x="10536" y="3830"/>
                      <a:pt x="10584" y="4104"/>
                    </a:cubicBezTo>
                    <a:cubicBezTo>
                      <a:pt x="10520" y="4361"/>
                      <a:pt x="10375" y="4634"/>
                      <a:pt x="10198" y="4634"/>
                    </a:cubicBezTo>
                    <a:cubicBezTo>
                      <a:pt x="9973" y="4634"/>
                      <a:pt x="9860" y="4441"/>
                      <a:pt x="9860" y="3540"/>
                    </a:cubicBezTo>
                    <a:cubicBezTo>
                      <a:pt x="9860" y="3026"/>
                      <a:pt x="9877" y="2800"/>
                      <a:pt x="9877" y="2414"/>
                    </a:cubicBezTo>
                    <a:cubicBezTo>
                      <a:pt x="9877" y="2206"/>
                      <a:pt x="9892" y="2028"/>
                      <a:pt x="9892" y="1996"/>
                    </a:cubicBezTo>
                    <a:cubicBezTo>
                      <a:pt x="9892" y="1884"/>
                      <a:pt x="9684" y="1820"/>
                      <a:pt x="9587" y="1803"/>
                    </a:cubicBezTo>
                    <a:cubicBezTo>
                      <a:pt x="9491" y="1771"/>
                      <a:pt x="9410" y="1771"/>
                      <a:pt x="9345" y="1771"/>
                    </a:cubicBezTo>
                    <a:cubicBezTo>
                      <a:pt x="9266" y="1788"/>
                      <a:pt x="9201" y="1852"/>
                      <a:pt x="9201" y="1916"/>
                    </a:cubicBezTo>
                    <a:lnTo>
                      <a:pt x="9201" y="2045"/>
                    </a:lnTo>
                    <a:cubicBezTo>
                      <a:pt x="9088" y="1868"/>
                      <a:pt x="8895" y="1739"/>
                      <a:pt x="8766" y="1691"/>
                    </a:cubicBezTo>
                    <a:cubicBezTo>
                      <a:pt x="8690" y="1668"/>
                      <a:pt x="8611" y="1656"/>
                      <a:pt x="8532" y="1656"/>
                    </a:cubicBezTo>
                    <a:cubicBezTo>
                      <a:pt x="8281" y="1656"/>
                      <a:pt x="8026" y="1779"/>
                      <a:pt x="7818" y="2061"/>
                    </a:cubicBezTo>
                    <a:cubicBezTo>
                      <a:pt x="7657" y="2302"/>
                      <a:pt x="7512" y="2560"/>
                      <a:pt x="7432" y="3154"/>
                    </a:cubicBezTo>
                    <a:cubicBezTo>
                      <a:pt x="7415" y="3315"/>
                      <a:pt x="7415" y="3476"/>
                      <a:pt x="7415" y="3621"/>
                    </a:cubicBezTo>
                    <a:cubicBezTo>
                      <a:pt x="7335" y="4055"/>
                      <a:pt x="7029" y="4538"/>
                      <a:pt x="6788" y="4538"/>
                    </a:cubicBezTo>
                    <a:cubicBezTo>
                      <a:pt x="6643" y="4538"/>
                      <a:pt x="6499" y="4248"/>
                      <a:pt x="6499" y="3654"/>
                    </a:cubicBezTo>
                    <a:cubicBezTo>
                      <a:pt x="6499" y="2849"/>
                      <a:pt x="6547" y="1707"/>
                      <a:pt x="6563" y="1595"/>
                    </a:cubicBezTo>
                    <a:cubicBezTo>
                      <a:pt x="6563" y="1595"/>
                      <a:pt x="6868" y="1578"/>
                      <a:pt x="6933" y="1578"/>
                    </a:cubicBezTo>
                    <a:cubicBezTo>
                      <a:pt x="7040" y="1578"/>
                      <a:pt x="7140" y="1585"/>
                      <a:pt x="7257" y="1585"/>
                    </a:cubicBezTo>
                    <a:cubicBezTo>
                      <a:pt x="7315" y="1585"/>
                      <a:pt x="7378" y="1584"/>
                      <a:pt x="7447" y="1578"/>
                    </a:cubicBezTo>
                    <a:cubicBezTo>
                      <a:pt x="7544" y="1563"/>
                      <a:pt x="7657" y="1192"/>
                      <a:pt x="7544" y="1144"/>
                    </a:cubicBezTo>
                    <a:cubicBezTo>
                      <a:pt x="7496" y="1128"/>
                      <a:pt x="7142" y="1112"/>
                      <a:pt x="7014" y="1095"/>
                    </a:cubicBezTo>
                    <a:cubicBezTo>
                      <a:pt x="6900" y="1095"/>
                      <a:pt x="6563" y="1080"/>
                      <a:pt x="6563" y="1080"/>
                    </a:cubicBezTo>
                    <a:cubicBezTo>
                      <a:pt x="6563" y="1080"/>
                      <a:pt x="6595" y="323"/>
                      <a:pt x="6611" y="244"/>
                    </a:cubicBezTo>
                    <a:cubicBezTo>
                      <a:pt x="6611" y="163"/>
                      <a:pt x="6531" y="130"/>
                      <a:pt x="6482" y="115"/>
                    </a:cubicBezTo>
                    <a:cubicBezTo>
                      <a:pt x="6354" y="66"/>
                      <a:pt x="6242" y="34"/>
                      <a:pt x="6113" y="18"/>
                    </a:cubicBezTo>
                    <a:cubicBezTo>
                      <a:pt x="6068" y="6"/>
                      <a:pt x="6030" y="0"/>
                      <a:pt x="59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1" name="Google Shape;907;p42">
                <a:extLst>
                  <a:ext uri="{FF2B5EF4-FFF2-40B4-BE49-F238E27FC236}">
                    <a16:creationId xmlns:a16="http://schemas.microsoft.com/office/drawing/2014/main" id="{0BB449CD-B07F-D970-2B0A-470146D1F4AA}"/>
                  </a:ext>
                </a:extLst>
              </p:cNvPr>
              <p:cNvSpPr/>
              <p:nvPr/>
            </p:nvSpPr>
            <p:spPr>
              <a:xfrm>
                <a:off x="-2467432" y="1140953"/>
                <a:ext cx="1616960" cy="2376"/>
              </a:xfrm>
              <a:custGeom>
                <a:avLst/>
                <a:gdLst/>
                <a:ahLst/>
                <a:cxnLst/>
                <a:rect l="l" t="t" r="r" b="b"/>
                <a:pathLst>
                  <a:path w="96766" h="129" extrusionOk="0">
                    <a:moveTo>
                      <a:pt x="0" y="0"/>
                    </a:moveTo>
                    <a:lnTo>
                      <a:pt x="0" y="129"/>
                    </a:lnTo>
                    <a:lnTo>
                      <a:pt x="96766" y="129"/>
                    </a:lnTo>
                    <a:lnTo>
                      <a:pt x="967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2" name="Google Shape;908;p42">
                <a:extLst>
                  <a:ext uri="{FF2B5EF4-FFF2-40B4-BE49-F238E27FC236}">
                    <a16:creationId xmlns:a16="http://schemas.microsoft.com/office/drawing/2014/main" id="{D6D7E609-5CA7-8C26-01B6-6DC1A1075B99}"/>
                  </a:ext>
                </a:extLst>
              </p:cNvPr>
              <p:cNvSpPr/>
              <p:nvPr/>
            </p:nvSpPr>
            <p:spPr>
              <a:xfrm>
                <a:off x="-2410001" y="956128"/>
                <a:ext cx="117051" cy="100158"/>
              </a:xfrm>
              <a:custGeom>
                <a:avLst/>
                <a:gdLst/>
                <a:ahLst/>
                <a:cxnLst/>
                <a:rect l="l" t="t" r="r" b="b"/>
                <a:pathLst>
                  <a:path w="6194" h="5422" extrusionOk="0">
                    <a:moveTo>
                      <a:pt x="3571" y="275"/>
                    </a:moveTo>
                    <a:cubicBezTo>
                      <a:pt x="3700" y="275"/>
                      <a:pt x="3813" y="322"/>
                      <a:pt x="3910" y="403"/>
                    </a:cubicBezTo>
                    <a:lnTo>
                      <a:pt x="4167" y="676"/>
                    </a:lnTo>
                    <a:cubicBezTo>
                      <a:pt x="4408" y="918"/>
                      <a:pt x="4714" y="1047"/>
                      <a:pt x="5051" y="1047"/>
                    </a:cubicBezTo>
                    <a:lnTo>
                      <a:pt x="5164" y="1047"/>
                    </a:lnTo>
                    <a:cubicBezTo>
                      <a:pt x="5583" y="1047"/>
                      <a:pt x="5937" y="1384"/>
                      <a:pt x="5937" y="1819"/>
                    </a:cubicBezTo>
                    <a:lnTo>
                      <a:pt x="5937" y="4392"/>
                    </a:lnTo>
                    <a:cubicBezTo>
                      <a:pt x="5937" y="4601"/>
                      <a:pt x="5855" y="4794"/>
                      <a:pt x="5711" y="4939"/>
                    </a:cubicBezTo>
                    <a:cubicBezTo>
                      <a:pt x="5566" y="5083"/>
                      <a:pt x="5373" y="5164"/>
                      <a:pt x="5164" y="5164"/>
                    </a:cubicBezTo>
                    <a:lnTo>
                      <a:pt x="1030" y="5164"/>
                    </a:lnTo>
                    <a:cubicBezTo>
                      <a:pt x="612" y="5164"/>
                      <a:pt x="258" y="4826"/>
                      <a:pt x="258" y="4392"/>
                    </a:cubicBezTo>
                    <a:lnTo>
                      <a:pt x="258" y="1819"/>
                    </a:lnTo>
                    <a:cubicBezTo>
                      <a:pt x="258" y="1609"/>
                      <a:pt x="339" y="1416"/>
                      <a:pt x="483" y="1272"/>
                    </a:cubicBezTo>
                    <a:cubicBezTo>
                      <a:pt x="629" y="1127"/>
                      <a:pt x="822" y="1047"/>
                      <a:pt x="1030" y="1047"/>
                    </a:cubicBezTo>
                    <a:lnTo>
                      <a:pt x="1143" y="1047"/>
                    </a:lnTo>
                    <a:cubicBezTo>
                      <a:pt x="1465" y="1047"/>
                      <a:pt x="1787" y="918"/>
                      <a:pt x="2027" y="676"/>
                    </a:cubicBezTo>
                    <a:lnTo>
                      <a:pt x="2285" y="403"/>
                    </a:lnTo>
                    <a:cubicBezTo>
                      <a:pt x="2381" y="322"/>
                      <a:pt x="2494" y="275"/>
                      <a:pt x="2623" y="275"/>
                    </a:cubicBezTo>
                    <a:close/>
                    <a:moveTo>
                      <a:pt x="2623" y="1"/>
                    </a:moveTo>
                    <a:cubicBezTo>
                      <a:pt x="2430" y="1"/>
                      <a:pt x="2252" y="82"/>
                      <a:pt x="2108" y="226"/>
                    </a:cubicBezTo>
                    <a:lnTo>
                      <a:pt x="1834" y="500"/>
                    </a:lnTo>
                    <a:cubicBezTo>
                      <a:pt x="1658" y="676"/>
                      <a:pt x="1401" y="789"/>
                      <a:pt x="1143" y="789"/>
                    </a:cubicBezTo>
                    <a:lnTo>
                      <a:pt x="1030" y="789"/>
                    </a:lnTo>
                    <a:cubicBezTo>
                      <a:pt x="468" y="789"/>
                      <a:pt x="1" y="1240"/>
                      <a:pt x="1" y="1819"/>
                    </a:cubicBezTo>
                    <a:lnTo>
                      <a:pt x="1" y="4392"/>
                    </a:lnTo>
                    <a:cubicBezTo>
                      <a:pt x="1" y="4971"/>
                      <a:pt x="468" y="5422"/>
                      <a:pt x="1030" y="5422"/>
                    </a:cubicBezTo>
                    <a:lnTo>
                      <a:pt x="5164" y="5422"/>
                    </a:lnTo>
                    <a:cubicBezTo>
                      <a:pt x="5727" y="5422"/>
                      <a:pt x="6194" y="4971"/>
                      <a:pt x="6194" y="4392"/>
                    </a:cubicBezTo>
                    <a:lnTo>
                      <a:pt x="6194" y="1819"/>
                    </a:lnTo>
                    <a:cubicBezTo>
                      <a:pt x="6194" y="1240"/>
                      <a:pt x="5727" y="789"/>
                      <a:pt x="5164" y="789"/>
                    </a:cubicBezTo>
                    <a:lnTo>
                      <a:pt x="5051" y="789"/>
                    </a:lnTo>
                    <a:cubicBezTo>
                      <a:pt x="4794" y="789"/>
                      <a:pt x="4537" y="676"/>
                      <a:pt x="4360" y="483"/>
                    </a:cubicBezTo>
                    <a:lnTo>
                      <a:pt x="4086" y="226"/>
                    </a:lnTo>
                    <a:cubicBezTo>
                      <a:pt x="3942" y="82"/>
                      <a:pt x="3764" y="1"/>
                      <a:pt x="35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3" name="Google Shape;909;p42">
                <a:extLst>
                  <a:ext uri="{FF2B5EF4-FFF2-40B4-BE49-F238E27FC236}">
                    <a16:creationId xmlns:a16="http://schemas.microsoft.com/office/drawing/2014/main" id="{03F14950-961A-63AF-F1B1-01EA43DF42E2}"/>
                  </a:ext>
                </a:extLst>
              </p:cNvPr>
              <p:cNvSpPr/>
              <p:nvPr/>
            </p:nvSpPr>
            <p:spPr>
              <a:xfrm>
                <a:off x="-2380823" y="982580"/>
                <a:ext cx="58696" cy="57080"/>
              </a:xfrm>
              <a:custGeom>
                <a:avLst/>
                <a:gdLst/>
                <a:ahLst/>
                <a:cxnLst/>
                <a:rect l="l" t="t" r="r" b="b"/>
                <a:pathLst>
                  <a:path w="3106" h="3090" extrusionOk="0">
                    <a:moveTo>
                      <a:pt x="1545" y="258"/>
                    </a:moveTo>
                    <a:cubicBezTo>
                      <a:pt x="2269" y="258"/>
                      <a:pt x="2848" y="837"/>
                      <a:pt x="2848" y="1545"/>
                    </a:cubicBezTo>
                    <a:cubicBezTo>
                      <a:pt x="2848" y="2253"/>
                      <a:pt x="2269" y="2832"/>
                      <a:pt x="1545" y="2832"/>
                    </a:cubicBezTo>
                    <a:cubicBezTo>
                      <a:pt x="837" y="2832"/>
                      <a:pt x="258" y="2253"/>
                      <a:pt x="258" y="1545"/>
                    </a:cubicBezTo>
                    <a:cubicBezTo>
                      <a:pt x="258" y="837"/>
                      <a:pt x="837" y="258"/>
                      <a:pt x="1545" y="258"/>
                    </a:cubicBezTo>
                    <a:close/>
                    <a:moveTo>
                      <a:pt x="1545" y="1"/>
                    </a:moveTo>
                    <a:cubicBezTo>
                      <a:pt x="693" y="1"/>
                      <a:pt x="1" y="692"/>
                      <a:pt x="1" y="1545"/>
                    </a:cubicBezTo>
                    <a:cubicBezTo>
                      <a:pt x="1" y="2397"/>
                      <a:pt x="693" y="3089"/>
                      <a:pt x="1545" y="3089"/>
                    </a:cubicBezTo>
                    <a:cubicBezTo>
                      <a:pt x="2413" y="3089"/>
                      <a:pt x="3106" y="2397"/>
                      <a:pt x="3106" y="1545"/>
                    </a:cubicBezTo>
                    <a:cubicBezTo>
                      <a:pt x="3106" y="692"/>
                      <a:pt x="2413" y="1"/>
                      <a:pt x="1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" name="Google Shape;910;p42">
              <a:extLst>
                <a:ext uri="{FF2B5EF4-FFF2-40B4-BE49-F238E27FC236}">
                  <a16:creationId xmlns:a16="http://schemas.microsoft.com/office/drawing/2014/main" id="{30BA6AF3-3CA0-9038-AFA9-DCD20A60FD6C}"/>
                </a:ext>
              </a:extLst>
            </p:cNvPr>
            <p:cNvGrpSpPr/>
            <p:nvPr/>
          </p:nvGrpSpPr>
          <p:grpSpPr>
            <a:xfrm>
              <a:off x="-3629423" y="679726"/>
              <a:ext cx="1853353" cy="3784074"/>
              <a:chOff x="5746273" y="628276"/>
              <a:chExt cx="1994354" cy="4071962"/>
            </a:xfrm>
          </p:grpSpPr>
          <p:sp>
            <p:nvSpPr>
              <p:cNvPr id="7" name="Google Shape;911;p42">
                <a:extLst>
                  <a:ext uri="{FF2B5EF4-FFF2-40B4-BE49-F238E27FC236}">
                    <a16:creationId xmlns:a16="http://schemas.microsoft.com/office/drawing/2014/main" id="{2956C0AF-7351-22C4-7C71-5701634B01D1}"/>
                  </a:ext>
                </a:extLst>
              </p:cNvPr>
              <p:cNvSpPr/>
              <p:nvPr/>
            </p:nvSpPr>
            <p:spPr>
              <a:xfrm>
                <a:off x="5768056" y="628286"/>
                <a:ext cx="1952041" cy="4071952"/>
              </a:xfrm>
              <a:custGeom>
                <a:avLst/>
                <a:gdLst/>
                <a:ahLst/>
                <a:cxnLst/>
                <a:rect l="l" t="t" r="r" b="b"/>
                <a:pathLst>
                  <a:path w="7886" h="16452" extrusionOk="0">
                    <a:moveTo>
                      <a:pt x="994" y="1"/>
                    </a:moveTo>
                    <a:cubicBezTo>
                      <a:pt x="446" y="1"/>
                      <a:pt x="0" y="447"/>
                      <a:pt x="0" y="995"/>
                    </a:cubicBezTo>
                    <a:lnTo>
                      <a:pt x="0" y="2342"/>
                    </a:lnTo>
                    <a:lnTo>
                      <a:pt x="0" y="2724"/>
                    </a:lnTo>
                    <a:lnTo>
                      <a:pt x="0" y="3434"/>
                    </a:lnTo>
                    <a:lnTo>
                      <a:pt x="0" y="4658"/>
                    </a:lnTo>
                    <a:lnTo>
                      <a:pt x="0" y="4957"/>
                    </a:lnTo>
                    <a:lnTo>
                      <a:pt x="0" y="6181"/>
                    </a:lnTo>
                    <a:lnTo>
                      <a:pt x="0" y="15457"/>
                    </a:lnTo>
                    <a:cubicBezTo>
                      <a:pt x="0" y="16006"/>
                      <a:pt x="446" y="16451"/>
                      <a:pt x="994" y="16451"/>
                    </a:cubicBezTo>
                    <a:lnTo>
                      <a:pt x="6886" y="16451"/>
                    </a:lnTo>
                    <a:cubicBezTo>
                      <a:pt x="7439" y="16451"/>
                      <a:pt x="7885" y="16006"/>
                      <a:pt x="7885" y="15457"/>
                    </a:cubicBezTo>
                    <a:lnTo>
                      <a:pt x="7885" y="5079"/>
                    </a:lnTo>
                    <a:lnTo>
                      <a:pt x="7885" y="3860"/>
                    </a:lnTo>
                    <a:lnTo>
                      <a:pt x="7885" y="995"/>
                    </a:lnTo>
                    <a:cubicBezTo>
                      <a:pt x="7885" y="447"/>
                      <a:pt x="7439" y="1"/>
                      <a:pt x="6886" y="1"/>
                    </a:cubicBezTo>
                    <a:lnTo>
                      <a:pt x="5946" y="1"/>
                    </a:lnTo>
                    <a:lnTo>
                      <a:pt x="5946" y="265"/>
                    </a:lnTo>
                    <a:lnTo>
                      <a:pt x="6866" y="265"/>
                    </a:lnTo>
                    <a:cubicBezTo>
                      <a:pt x="7302" y="265"/>
                      <a:pt x="7655" y="618"/>
                      <a:pt x="7655" y="1054"/>
                    </a:cubicBezTo>
                    <a:lnTo>
                      <a:pt x="7655" y="15398"/>
                    </a:lnTo>
                    <a:cubicBezTo>
                      <a:pt x="7655" y="15834"/>
                      <a:pt x="7302" y="16187"/>
                      <a:pt x="6866" y="16187"/>
                    </a:cubicBezTo>
                    <a:lnTo>
                      <a:pt x="1014" y="16187"/>
                    </a:lnTo>
                    <a:cubicBezTo>
                      <a:pt x="578" y="16187"/>
                      <a:pt x="226" y="15834"/>
                      <a:pt x="226" y="15398"/>
                    </a:cubicBezTo>
                    <a:lnTo>
                      <a:pt x="226" y="1054"/>
                    </a:lnTo>
                    <a:cubicBezTo>
                      <a:pt x="226" y="618"/>
                      <a:pt x="578" y="265"/>
                      <a:pt x="1014" y="265"/>
                    </a:cubicBezTo>
                    <a:lnTo>
                      <a:pt x="1935" y="265"/>
                    </a:lnTo>
                    <a:lnTo>
                      <a:pt x="193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912;p42">
                <a:extLst>
                  <a:ext uri="{FF2B5EF4-FFF2-40B4-BE49-F238E27FC236}">
                    <a16:creationId xmlns:a16="http://schemas.microsoft.com/office/drawing/2014/main" id="{9C5A6D6B-9282-EF56-1515-0BA2CD487C84}"/>
                  </a:ext>
                </a:extLst>
              </p:cNvPr>
              <p:cNvSpPr/>
              <p:nvPr/>
            </p:nvSpPr>
            <p:spPr>
              <a:xfrm>
                <a:off x="5823750" y="693874"/>
                <a:ext cx="1839166" cy="3940775"/>
              </a:xfrm>
              <a:custGeom>
                <a:avLst/>
                <a:gdLst/>
                <a:ahLst/>
                <a:cxnLst/>
                <a:rect l="l" t="t" r="r" b="b"/>
                <a:pathLst>
                  <a:path w="7430" h="15922" extrusionOk="0">
                    <a:moveTo>
                      <a:pt x="789" y="0"/>
                    </a:moveTo>
                    <a:cubicBezTo>
                      <a:pt x="353" y="0"/>
                      <a:pt x="1" y="353"/>
                      <a:pt x="1" y="789"/>
                    </a:cubicBezTo>
                    <a:lnTo>
                      <a:pt x="1" y="15133"/>
                    </a:lnTo>
                    <a:cubicBezTo>
                      <a:pt x="1" y="15569"/>
                      <a:pt x="353" y="15922"/>
                      <a:pt x="789" y="15922"/>
                    </a:cubicBezTo>
                    <a:lnTo>
                      <a:pt x="6641" y="15922"/>
                    </a:lnTo>
                    <a:cubicBezTo>
                      <a:pt x="7077" y="15922"/>
                      <a:pt x="7430" y="15569"/>
                      <a:pt x="7430" y="15133"/>
                    </a:cubicBezTo>
                    <a:lnTo>
                      <a:pt x="7430" y="789"/>
                    </a:lnTo>
                    <a:cubicBezTo>
                      <a:pt x="7430" y="353"/>
                      <a:pt x="7077" y="0"/>
                      <a:pt x="6641" y="0"/>
                    </a:cubicBezTo>
                    <a:lnTo>
                      <a:pt x="5721" y="0"/>
                    </a:lnTo>
                    <a:lnTo>
                      <a:pt x="5721" y="265"/>
                    </a:lnTo>
                    <a:cubicBezTo>
                      <a:pt x="5721" y="485"/>
                      <a:pt x="5544" y="666"/>
                      <a:pt x="5324" y="666"/>
                    </a:cubicBezTo>
                    <a:lnTo>
                      <a:pt x="2111" y="666"/>
                    </a:lnTo>
                    <a:cubicBezTo>
                      <a:pt x="1891" y="666"/>
                      <a:pt x="1710" y="485"/>
                      <a:pt x="1710" y="265"/>
                    </a:cubicBezTo>
                    <a:lnTo>
                      <a:pt x="171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913;p42">
                <a:extLst>
                  <a:ext uri="{FF2B5EF4-FFF2-40B4-BE49-F238E27FC236}">
                    <a16:creationId xmlns:a16="http://schemas.microsoft.com/office/drawing/2014/main" id="{ACC4AC38-D1D9-8D73-9B76-74CC976ADD93}"/>
                  </a:ext>
                </a:extLst>
              </p:cNvPr>
              <p:cNvSpPr/>
              <p:nvPr/>
            </p:nvSpPr>
            <p:spPr>
              <a:xfrm>
                <a:off x="6242301" y="628276"/>
                <a:ext cx="1002057" cy="230689"/>
              </a:xfrm>
              <a:custGeom>
                <a:avLst/>
                <a:gdLst/>
                <a:ahLst/>
                <a:cxnLst/>
                <a:rect l="l" t="t" r="r" b="b"/>
                <a:pathLst>
                  <a:path w="4012" h="932" extrusionOk="0">
                    <a:moveTo>
                      <a:pt x="2503" y="471"/>
                    </a:moveTo>
                    <a:cubicBezTo>
                      <a:pt x="2547" y="471"/>
                      <a:pt x="2582" y="505"/>
                      <a:pt x="2582" y="549"/>
                    </a:cubicBezTo>
                    <a:cubicBezTo>
                      <a:pt x="2582" y="589"/>
                      <a:pt x="2547" y="623"/>
                      <a:pt x="2503" y="623"/>
                    </a:cubicBezTo>
                    <a:lnTo>
                      <a:pt x="1509" y="623"/>
                    </a:lnTo>
                    <a:cubicBezTo>
                      <a:pt x="1470" y="623"/>
                      <a:pt x="1431" y="589"/>
                      <a:pt x="1431" y="549"/>
                    </a:cubicBezTo>
                    <a:cubicBezTo>
                      <a:pt x="1431" y="505"/>
                      <a:pt x="1470" y="471"/>
                      <a:pt x="1509" y="471"/>
                    </a:cubicBezTo>
                    <a:close/>
                    <a:moveTo>
                      <a:pt x="2924" y="461"/>
                    </a:moveTo>
                    <a:cubicBezTo>
                      <a:pt x="2973" y="461"/>
                      <a:pt x="3013" y="500"/>
                      <a:pt x="3013" y="549"/>
                    </a:cubicBezTo>
                    <a:cubicBezTo>
                      <a:pt x="3013" y="593"/>
                      <a:pt x="2973" y="633"/>
                      <a:pt x="2924" y="633"/>
                    </a:cubicBezTo>
                    <a:cubicBezTo>
                      <a:pt x="2876" y="633"/>
                      <a:pt x="2836" y="593"/>
                      <a:pt x="2836" y="549"/>
                    </a:cubicBezTo>
                    <a:cubicBezTo>
                      <a:pt x="2836" y="500"/>
                      <a:pt x="2876" y="461"/>
                      <a:pt x="2924" y="461"/>
                    </a:cubicBezTo>
                    <a:close/>
                    <a:moveTo>
                      <a:pt x="1" y="1"/>
                    </a:moveTo>
                    <a:lnTo>
                      <a:pt x="1" y="265"/>
                    </a:lnTo>
                    <a:lnTo>
                      <a:pt x="1" y="530"/>
                    </a:lnTo>
                    <a:cubicBezTo>
                      <a:pt x="1" y="750"/>
                      <a:pt x="182" y="931"/>
                      <a:pt x="402" y="931"/>
                    </a:cubicBezTo>
                    <a:lnTo>
                      <a:pt x="3615" y="931"/>
                    </a:lnTo>
                    <a:cubicBezTo>
                      <a:pt x="3835" y="931"/>
                      <a:pt x="4012" y="750"/>
                      <a:pt x="4012" y="530"/>
                    </a:cubicBezTo>
                    <a:lnTo>
                      <a:pt x="4012" y="265"/>
                    </a:lnTo>
                    <a:lnTo>
                      <a:pt x="401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914;p42">
                <a:extLst>
                  <a:ext uri="{FF2B5EF4-FFF2-40B4-BE49-F238E27FC236}">
                    <a16:creationId xmlns:a16="http://schemas.microsoft.com/office/drawing/2014/main" id="{A79A7667-061B-A8AE-6234-80078E56B9D0}"/>
                  </a:ext>
                </a:extLst>
              </p:cNvPr>
              <p:cNvSpPr/>
              <p:nvPr/>
            </p:nvSpPr>
            <p:spPr>
              <a:xfrm>
                <a:off x="5782412" y="644126"/>
                <a:ext cx="1923080" cy="4040272"/>
              </a:xfrm>
              <a:custGeom>
                <a:avLst/>
                <a:gdLst/>
                <a:ahLst/>
                <a:cxnLst/>
                <a:rect l="l" t="t" r="r" b="b"/>
                <a:pathLst>
                  <a:path w="7769" h="16324" extrusionOk="0">
                    <a:moveTo>
                      <a:pt x="6755" y="16324"/>
                    </a:moveTo>
                    <a:lnTo>
                      <a:pt x="1010" y="16324"/>
                    </a:lnTo>
                    <a:cubicBezTo>
                      <a:pt x="452" y="16324"/>
                      <a:pt x="1" y="15863"/>
                      <a:pt x="1" y="15300"/>
                    </a:cubicBezTo>
                    <a:lnTo>
                      <a:pt x="1" y="1024"/>
                    </a:lnTo>
                    <a:cubicBezTo>
                      <a:pt x="1" y="461"/>
                      <a:pt x="452" y="1"/>
                      <a:pt x="1010" y="1"/>
                    </a:cubicBezTo>
                    <a:lnTo>
                      <a:pt x="6755" y="1"/>
                    </a:lnTo>
                    <a:cubicBezTo>
                      <a:pt x="7313" y="1"/>
                      <a:pt x="7768" y="461"/>
                      <a:pt x="7768" y="1024"/>
                    </a:cubicBezTo>
                    <a:lnTo>
                      <a:pt x="7768" y="15300"/>
                    </a:lnTo>
                    <a:cubicBezTo>
                      <a:pt x="7768" y="15863"/>
                      <a:pt x="7313" y="16324"/>
                      <a:pt x="6755" y="16324"/>
                    </a:cubicBezTo>
                    <a:close/>
                    <a:moveTo>
                      <a:pt x="1010" y="79"/>
                    </a:moveTo>
                    <a:cubicBezTo>
                      <a:pt x="496" y="79"/>
                      <a:pt x="79" y="500"/>
                      <a:pt x="79" y="1024"/>
                    </a:cubicBezTo>
                    <a:lnTo>
                      <a:pt x="79" y="15300"/>
                    </a:lnTo>
                    <a:cubicBezTo>
                      <a:pt x="79" y="15819"/>
                      <a:pt x="496" y="16245"/>
                      <a:pt x="1010" y="16245"/>
                    </a:cubicBezTo>
                    <a:lnTo>
                      <a:pt x="6755" y="16245"/>
                    </a:lnTo>
                    <a:cubicBezTo>
                      <a:pt x="7269" y="16245"/>
                      <a:pt x="7685" y="15819"/>
                      <a:pt x="7685" y="15300"/>
                    </a:cubicBezTo>
                    <a:lnTo>
                      <a:pt x="7685" y="1024"/>
                    </a:lnTo>
                    <a:cubicBezTo>
                      <a:pt x="7685" y="500"/>
                      <a:pt x="7269" y="79"/>
                      <a:pt x="6755" y="79"/>
                    </a:cubicBezTo>
                    <a:lnTo>
                      <a:pt x="1010" y="7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915;p42">
                <a:extLst>
                  <a:ext uri="{FF2B5EF4-FFF2-40B4-BE49-F238E27FC236}">
                    <a16:creationId xmlns:a16="http://schemas.microsoft.com/office/drawing/2014/main" id="{9E162E91-03AB-175A-9D74-68CFC1EE28C3}"/>
                  </a:ext>
                </a:extLst>
              </p:cNvPr>
              <p:cNvSpPr/>
              <p:nvPr/>
            </p:nvSpPr>
            <p:spPr>
              <a:xfrm>
                <a:off x="6950959" y="742385"/>
                <a:ext cx="43813" cy="42571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2" extrusionOk="0">
                    <a:moveTo>
                      <a:pt x="88" y="0"/>
                    </a:moveTo>
                    <a:cubicBezTo>
                      <a:pt x="40" y="0"/>
                      <a:pt x="0" y="39"/>
                      <a:pt x="0" y="88"/>
                    </a:cubicBezTo>
                    <a:cubicBezTo>
                      <a:pt x="0" y="132"/>
                      <a:pt x="40" y="172"/>
                      <a:pt x="88" y="172"/>
                    </a:cubicBezTo>
                    <a:cubicBezTo>
                      <a:pt x="137" y="172"/>
                      <a:pt x="177" y="132"/>
                      <a:pt x="177" y="88"/>
                    </a:cubicBezTo>
                    <a:cubicBezTo>
                      <a:pt x="177" y="39"/>
                      <a:pt x="137" y="0"/>
                      <a:pt x="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916;p42">
                <a:extLst>
                  <a:ext uri="{FF2B5EF4-FFF2-40B4-BE49-F238E27FC236}">
                    <a16:creationId xmlns:a16="http://schemas.microsoft.com/office/drawing/2014/main" id="{53F1F1E8-819E-4E24-B88F-B88E33BBB54B}"/>
                  </a:ext>
                </a:extLst>
              </p:cNvPr>
              <p:cNvSpPr/>
              <p:nvPr/>
            </p:nvSpPr>
            <p:spPr>
              <a:xfrm>
                <a:off x="6600748" y="744613"/>
                <a:ext cx="285157" cy="37868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53" extrusionOk="0">
                    <a:moveTo>
                      <a:pt x="79" y="1"/>
                    </a:moveTo>
                    <a:cubicBezTo>
                      <a:pt x="40" y="1"/>
                      <a:pt x="1" y="35"/>
                      <a:pt x="1" y="79"/>
                    </a:cubicBezTo>
                    <a:cubicBezTo>
                      <a:pt x="1" y="119"/>
                      <a:pt x="40" y="153"/>
                      <a:pt x="79" y="153"/>
                    </a:cubicBezTo>
                    <a:lnTo>
                      <a:pt x="1073" y="153"/>
                    </a:lnTo>
                    <a:cubicBezTo>
                      <a:pt x="1117" y="153"/>
                      <a:pt x="1152" y="119"/>
                      <a:pt x="1152" y="79"/>
                    </a:cubicBezTo>
                    <a:cubicBezTo>
                      <a:pt x="1152" y="35"/>
                      <a:pt x="1117" y="1"/>
                      <a:pt x="10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917;p42">
                <a:extLst>
                  <a:ext uri="{FF2B5EF4-FFF2-40B4-BE49-F238E27FC236}">
                    <a16:creationId xmlns:a16="http://schemas.microsoft.com/office/drawing/2014/main" id="{3A758615-BAFF-7366-E242-C5317F00833B}"/>
                  </a:ext>
                </a:extLst>
              </p:cNvPr>
              <p:cNvSpPr/>
              <p:nvPr/>
            </p:nvSpPr>
            <p:spPr>
              <a:xfrm>
                <a:off x="7363390" y="760453"/>
                <a:ext cx="75250" cy="5841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6" extrusionOk="0">
                    <a:moveTo>
                      <a:pt x="152" y="1"/>
                    </a:moveTo>
                    <a:cubicBezTo>
                      <a:pt x="93" y="1"/>
                      <a:pt x="39" y="25"/>
                      <a:pt x="0" y="59"/>
                    </a:cubicBezTo>
                    <a:lnTo>
                      <a:pt x="25" y="84"/>
                    </a:lnTo>
                    <a:cubicBezTo>
                      <a:pt x="54" y="50"/>
                      <a:pt x="103" y="30"/>
                      <a:pt x="152" y="30"/>
                    </a:cubicBezTo>
                    <a:cubicBezTo>
                      <a:pt x="201" y="30"/>
                      <a:pt x="245" y="50"/>
                      <a:pt x="279" y="84"/>
                    </a:cubicBezTo>
                    <a:lnTo>
                      <a:pt x="304" y="59"/>
                    </a:lnTo>
                    <a:cubicBezTo>
                      <a:pt x="265" y="25"/>
                      <a:pt x="211" y="1"/>
                      <a:pt x="152" y="1"/>
                    </a:cubicBezTo>
                    <a:close/>
                    <a:moveTo>
                      <a:pt x="152" y="59"/>
                    </a:moveTo>
                    <a:cubicBezTo>
                      <a:pt x="108" y="59"/>
                      <a:pt x="74" y="79"/>
                      <a:pt x="44" y="104"/>
                    </a:cubicBezTo>
                    <a:lnTo>
                      <a:pt x="69" y="128"/>
                    </a:lnTo>
                    <a:cubicBezTo>
                      <a:pt x="88" y="104"/>
                      <a:pt x="118" y="94"/>
                      <a:pt x="152" y="94"/>
                    </a:cubicBezTo>
                    <a:cubicBezTo>
                      <a:pt x="186" y="94"/>
                      <a:pt x="216" y="104"/>
                      <a:pt x="235" y="128"/>
                    </a:cubicBezTo>
                    <a:lnTo>
                      <a:pt x="260" y="104"/>
                    </a:lnTo>
                    <a:cubicBezTo>
                      <a:pt x="230" y="79"/>
                      <a:pt x="191" y="59"/>
                      <a:pt x="152" y="59"/>
                    </a:cubicBezTo>
                    <a:close/>
                    <a:moveTo>
                      <a:pt x="152" y="128"/>
                    </a:moveTo>
                    <a:cubicBezTo>
                      <a:pt x="128" y="128"/>
                      <a:pt x="108" y="138"/>
                      <a:pt x="93" y="152"/>
                    </a:cubicBezTo>
                    <a:lnTo>
                      <a:pt x="118" y="177"/>
                    </a:lnTo>
                    <a:cubicBezTo>
                      <a:pt x="123" y="167"/>
                      <a:pt x="137" y="162"/>
                      <a:pt x="152" y="162"/>
                    </a:cubicBezTo>
                    <a:cubicBezTo>
                      <a:pt x="167" y="162"/>
                      <a:pt x="177" y="167"/>
                      <a:pt x="186" y="177"/>
                    </a:cubicBezTo>
                    <a:lnTo>
                      <a:pt x="211" y="152"/>
                    </a:lnTo>
                    <a:cubicBezTo>
                      <a:pt x="196" y="138"/>
                      <a:pt x="172" y="128"/>
                      <a:pt x="152" y="128"/>
                    </a:cubicBezTo>
                    <a:close/>
                    <a:moveTo>
                      <a:pt x="152" y="187"/>
                    </a:moveTo>
                    <a:cubicBezTo>
                      <a:pt x="137" y="187"/>
                      <a:pt x="128" y="197"/>
                      <a:pt x="128" y="211"/>
                    </a:cubicBezTo>
                    <a:cubicBezTo>
                      <a:pt x="128" y="226"/>
                      <a:pt x="137" y="236"/>
                      <a:pt x="152" y="236"/>
                    </a:cubicBezTo>
                    <a:cubicBezTo>
                      <a:pt x="167" y="236"/>
                      <a:pt x="177" y="226"/>
                      <a:pt x="177" y="211"/>
                    </a:cubicBezTo>
                    <a:cubicBezTo>
                      <a:pt x="177" y="197"/>
                      <a:pt x="167" y="187"/>
                      <a:pt x="152" y="18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918;p42">
                <a:extLst>
                  <a:ext uri="{FF2B5EF4-FFF2-40B4-BE49-F238E27FC236}">
                    <a16:creationId xmlns:a16="http://schemas.microsoft.com/office/drawing/2014/main" id="{BFAA1A2B-7E3F-D688-F593-BB1E72546697}"/>
                  </a:ext>
                </a:extLst>
              </p:cNvPr>
              <p:cNvSpPr/>
              <p:nvPr/>
            </p:nvSpPr>
            <p:spPr>
              <a:xfrm>
                <a:off x="7279724" y="768868"/>
                <a:ext cx="65596" cy="48758"/>
              </a:xfrm>
              <a:custGeom>
                <a:avLst/>
                <a:gdLst/>
                <a:ahLst/>
                <a:cxnLst/>
                <a:rect l="l" t="t" r="r" b="b"/>
                <a:pathLst>
                  <a:path w="265" h="197" extrusionOk="0">
                    <a:moveTo>
                      <a:pt x="0" y="143"/>
                    </a:moveTo>
                    <a:lnTo>
                      <a:pt x="0" y="192"/>
                    </a:lnTo>
                    <a:lnTo>
                      <a:pt x="30" y="192"/>
                    </a:lnTo>
                    <a:lnTo>
                      <a:pt x="30" y="143"/>
                    </a:lnTo>
                    <a:close/>
                    <a:moveTo>
                      <a:pt x="59" y="109"/>
                    </a:moveTo>
                    <a:lnTo>
                      <a:pt x="59" y="192"/>
                    </a:lnTo>
                    <a:lnTo>
                      <a:pt x="88" y="192"/>
                    </a:lnTo>
                    <a:lnTo>
                      <a:pt x="88" y="109"/>
                    </a:lnTo>
                    <a:close/>
                    <a:moveTo>
                      <a:pt x="118" y="70"/>
                    </a:moveTo>
                    <a:lnTo>
                      <a:pt x="118" y="192"/>
                    </a:lnTo>
                    <a:lnTo>
                      <a:pt x="147" y="192"/>
                    </a:lnTo>
                    <a:lnTo>
                      <a:pt x="147" y="70"/>
                    </a:lnTo>
                    <a:close/>
                    <a:moveTo>
                      <a:pt x="177" y="35"/>
                    </a:moveTo>
                    <a:lnTo>
                      <a:pt x="177" y="192"/>
                    </a:lnTo>
                    <a:lnTo>
                      <a:pt x="206" y="192"/>
                    </a:lnTo>
                    <a:lnTo>
                      <a:pt x="206" y="35"/>
                    </a:lnTo>
                    <a:close/>
                    <a:moveTo>
                      <a:pt x="235" y="1"/>
                    </a:moveTo>
                    <a:lnTo>
                      <a:pt x="235" y="197"/>
                    </a:lnTo>
                    <a:lnTo>
                      <a:pt x="265" y="197"/>
                    </a:lnTo>
                    <a:lnTo>
                      <a:pt x="26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919;p42">
                <a:extLst>
                  <a:ext uri="{FF2B5EF4-FFF2-40B4-BE49-F238E27FC236}">
                    <a16:creationId xmlns:a16="http://schemas.microsoft.com/office/drawing/2014/main" id="{D4A30142-6FA6-0B11-9C75-7EA1C3CFBD32}"/>
                  </a:ext>
                </a:extLst>
              </p:cNvPr>
              <p:cNvSpPr/>
              <p:nvPr/>
            </p:nvSpPr>
            <p:spPr>
              <a:xfrm>
                <a:off x="7457946" y="770105"/>
                <a:ext cx="98270" cy="47521"/>
              </a:xfrm>
              <a:custGeom>
                <a:avLst/>
                <a:gdLst/>
                <a:ahLst/>
                <a:cxnLst/>
                <a:rect l="l" t="t" r="r" b="b"/>
                <a:pathLst>
                  <a:path w="397" h="192" extrusionOk="0">
                    <a:moveTo>
                      <a:pt x="44" y="20"/>
                    </a:moveTo>
                    <a:cubicBezTo>
                      <a:pt x="30" y="20"/>
                      <a:pt x="20" y="35"/>
                      <a:pt x="20" y="50"/>
                    </a:cubicBezTo>
                    <a:lnTo>
                      <a:pt x="20" y="148"/>
                    </a:lnTo>
                    <a:cubicBezTo>
                      <a:pt x="20" y="162"/>
                      <a:pt x="30" y="172"/>
                      <a:pt x="44" y="172"/>
                    </a:cubicBezTo>
                    <a:lnTo>
                      <a:pt x="274" y="172"/>
                    </a:lnTo>
                    <a:lnTo>
                      <a:pt x="274" y="20"/>
                    </a:lnTo>
                    <a:close/>
                    <a:moveTo>
                      <a:pt x="338" y="11"/>
                    </a:moveTo>
                    <a:cubicBezTo>
                      <a:pt x="358" y="11"/>
                      <a:pt x="372" y="25"/>
                      <a:pt x="372" y="45"/>
                    </a:cubicBezTo>
                    <a:lnTo>
                      <a:pt x="372" y="153"/>
                    </a:lnTo>
                    <a:cubicBezTo>
                      <a:pt x="372" y="172"/>
                      <a:pt x="358" y="187"/>
                      <a:pt x="338" y="187"/>
                    </a:cubicBezTo>
                    <a:lnTo>
                      <a:pt x="39" y="187"/>
                    </a:lnTo>
                    <a:cubicBezTo>
                      <a:pt x="25" y="187"/>
                      <a:pt x="5" y="172"/>
                      <a:pt x="5" y="153"/>
                    </a:cubicBezTo>
                    <a:lnTo>
                      <a:pt x="5" y="45"/>
                    </a:lnTo>
                    <a:cubicBezTo>
                      <a:pt x="5" y="25"/>
                      <a:pt x="25" y="11"/>
                      <a:pt x="39" y="11"/>
                    </a:cubicBezTo>
                    <a:close/>
                    <a:moveTo>
                      <a:pt x="39" y="1"/>
                    </a:moveTo>
                    <a:cubicBezTo>
                      <a:pt x="20" y="1"/>
                      <a:pt x="0" y="20"/>
                      <a:pt x="0" y="45"/>
                    </a:cubicBezTo>
                    <a:lnTo>
                      <a:pt x="0" y="153"/>
                    </a:lnTo>
                    <a:cubicBezTo>
                      <a:pt x="0" y="172"/>
                      <a:pt x="20" y="192"/>
                      <a:pt x="39" y="192"/>
                    </a:cubicBezTo>
                    <a:lnTo>
                      <a:pt x="338" y="192"/>
                    </a:lnTo>
                    <a:cubicBezTo>
                      <a:pt x="363" y="192"/>
                      <a:pt x="377" y="172"/>
                      <a:pt x="377" y="153"/>
                    </a:cubicBezTo>
                    <a:lnTo>
                      <a:pt x="377" y="123"/>
                    </a:lnTo>
                    <a:lnTo>
                      <a:pt x="397" y="123"/>
                    </a:lnTo>
                    <a:lnTo>
                      <a:pt x="397" y="74"/>
                    </a:lnTo>
                    <a:lnTo>
                      <a:pt x="377" y="74"/>
                    </a:lnTo>
                    <a:lnTo>
                      <a:pt x="377" y="45"/>
                    </a:lnTo>
                    <a:cubicBezTo>
                      <a:pt x="377" y="20"/>
                      <a:pt x="363" y="1"/>
                      <a:pt x="3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920;p42">
                <a:extLst>
                  <a:ext uri="{FF2B5EF4-FFF2-40B4-BE49-F238E27FC236}">
                    <a16:creationId xmlns:a16="http://schemas.microsoft.com/office/drawing/2014/main" id="{BD267793-E0CA-A67B-AF2F-77DF36B60721}"/>
                  </a:ext>
                </a:extLst>
              </p:cNvPr>
              <p:cNvSpPr/>
              <p:nvPr/>
            </p:nvSpPr>
            <p:spPr>
              <a:xfrm>
                <a:off x="7662654" y="996819"/>
                <a:ext cx="57428" cy="28216"/>
              </a:xfrm>
              <a:custGeom>
                <a:avLst/>
                <a:gdLst/>
                <a:ahLst/>
                <a:cxnLst/>
                <a:rect l="l" t="t" r="r" b="b"/>
                <a:pathLst>
                  <a:path w="232" h="114" extrusionOk="0">
                    <a:moveTo>
                      <a:pt x="1" y="1"/>
                    </a:moveTo>
                    <a:lnTo>
                      <a:pt x="1" y="113"/>
                    </a:lnTo>
                    <a:lnTo>
                      <a:pt x="231" y="113"/>
                    </a:lnTo>
                    <a:lnTo>
                      <a:pt x="23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921;p42">
                <a:extLst>
                  <a:ext uri="{FF2B5EF4-FFF2-40B4-BE49-F238E27FC236}">
                    <a16:creationId xmlns:a16="http://schemas.microsoft.com/office/drawing/2014/main" id="{D08A0AE0-55BC-D5F0-AB4D-F91E0BA8A581}"/>
                  </a:ext>
                </a:extLst>
              </p:cNvPr>
              <p:cNvSpPr/>
              <p:nvPr/>
            </p:nvSpPr>
            <p:spPr>
              <a:xfrm>
                <a:off x="5768056" y="996819"/>
                <a:ext cx="55942" cy="28216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14" extrusionOk="0">
                    <a:moveTo>
                      <a:pt x="0" y="1"/>
                    </a:moveTo>
                    <a:lnTo>
                      <a:pt x="0" y="113"/>
                    </a:lnTo>
                    <a:lnTo>
                      <a:pt x="226" y="113"/>
                    </a:lnTo>
                    <a:lnTo>
                      <a:pt x="22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922;p42">
                <a:extLst>
                  <a:ext uri="{FF2B5EF4-FFF2-40B4-BE49-F238E27FC236}">
                    <a16:creationId xmlns:a16="http://schemas.microsoft.com/office/drawing/2014/main" id="{505ECC8E-3285-E913-8A8A-110F6187459B}"/>
                  </a:ext>
                </a:extLst>
              </p:cNvPr>
              <p:cNvSpPr/>
              <p:nvPr/>
            </p:nvSpPr>
            <p:spPr>
              <a:xfrm>
                <a:off x="7719834" y="1583649"/>
                <a:ext cx="20793" cy="301956"/>
              </a:xfrm>
              <a:custGeom>
                <a:avLst/>
                <a:gdLst/>
                <a:ahLst/>
                <a:cxnLst/>
                <a:rect l="l" t="t" r="r" b="b"/>
                <a:pathLst>
                  <a:path w="84" h="1220" extrusionOk="0">
                    <a:moveTo>
                      <a:pt x="0" y="0"/>
                    </a:moveTo>
                    <a:lnTo>
                      <a:pt x="0" y="1219"/>
                    </a:lnTo>
                    <a:lnTo>
                      <a:pt x="39" y="1219"/>
                    </a:lnTo>
                    <a:cubicBezTo>
                      <a:pt x="64" y="1219"/>
                      <a:pt x="83" y="1200"/>
                      <a:pt x="83" y="1175"/>
                    </a:cubicBezTo>
                    <a:lnTo>
                      <a:pt x="83" y="44"/>
                    </a:lnTo>
                    <a:cubicBezTo>
                      <a:pt x="83" y="20"/>
                      <a:pt x="64" y="0"/>
                      <a:pt x="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923;p42">
                <a:extLst>
                  <a:ext uri="{FF2B5EF4-FFF2-40B4-BE49-F238E27FC236}">
                    <a16:creationId xmlns:a16="http://schemas.microsoft.com/office/drawing/2014/main" id="{4DC51CEE-9722-7261-AC0B-B8C55D82ACFD}"/>
                  </a:ext>
                </a:extLst>
              </p:cNvPr>
              <p:cNvSpPr/>
              <p:nvPr/>
            </p:nvSpPr>
            <p:spPr>
              <a:xfrm>
                <a:off x="5746273" y="1855160"/>
                <a:ext cx="22030" cy="303194"/>
              </a:xfrm>
              <a:custGeom>
                <a:avLst/>
                <a:gdLst/>
                <a:ahLst/>
                <a:cxnLst/>
                <a:rect l="l" t="t" r="r" b="b"/>
                <a:pathLst>
                  <a:path w="89" h="1225" extrusionOk="0">
                    <a:moveTo>
                      <a:pt x="44" y="0"/>
                    </a:moveTo>
                    <a:cubicBezTo>
                      <a:pt x="20" y="0"/>
                      <a:pt x="0" y="20"/>
                      <a:pt x="0" y="49"/>
                    </a:cubicBezTo>
                    <a:lnTo>
                      <a:pt x="0" y="1180"/>
                    </a:lnTo>
                    <a:cubicBezTo>
                      <a:pt x="0" y="1205"/>
                      <a:pt x="20" y="1224"/>
                      <a:pt x="44" y="1224"/>
                    </a:cubicBezTo>
                    <a:lnTo>
                      <a:pt x="88" y="1224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924;p42">
                <a:extLst>
                  <a:ext uri="{FF2B5EF4-FFF2-40B4-BE49-F238E27FC236}">
                    <a16:creationId xmlns:a16="http://schemas.microsoft.com/office/drawing/2014/main" id="{01128566-336C-8E95-0557-1ED21FB2447A}"/>
                  </a:ext>
                </a:extLst>
              </p:cNvPr>
              <p:cNvSpPr/>
              <p:nvPr/>
            </p:nvSpPr>
            <p:spPr>
              <a:xfrm>
                <a:off x="5746273" y="1477965"/>
                <a:ext cx="22030" cy="303441"/>
              </a:xfrm>
              <a:custGeom>
                <a:avLst/>
                <a:gdLst/>
                <a:ahLst/>
                <a:cxnLst/>
                <a:rect l="l" t="t" r="r" b="b"/>
                <a:pathLst>
                  <a:path w="89" h="1226" extrusionOk="0">
                    <a:moveTo>
                      <a:pt x="44" y="1"/>
                    </a:moveTo>
                    <a:cubicBezTo>
                      <a:pt x="20" y="1"/>
                      <a:pt x="0" y="21"/>
                      <a:pt x="0" y="45"/>
                    </a:cubicBezTo>
                    <a:lnTo>
                      <a:pt x="0" y="1181"/>
                    </a:lnTo>
                    <a:cubicBezTo>
                      <a:pt x="0" y="1206"/>
                      <a:pt x="20" y="1225"/>
                      <a:pt x="44" y="1225"/>
                    </a:cubicBezTo>
                    <a:lnTo>
                      <a:pt x="88" y="1225"/>
                    </a:lnTo>
                    <a:lnTo>
                      <a:pt x="8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925;p42">
                <a:extLst>
                  <a:ext uri="{FF2B5EF4-FFF2-40B4-BE49-F238E27FC236}">
                    <a16:creationId xmlns:a16="http://schemas.microsoft.com/office/drawing/2014/main" id="{6BD0D99D-543F-30DB-4E95-27CBCFEF18DC}"/>
                  </a:ext>
                </a:extLst>
              </p:cNvPr>
              <p:cNvSpPr/>
              <p:nvPr/>
            </p:nvSpPr>
            <p:spPr>
              <a:xfrm>
                <a:off x="5746273" y="1207691"/>
                <a:ext cx="22030" cy="94794"/>
              </a:xfrm>
              <a:custGeom>
                <a:avLst/>
                <a:gdLst/>
                <a:ahLst/>
                <a:cxnLst/>
                <a:rect l="l" t="t" r="r" b="b"/>
                <a:pathLst>
                  <a:path w="89" h="383" extrusionOk="0">
                    <a:moveTo>
                      <a:pt x="44" y="1"/>
                    </a:moveTo>
                    <a:cubicBezTo>
                      <a:pt x="20" y="1"/>
                      <a:pt x="0" y="20"/>
                      <a:pt x="0" y="45"/>
                    </a:cubicBezTo>
                    <a:lnTo>
                      <a:pt x="0" y="339"/>
                    </a:lnTo>
                    <a:cubicBezTo>
                      <a:pt x="0" y="363"/>
                      <a:pt x="20" y="383"/>
                      <a:pt x="44" y="383"/>
                    </a:cubicBezTo>
                    <a:lnTo>
                      <a:pt x="88" y="383"/>
                    </a:lnTo>
                    <a:lnTo>
                      <a:pt x="8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926;p42">
                <a:extLst>
                  <a:ext uri="{FF2B5EF4-FFF2-40B4-BE49-F238E27FC236}">
                    <a16:creationId xmlns:a16="http://schemas.microsoft.com/office/drawing/2014/main" id="{C2E4C68D-989E-6133-0B3B-7654632338A1}"/>
                  </a:ext>
                </a:extLst>
              </p:cNvPr>
              <p:cNvSpPr/>
              <p:nvPr/>
            </p:nvSpPr>
            <p:spPr>
              <a:xfrm>
                <a:off x="7662654" y="4302225"/>
                <a:ext cx="57428" cy="29453"/>
              </a:xfrm>
              <a:custGeom>
                <a:avLst/>
                <a:gdLst/>
                <a:ahLst/>
                <a:cxnLst/>
                <a:rect l="l" t="t" r="r" b="b"/>
                <a:pathLst>
                  <a:path w="232" h="119" extrusionOk="0">
                    <a:moveTo>
                      <a:pt x="1" y="1"/>
                    </a:moveTo>
                    <a:lnTo>
                      <a:pt x="1" y="118"/>
                    </a:lnTo>
                    <a:lnTo>
                      <a:pt x="231" y="118"/>
                    </a:lnTo>
                    <a:lnTo>
                      <a:pt x="23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927;p42">
                <a:extLst>
                  <a:ext uri="{FF2B5EF4-FFF2-40B4-BE49-F238E27FC236}">
                    <a16:creationId xmlns:a16="http://schemas.microsoft.com/office/drawing/2014/main" id="{185011A0-A4CA-FF06-B61D-BB220234AB59}"/>
                  </a:ext>
                </a:extLst>
              </p:cNvPr>
              <p:cNvSpPr/>
              <p:nvPr/>
            </p:nvSpPr>
            <p:spPr>
              <a:xfrm>
                <a:off x="5768056" y="4302225"/>
                <a:ext cx="55942" cy="29453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19" extrusionOk="0">
                    <a:moveTo>
                      <a:pt x="0" y="1"/>
                    </a:moveTo>
                    <a:lnTo>
                      <a:pt x="0" y="118"/>
                    </a:lnTo>
                    <a:lnTo>
                      <a:pt x="226" y="118"/>
                    </a:lnTo>
                    <a:lnTo>
                      <a:pt x="22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928;p42">
                <a:extLst>
                  <a:ext uri="{FF2B5EF4-FFF2-40B4-BE49-F238E27FC236}">
                    <a16:creationId xmlns:a16="http://schemas.microsoft.com/office/drawing/2014/main" id="{83D2340E-2E2B-8312-FD43-333702BF7D91}"/>
                  </a:ext>
                </a:extLst>
              </p:cNvPr>
              <p:cNvSpPr/>
              <p:nvPr/>
            </p:nvSpPr>
            <p:spPr>
              <a:xfrm>
                <a:off x="6459105" y="3570987"/>
                <a:ext cx="3912" cy="3803"/>
              </a:xfrm>
              <a:custGeom>
                <a:avLst/>
                <a:gdLst/>
                <a:ahLst/>
                <a:cxnLst/>
                <a:rect l="l" t="t" r="r" b="b"/>
                <a:pathLst>
                  <a:path w="36" h="35" extrusionOk="0">
                    <a:moveTo>
                      <a:pt x="1" y="0"/>
                    </a:moveTo>
                    <a:lnTo>
                      <a:pt x="27" y="34"/>
                    </a:lnTo>
                    <a:lnTo>
                      <a:pt x="35" y="3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255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885" name="Picture 1884">
            <a:extLst>
              <a:ext uri="{FF2B5EF4-FFF2-40B4-BE49-F238E27FC236}">
                <a16:creationId xmlns:a16="http://schemas.microsoft.com/office/drawing/2014/main" id="{5BCA1CBF-977F-BCAB-D536-C38F67344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414" y="1470335"/>
            <a:ext cx="1926961" cy="219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778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48"/>
          <p:cNvSpPr txBox="1">
            <a:spLocks noGrp="1"/>
          </p:cNvSpPr>
          <p:nvPr>
            <p:ph type="title"/>
          </p:nvPr>
        </p:nvSpPr>
        <p:spPr>
          <a:xfrm>
            <a:off x="819548" y="110889"/>
            <a:ext cx="810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Similar examples</a:t>
            </a:r>
            <a:endParaRPr dirty="0"/>
          </a:p>
        </p:txBody>
      </p:sp>
      <p:sp>
        <p:nvSpPr>
          <p:cNvPr id="7" name="Google Shape;524;p33">
            <a:extLst>
              <a:ext uri="{FF2B5EF4-FFF2-40B4-BE49-F238E27FC236}">
                <a16:creationId xmlns:a16="http://schemas.microsoft.com/office/drawing/2014/main" id="{D6BF1C88-6EED-4C02-A937-FF5C9CF82E2A}"/>
              </a:ext>
            </a:extLst>
          </p:cNvPr>
          <p:cNvSpPr/>
          <p:nvPr/>
        </p:nvSpPr>
        <p:spPr>
          <a:xfrm>
            <a:off x="1024707" y="4258018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2" y="666"/>
                </a:moveTo>
                <a:cubicBezTo>
                  <a:pt x="2313" y="666"/>
                  <a:pt x="2788" y="1141"/>
                  <a:pt x="2788" y="1711"/>
                </a:cubicBezTo>
                <a:cubicBezTo>
                  <a:pt x="2788" y="2281"/>
                  <a:pt x="2313" y="2756"/>
                  <a:pt x="1742" y="2756"/>
                </a:cubicBezTo>
                <a:cubicBezTo>
                  <a:pt x="1172" y="2756"/>
                  <a:pt x="697" y="2281"/>
                  <a:pt x="697" y="1711"/>
                </a:cubicBezTo>
                <a:cubicBezTo>
                  <a:pt x="697" y="1141"/>
                  <a:pt x="1172" y="666"/>
                  <a:pt x="1742" y="666"/>
                </a:cubicBezTo>
                <a:close/>
                <a:moveTo>
                  <a:pt x="1742" y="1"/>
                </a:moveTo>
                <a:cubicBezTo>
                  <a:pt x="792" y="1"/>
                  <a:pt x="1" y="761"/>
                  <a:pt x="1" y="1711"/>
                </a:cubicBezTo>
                <a:cubicBezTo>
                  <a:pt x="1" y="2661"/>
                  <a:pt x="792" y="3453"/>
                  <a:pt x="1742" y="3453"/>
                </a:cubicBezTo>
                <a:cubicBezTo>
                  <a:pt x="2693" y="3453"/>
                  <a:pt x="3453" y="2661"/>
                  <a:pt x="3453" y="1711"/>
                </a:cubicBezTo>
                <a:cubicBezTo>
                  <a:pt x="3453" y="761"/>
                  <a:pt x="2693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528;p33">
            <a:extLst>
              <a:ext uri="{FF2B5EF4-FFF2-40B4-BE49-F238E27FC236}">
                <a16:creationId xmlns:a16="http://schemas.microsoft.com/office/drawing/2014/main" id="{0B270C42-59E4-7CE3-2C59-4ED73E65F0D2}"/>
              </a:ext>
            </a:extLst>
          </p:cNvPr>
          <p:cNvSpPr/>
          <p:nvPr/>
        </p:nvSpPr>
        <p:spPr>
          <a:xfrm>
            <a:off x="380506" y="3954091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3" y="697"/>
                </a:moveTo>
                <a:cubicBezTo>
                  <a:pt x="2313" y="697"/>
                  <a:pt x="2756" y="1172"/>
                  <a:pt x="2756" y="1742"/>
                </a:cubicBezTo>
                <a:cubicBezTo>
                  <a:pt x="2756" y="2312"/>
                  <a:pt x="2313" y="2787"/>
                  <a:pt x="1743" y="2787"/>
                </a:cubicBezTo>
                <a:cubicBezTo>
                  <a:pt x="1141" y="2787"/>
                  <a:pt x="698" y="2312"/>
                  <a:pt x="698" y="1742"/>
                </a:cubicBezTo>
                <a:cubicBezTo>
                  <a:pt x="698" y="1172"/>
                  <a:pt x="1141" y="697"/>
                  <a:pt x="1743" y="697"/>
                </a:cubicBezTo>
                <a:close/>
                <a:moveTo>
                  <a:pt x="1743" y="0"/>
                </a:moveTo>
                <a:cubicBezTo>
                  <a:pt x="793" y="0"/>
                  <a:pt x="1" y="792"/>
                  <a:pt x="1" y="1742"/>
                </a:cubicBezTo>
                <a:cubicBezTo>
                  <a:pt x="1" y="2692"/>
                  <a:pt x="793" y="3452"/>
                  <a:pt x="1743" y="3452"/>
                </a:cubicBezTo>
                <a:cubicBezTo>
                  <a:pt x="2693" y="3452"/>
                  <a:pt x="3453" y="2692"/>
                  <a:pt x="3453" y="1742"/>
                </a:cubicBezTo>
                <a:cubicBezTo>
                  <a:pt x="3453" y="792"/>
                  <a:pt x="2693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529;p33">
            <a:extLst>
              <a:ext uri="{FF2B5EF4-FFF2-40B4-BE49-F238E27FC236}">
                <a16:creationId xmlns:a16="http://schemas.microsoft.com/office/drawing/2014/main" id="{9AF11DFF-7C11-A215-3A59-6539354309C7}"/>
              </a:ext>
            </a:extLst>
          </p:cNvPr>
          <p:cNvSpPr/>
          <p:nvPr/>
        </p:nvSpPr>
        <p:spPr>
          <a:xfrm>
            <a:off x="1724473" y="3032769"/>
            <a:ext cx="102279" cy="103236"/>
          </a:xfrm>
          <a:custGeom>
            <a:avLst/>
            <a:gdLst/>
            <a:ahLst/>
            <a:cxnLst/>
            <a:rect l="l" t="t" r="r" b="b"/>
            <a:pathLst>
              <a:path w="3421" h="3453" extrusionOk="0">
                <a:moveTo>
                  <a:pt x="1710" y="665"/>
                </a:moveTo>
                <a:cubicBezTo>
                  <a:pt x="2280" y="665"/>
                  <a:pt x="2755" y="1140"/>
                  <a:pt x="2755" y="1711"/>
                </a:cubicBezTo>
                <a:cubicBezTo>
                  <a:pt x="2755" y="2281"/>
                  <a:pt x="2280" y="2756"/>
                  <a:pt x="1710" y="2756"/>
                </a:cubicBezTo>
                <a:cubicBezTo>
                  <a:pt x="1140" y="2756"/>
                  <a:pt x="665" y="2281"/>
                  <a:pt x="665" y="1711"/>
                </a:cubicBezTo>
                <a:cubicBezTo>
                  <a:pt x="665" y="1140"/>
                  <a:pt x="1140" y="665"/>
                  <a:pt x="1710" y="665"/>
                </a:cubicBezTo>
                <a:close/>
                <a:moveTo>
                  <a:pt x="1710" y="0"/>
                </a:moveTo>
                <a:cubicBezTo>
                  <a:pt x="760" y="0"/>
                  <a:pt x="0" y="760"/>
                  <a:pt x="0" y="1711"/>
                </a:cubicBezTo>
                <a:cubicBezTo>
                  <a:pt x="0" y="2661"/>
                  <a:pt x="760" y="3452"/>
                  <a:pt x="1710" y="3452"/>
                </a:cubicBezTo>
                <a:cubicBezTo>
                  <a:pt x="2660" y="3452"/>
                  <a:pt x="3420" y="2661"/>
                  <a:pt x="3420" y="1711"/>
                </a:cubicBezTo>
                <a:cubicBezTo>
                  <a:pt x="3420" y="760"/>
                  <a:pt x="2660" y="0"/>
                  <a:pt x="1710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496;p33">
            <a:extLst>
              <a:ext uri="{FF2B5EF4-FFF2-40B4-BE49-F238E27FC236}">
                <a16:creationId xmlns:a16="http://schemas.microsoft.com/office/drawing/2014/main" id="{8F245AAD-B771-032B-1674-7E25E0402A74}"/>
              </a:ext>
            </a:extLst>
          </p:cNvPr>
          <p:cNvSpPr/>
          <p:nvPr/>
        </p:nvSpPr>
        <p:spPr>
          <a:xfrm>
            <a:off x="822080" y="1092377"/>
            <a:ext cx="1449534" cy="572700"/>
          </a:xfrm>
          <a:custGeom>
            <a:avLst/>
            <a:gdLst/>
            <a:ahLst/>
            <a:cxnLst/>
            <a:rect l="l" t="t" r="r" b="b"/>
            <a:pathLst>
              <a:path w="55834" h="32462" extrusionOk="0">
                <a:moveTo>
                  <a:pt x="5670" y="1"/>
                </a:moveTo>
                <a:cubicBezTo>
                  <a:pt x="2534" y="1"/>
                  <a:pt x="1" y="2534"/>
                  <a:pt x="1" y="5638"/>
                </a:cubicBezTo>
                <a:lnTo>
                  <a:pt x="1" y="26824"/>
                </a:lnTo>
                <a:cubicBezTo>
                  <a:pt x="1" y="29960"/>
                  <a:pt x="2534" y="32461"/>
                  <a:pt x="5670" y="32461"/>
                </a:cubicBezTo>
                <a:lnTo>
                  <a:pt x="50196" y="32461"/>
                </a:lnTo>
                <a:cubicBezTo>
                  <a:pt x="53300" y="32461"/>
                  <a:pt x="55834" y="29960"/>
                  <a:pt x="55834" y="26824"/>
                </a:cubicBezTo>
                <a:lnTo>
                  <a:pt x="55834" y="5638"/>
                </a:lnTo>
                <a:cubicBezTo>
                  <a:pt x="55834" y="2534"/>
                  <a:pt x="53300" y="1"/>
                  <a:pt x="50196" y="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300" b="1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Shudu</a:t>
            </a:r>
            <a:r>
              <a:rPr lang="ro-RO" sz="1300" b="1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Gram</a:t>
            </a:r>
            <a:endParaRPr sz="1300" b="1" dirty="0">
              <a:solidFill>
                <a:schemeClr val="tx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" name="Google Shape;496;p33">
            <a:extLst>
              <a:ext uri="{FF2B5EF4-FFF2-40B4-BE49-F238E27FC236}">
                <a16:creationId xmlns:a16="http://schemas.microsoft.com/office/drawing/2014/main" id="{0D79BC44-4234-38FD-BDA6-2FB1BB7FF901}"/>
              </a:ext>
            </a:extLst>
          </p:cNvPr>
          <p:cNvSpPr/>
          <p:nvPr/>
        </p:nvSpPr>
        <p:spPr>
          <a:xfrm>
            <a:off x="3420014" y="1092377"/>
            <a:ext cx="1449534" cy="572700"/>
          </a:xfrm>
          <a:custGeom>
            <a:avLst/>
            <a:gdLst/>
            <a:ahLst/>
            <a:cxnLst/>
            <a:rect l="l" t="t" r="r" b="b"/>
            <a:pathLst>
              <a:path w="55834" h="32462" extrusionOk="0">
                <a:moveTo>
                  <a:pt x="5670" y="1"/>
                </a:moveTo>
                <a:cubicBezTo>
                  <a:pt x="2534" y="1"/>
                  <a:pt x="1" y="2534"/>
                  <a:pt x="1" y="5638"/>
                </a:cubicBezTo>
                <a:lnTo>
                  <a:pt x="1" y="26824"/>
                </a:lnTo>
                <a:cubicBezTo>
                  <a:pt x="1" y="29960"/>
                  <a:pt x="2534" y="32461"/>
                  <a:pt x="5670" y="32461"/>
                </a:cubicBezTo>
                <a:lnTo>
                  <a:pt x="50196" y="32461"/>
                </a:lnTo>
                <a:cubicBezTo>
                  <a:pt x="53300" y="32461"/>
                  <a:pt x="55834" y="29960"/>
                  <a:pt x="55834" y="26824"/>
                </a:cubicBezTo>
                <a:lnTo>
                  <a:pt x="55834" y="5638"/>
                </a:lnTo>
                <a:cubicBezTo>
                  <a:pt x="55834" y="2534"/>
                  <a:pt x="53300" y="1"/>
                  <a:pt x="50196" y="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Imma</a:t>
            </a:r>
            <a:endParaRPr sz="1300" b="1" dirty="0">
              <a:solidFill>
                <a:schemeClr val="tx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" name="Google Shape;496;p33">
            <a:extLst>
              <a:ext uri="{FF2B5EF4-FFF2-40B4-BE49-F238E27FC236}">
                <a16:creationId xmlns:a16="http://schemas.microsoft.com/office/drawing/2014/main" id="{B6861471-E3FD-FF66-F091-3327E4B033F2}"/>
              </a:ext>
            </a:extLst>
          </p:cNvPr>
          <p:cNvSpPr/>
          <p:nvPr/>
        </p:nvSpPr>
        <p:spPr>
          <a:xfrm>
            <a:off x="6431032" y="1092377"/>
            <a:ext cx="1449534" cy="572700"/>
          </a:xfrm>
          <a:custGeom>
            <a:avLst/>
            <a:gdLst/>
            <a:ahLst/>
            <a:cxnLst/>
            <a:rect l="l" t="t" r="r" b="b"/>
            <a:pathLst>
              <a:path w="55834" h="32462" extrusionOk="0">
                <a:moveTo>
                  <a:pt x="5670" y="1"/>
                </a:moveTo>
                <a:cubicBezTo>
                  <a:pt x="2534" y="1"/>
                  <a:pt x="1" y="2534"/>
                  <a:pt x="1" y="5638"/>
                </a:cubicBezTo>
                <a:lnTo>
                  <a:pt x="1" y="26824"/>
                </a:lnTo>
                <a:cubicBezTo>
                  <a:pt x="1" y="29960"/>
                  <a:pt x="2534" y="32461"/>
                  <a:pt x="5670" y="32461"/>
                </a:cubicBezTo>
                <a:lnTo>
                  <a:pt x="50196" y="32461"/>
                </a:lnTo>
                <a:cubicBezTo>
                  <a:pt x="53300" y="32461"/>
                  <a:pt x="55834" y="29960"/>
                  <a:pt x="55834" y="26824"/>
                </a:cubicBezTo>
                <a:lnTo>
                  <a:pt x="55834" y="5638"/>
                </a:lnTo>
                <a:cubicBezTo>
                  <a:pt x="55834" y="2534"/>
                  <a:pt x="53300" y="1"/>
                  <a:pt x="50196" y="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1300" b="1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Digital </a:t>
            </a:r>
            <a:r>
              <a:rPr lang="ro-RO" sz="1300" b="1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Supermodels</a:t>
            </a:r>
            <a:r>
              <a:rPr lang="en-US" sz="1300" b="1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- Balmain</a:t>
            </a:r>
            <a:endParaRPr lang="ro-RO" sz="1300" b="1" dirty="0">
              <a:solidFill>
                <a:schemeClr val="tx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187B7E2-20D3-D406-99F0-99A8875C4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54" y="1878407"/>
            <a:ext cx="2583230" cy="28678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7AF397-9778-CA91-3535-460ACAC81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736" y="1878407"/>
            <a:ext cx="2245854" cy="28249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6B7575-FED0-EC9B-58FC-5EC0449721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8105" y="1878407"/>
            <a:ext cx="3215389" cy="283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659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3"/>
          <p:cNvSpPr/>
          <p:nvPr/>
        </p:nvSpPr>
        <p:spPr>
          <a:xfrm>
            <a:off x="583560" y="1400658"/>
            <a:ext cx="775119" cy="775119"/>
          </a:xfrm>
          <a:custGeom>
            <a:avLst/>
            <a:gdLst/>
            <a:ahLst/>
            <a:cxnLst/>
            <a:rect l="l" t="t" r="r" b="b"/>
            <a:pathLst>
              <a:path w="25368" h="25368" extrusionOk="0">
                <a:moveTo>
                  <a:pt x="12668" y="1"/>
                </a:moveTo>
                <a:cubicBezTo>
                  <a:pt x="5669" y="1"/>
                  <a:pt x="0" y="5669"/>
                  <a:pt x="0" y="12700"/>
                </a:cubicBezTo>
                <a:cubicBezTo>
                  <a:pt x="0" y="19699"/>
                  <a:pt x="5669" y="25368"/>
                  <a:pt x="12668" y="25368"/>
                </a:cubicBezTo>
                <a:cubicBezTo>
                  <a:pt x="19698" y="25368"/>
                  <a:pt x="25367" y="19699"/>
                  <a:pt x="25367" y="12700"/>
                </a:cubicBezTo>
                <a:cubicBezTo>
                  <a:pt x="25367" y="5669"/>
                  <a:pt x="19698" y="1"/>
                  <a:pt x="12668" y="1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83" name="Google Shape;483;p33"/>
          <p:cNvSpPr/>
          <p:nvPr/>
        </p:nvSpPr>
        <p:spPr>
          <a:xfrm>
            <a:off x="3492304" y="1400739"/>
            <a:ext cx="776066" cy="775119"/>
          </a:xfrm>
          <a:custGeom>
            <a:avLst/>
            <a:gdLst/>
            <a:ahLst/>
            <a:cxnLst/>
            <a:rect l="l" t="t" r="r" b="b"/>
            <a:pathLst>
              <a:path w="25399" h="25368" extrusionOk="0">
                <a:moveTo>
                  <a:pt x="12700" y="1"/>
                </a:moveTo>
                <a:cubicBezTo>
                  <a:pt x="5701" y="1"/>
                  <a:pt x="0" y="5670"/>
                  <a:pt x="0" y="12700"/>
                </a:cubicBezTo>
                <a:cubicBezTo>
                  <a:pt x="0" y="19699"/>
                  <a:pt x="5701" y="25368"/>
                  <a:pt x="12700" y="25368"/>
                </a:cubicBezTo>
                <a:cubicBezTo>
                  <a:pt x="19699" y="25368"/>
                  <a:pt x="25399" y="19699"/>
                  <a:pt x="25399" y="12700"/>
                </a:cubicBezTo>
                <a:cubicBezTo>
                  <a:pt x="25399" y="5670"/>
                  <a:pt x="19699" y="1"/>
                  <a:pt x="12700" y="1"/>
                </a:cubicBezTo>
                <a:close/>
              </a:path>
            </a:pathLst>
          </a:custGeom>
          <a:solidFill>
            <a:srgbClr val="E0D8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85" name="Google Shape;485;p33"/>
          <p:cNvSpPr/>
          <p:nvPr/>
        </p:nvSpPr>
        <p:spPr>
          <a:xfrm>
            <a:off x="2037917" y="2957588"/>
            <a:ext cx="775119" cy="776097"/>
          </a:xfrm>
          <a:custGeom>
            <a:avLst/>
            <a:gdLst/>
            <a:ahLst/>
            <a:cxnLst/>
            <a:rect l="l" t="t" r="r" b="b"/>
            <a:pathLst>
              <a:path w="25368" h="25400" extrusionOk="0">
                <a:moveTo>
                  <a:pt x="12700" y="1"/>
                </a:moveTo>
                <a:cubicBezTo>
                  <a:pt x="5670" y="1"/>
                  <a:pt x="1" y="5701"/>
                  <a:pt x="1" y="12700"/>
                </a:cubicBezTo>
                <a:cubicBezTo>
                  <a:pt x="1" y="19699"/>
                  <a:pt x="5670" y="25399"/>
                  <a:pt x="12700" y="25399"/>
                </a:cubicBezTo>
                <a:cubicBezTo>
                  <a:pt x="19699" y="25399"/>
                  <a:pt x="25368" y="19699"/>
                  <a:pt x="25368" y="12700"/>
                </a:cubicBezTo>
                <a:cubicBezTo>
                  <a:pt x="25368" y="5701"/>
                  <a:pt x="19699" y="1"/>
                  <a:pt x="12700" y="1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86" name="Google Shape;486;p33"/>
          <p:cNvSpPr/>
          <p:nvPr/>
        </p:nvSpPr>
        <p:spPr>
          <a:xfrm>
            <a:off x="4947639" y="2957588"/>
            <a:ext cx="775119" cy="776097"/>
          </a:xfrm>
          <a:custGeom>
            <a:avLst/>
            <a:gdLst/>
            <a:ahLst/>
            <a:cxnLst/>
            <a:rect l="l" t="t" r="r" b="b"/>
            <a:pathLst>
              <a:path w="25368" h="25400" extrusionOk="0">
                <a:moveTo>
                  <a:pt x="12668" y="1"/>
                </a:moveTo>
                <a:cubicBezTo>
                  <a:pt x="5669" y="1"/>
                  <a:pt x="1" y="5701"/>
                  <a:pt x="1" y="12700"/>
                </a:cubicBezTo>
                <a:cubicBezTo>
                  <a:pt x="1" y="19699"/>
                  <a:pt x="5669" y="25399"/>
                  <a:pt x="12668" y="25399"/>
                </a:cubicBezTo>
                <a:cubicBezTo>
                  <a:pt x="19699" y="25399"/>
                  <a:pt x="25368" y="19699"/>
                  <a:pt x="25368" y="12700"/>
                </a:cubicBezTo>
                <a:cubicBezTo>
                  <a:pt x="25368" y="5701"/>
                  <a:pt x="19699" y="1"/>
                  <a:pt x="12668" y="1"/>
                </a:cubicBezTo>
                <a:close/>
              </a:path>
            </a:pathLst>
          </a:custGeom>
          <a:solidFill>
            <a:srgbClr val="F2E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87" name="Google Shape;487;p33"/>
          <p:cNvSpPr/>
          <p:nvPr/>
        </p:nvSpPr>
        <p:spPr>
          <a:xfrm>
            <a:off x="972555" y="2139027"/>
            <a:ext cx="15050" cy="710200"/>
          </a:xfrm>
          <a:custGeom>
            <a:avLst/>
            <a:gdLst/>
            <a:ahLst/>
            <a:cxnLst/>
            <a:rect l="l" t="t" r="r" b="b"/>
            <a:pathLst>
              <a:path w="602" h="28408" extrusionOk="0">
                <a:moveTo>
                  <a:pt x="285" y="0"/>
                </a:moveTo>
                <a:cubicBezTo>
                  <a:pt x="127" y="0"/>
                  <a:pt x="0" y="159"/>
                  <a:pt x="0" y="317"/>
                </a:cubicBezTo>
                <a:lnTo>
                  <a:pt x="0" y="349"/>
                </a:lnTo>
                <a:cubicBezTo>
                  <a:pt x="0" y="507"/>
                  <a:pt x="127" y="634"/>
                  <a:pt x="285" y="634"/>
                </a:cubicBezTo>
                <a:cubicBezTo>
                  <a:pt x="443" y="634"/>
                  <a:pt x="602" y="507"/>
                  <a:pt x="602" y="349"/>
                </a:cubicBezTo>
                <a:lnTo>
                  <a:pt x="602" y="317"/>
                </a:lnTo>
                <a:cubicBezTo>
                  <a:pt x="602" y="159"/>
                  <a:pt x="443" y="0"/>
                  <a:pt x="285" y="0"/>
                </a:cubicBezTo>
                <a:close/>
                <a:moveTo>
                  <a:pt x="285" y="1647"/>
                </a:moveTo>
                <a:cubicBezTo>
                  <a:pt x="127" y="1647"/>
                  <a:pt x="0" y="1774"/>
                  <a:pt x="0" y="1932"/>
                </a:cubicBezTo>
                <a:lnTo>
                  <a:pt x="0" y="1995"/>
                </a:lnTo>
                <a:cubicBezTo>
                  <a:pt x="0" y="2154"/>
                  <a:pt x="127" y="2280"/>
                  <a:pt x="285" y="2280"/>
                </a:cubicBezTo>
                <a:cubicBezTo>
                  <a:pt x="443" y="2280"/>
                  <a:pt x="602" y="2154"/>
                  <a:pt x="602" y="1995"/>
                </a:cubicBezTo>
                <a:lnTo>
                  <a:pt x="602" y="1932"/>
                </a:lnTo>
                <a:cubicBezTo>
                  <a:pt x="602" y="1774"/>
                  <a:pt x="443" y="1647"/>
                  <a:pt x="285" y="1647"/>
                </a:cubicBezTo>
                <a:close/>
                <a:moveTo>
                  <a:pt x="285" y="3294"/>
                </a:moveTo>
                <a:cubicBezTo>
                  <a:pt x="127" y="3294"/>
                  <a:pt x="0" y="3421"/>
                  <a:pt x="0" y="3579"/>
                </a:cubicBezTo>
                <a:lnTo>
                  <a:pt x="0" y="3611"/>
                </a:lnTo>
                <a:cubicBezTo>
                  <a:pt x="0" y="3769"/>
                  <a:pt x="127" y="3927"/>
                  <a:pt x="285" y="3927"/>
                </a:cubicBezTo>
                <a:cubicBezTo>
                  <a:pt x="443" y="3927"/>
                  <a:pt x="602" y="3769"/>
                  <a:pt x="602" y="3611"/>
                </a:cubicBezTo>
                <a:lnTo>
                  <a:pt x="602" y="3579"/>
                </a:lnTo>
                <a:cubicBezTo>
                  <a:pt x="602" y="3421"/>
                  <a:pt x="443" y="3294"/>
                  <a:pt x="285" y="3294"/>
                </a:cubicBezTo>
                <a:close/>
                <a:moveTo>
                  <a:pt x="285" y="4909"/>
                </a:moveTo>
                <a:cubicBezTo>
                  <a:pt x="127" y="4909"/>
                  <a:pt x="0" y="5036"/>
                  <a:pt x="0" y="5226"/>
                </a:cubicBezTo>
                <a:lnTo>
                  <a:pt x="0" y="5257"/>
                </a:lnTo>
                <a:cubicBezTo>
                  <a:pt x="0" y="5416"/>
                  <a:pt x="127" y="5542"/>
                  <a:pt x="285" y="5542"/>
                </a:cubicBezTo>
                <a:cubicBezTo>
                  <a:pt x="443" y="5542"/>
                  <a:pt x="602" y="5416"/>
                  <a:pt x="602" y="5257"/>
                </a:cubicBezTo>
                <a:lnTo>
                  <a:pt x="602" y="5226"/>
                </a:lnTo>
                <a:cubicBezTo>
                  <a:pt x="602" y="5036"/>
                  <a:pt x="443" y="4909"/>
                  <a:pt x="285" y="4909"/>
                </a:cubicBezTo>
                <a:close/>
                <a:moveTo>
                  <a:pt x="285" y="6556"/>
                </a:moveTo>
                <a:cubicBezTo>
                  <a:pt x="127" y="6556"/>
                  <a:pt x="0" y="6682"/>
                  <a:pt x="0" y="6841"/>
                </a:cubicBezTo>
                <a:lnTo>
                  <a:pt x="0" y="6872"/>
                </a:lnTo>
                <a:cubicBezTo>
                  <a:pt x="0" y="7062"/>
                  <a:pt x="127" y="7189"/>
                  <a:pt x="285" y="7189"/>
                </a:cubicBezTo>
                <a:cubicBezTo>
                  <a:pt x="443" y="7189"/>
                  <a:pt x="602" y="7062"/>
                  <a:pt x="602" y="6872"/>
                </a:cubicBezTo>
                <a:lnTo>
                  <a:pt x="602" y="6841"/>
                </a:lnTo>
                <a:cubicBezTo>
                  <a:pt x="602" y="6682"/>
                  <a:pt x="443" y="6556"/>
                  <a:pt x="285" y="6556"/>
                </a:cubicBezTo>
                <a:close/>
                <a:moveTo>
                  <a:pt x="285" y="8171"/>
                </a:moveTo>
                <a:cubicBezTo>
                  <a:pt x="127" y="8171"/>
                  <a:pt x="0" y="8329"/>
                  <a:pt x="0" y="8488"/>
                </a:cubicBezTo>
                <a:lnTo>
                  <a:pt x="0" y="8519"/>
                </a:lnTo>
                <a:cubicBezTo>
                  <a:pt x="0" y="8678"/>
                  <a:pt x="127" y="8804"/>
                  <a:pt x="285" y="8804"/>
                </a:cubicBezTo>
                <a:cubicBezTo>
                  <a:pt x="443" y="8804"/>
                  <a:pt x="602" y="8678"/>
                  <a:pt x="602" y="8519"/>
                </a:cubicBezTo>
                <a:lnTo>
                  <a:pt x="602" y="8488"/>
                </a:lnTo>
                <a:cubicBezTo>
                  <a:pt x="602" y="8329"/>
                  <a:pt x="443" y="8171"/>
                  <a:pt x="285" y="8171"/>
                </a:cubicBezTo>
                <a:close/>
                <a:moveTo>
                  <a:pt x="285" y="9818"/>
                </a:moveTo>
                <a:cubicBezTo>
                  <a:pt x="127" y="9818"/>
                  <a:pt x="0" y="9944"/>
                  <a:pt x="0" y="10103"/>
                </a:cubicBezTo>
                <a:lnTo>
                  <a:pt x="0" y="10166"/>
                </a:lnTo>
                <a:cubicBezTo>
                  <a:pt x="0" y="10324"/>
                  <a:pt x="127" y="10451"/>
                  <a:pt x="285" y="10451"/>
                </a:cubicBezTo>
                <a:cubicBezTo>
                  <a:pt x="443" y="10451"/>
                  <a:pt x="602" y="10324"/>
                  <a:pt x="602" y="10166"/>
                </a:cubicBezTo>
                <a:lnTo>
                  <a:pt x="602" y="10103"/>
                </a:lnTo>
                <a:cubicBezTo>
                  <a:pt x="602" y="9944"/>
                  <a:pt x="443" y="9818"/>
                  <a:pt x="285" y="9818"/>
                </a:cubicBezTo>
                <a:close/>
                <a:moveTo>
                  <a:pt x="285" y="11464"/>
                </a:moveTo>
                <a:cubicBezTo>
                  <a:pt x="127" y="11464"/>
                  <a:pt x="0" y="11591"/>
                  <a:pt x="0" y="11749"/>
                </a:cubicBezTo>
                <a:lnTo>
                  <a:pt x="0" y="11781"/>
                </a:lnTo>
                <a:cubicBezTo>
                  <a:pt x="0" y="11939"/>
                  <a:pt x="127" y="12098"/>
                  <a:pt x="285" y="12098"/>
                </a:cubicBezTo>
                <a:cubicBezTo>
                  <a:pt x="443" y="12098"/>
                  <a:pt x="602" y="11939"/>
                  <a:pt x="602" y="11781"/>
                </a:cubicBezTo>
                <a:lnTo>
                  <a:pt x="602" y="11749"/>
                </a:lnTo>
                <a:cubicBezTo>
                  <a:pt x="602" y="11591"/>
                  <a:pt x="443" y="11464"/>
                  <a:pt x="285" y="11464"/>
                </a:cubicBezTo>
                <a:close/>
                <a:moveTo>
                  <a:pt x="285" y="13080"/>
                </a:moveTo>
                <a:cubicBezTo>
                  <a:pt x="127" y="13080"/>
                  <a:pt x="0" y="13206"/>
                  <a:pt x="0" y="13396"/>
                </a:cubicBezTo>
                <a:lnTo>
                  <a:pt x="0" y="13428"/>
                </a:lnTo>
                <a:cubicBezTo>
                  <a:pt x="0" y="13586"/>
                  <a:pt x="127" y="13713"/>
                  <a:pt x="285" y="13713"/>
                </a:cubicBezTo>
                <a:cubicBezTo>
                  <a:pt x="443" y="13713"/>
                  <a:pt x="602" y="13586"/>
                  <a:pt x="602" y="13428"/>
                </a:cubicBezTo>
                <a:lnTo>
                  <a:pt x="602" y="13396"/>
                </a:lnTo>
                <a:cubicBezTo>
                  <a:pt x="602" y="13206"/>
                  <a:pt x="443" y="13080"/>
                  <a:pt x="285" y="13080"/>
                </a:cubicBezTo>
                <a:close/>
                <a:moveTo>
                  <a:pt x="285" y="14726"/>
                </a:moveTo>
                <a:cubicBezTo>
                  <a:pt x="127" y="14726"/>
                  <a:pt x="0" y="14853"/>
                  <a:pt x="0" y="15011"/>
                </a:cubicBezTo>
                <a:lnTo>
                  <a:pt x="0" y="15043"/>
                </a:lnTo>
                <a:cubicBezTo>
                  <a:pt x="0" y="15233"/>
                  <a:pt x="127" y="15360"/>
                  <a:pt x="285" y="15360"/>
                </a:cubicBezTo>
                <a:cubicBezTo>
                  <a:pt x="443" y="15360"/>
                  <a:pt x="602" y="15233"/>
                  <a:pt x="602" y="15043"/>
                </a:cubicBezTo>
                <a:lnTo>
                  <a:pt x="602" y="15011"/>
                </a:lnTo>
                <a:cubicBezTo>
                  <a:pt x="602" y="14853"/>
                  <a:pt x="443" y="14726"/>
                  <a:pt x="285" y="14726"/>
                </a:cubicBezTo>
                <a:close/>
                <a:moveTo>
                  <a:pt x="285" y="16341"/>
                </a:moveTo>
                <a:cubicBezTo>
                  <a:pt x="127" y="16341"/>
                  <a:pt x="0" y="16500"/>
                  <a:pt x="0" y="16658"/>
                </a:cubicBezTo>
                <a:lnTo>
                  <a:pt x="0" y="16690"/>
                </a:lnTo>
                <a:cubicBezTo>
                  <a:pt x="0" y="16848"/>
                  <a:pt x="127" y="16975"/>
                  <a:pt x="285" y="16975"/>
                </a:cubicBezTo>
                <a:cubicBezTo>
                  <a:pt x="443" y="16975"/>
                  <a:pt x="602" y="16848"/>
                  <a:pt x="602" y="16690"/>
                </a:cubicBezTo>
                <a:lnTo>
                  <a:pt x="602" y="16658"/>
                </a:lnTo>
                <a:cubicBezTo>
                  <a:pt x="602" y="16500"/>
                  <a:pt x="443" y="16341"/>
                  <a:pt x="285" y="16341"/>
                </a:cubicBezTo>
                <a:close/>
                <a:moveTo>
                  <a:pt x="285" y="17988"/>
                </a:moveTo>
                <a:cubicBezTo>
                  <a:pt x="127" y="17988"/>
                  <a:pt x="0" y="18115"/>
                  <a:pt x="0" y="18273"/>
                </a:cubicBezTo>
                <a:lnTo>
                  <a:pt x="0" y="18337"/>
                </a:lnTo>
                <a:cubicBezTo>
                  <a:pt x="0" y="18495"/>
                  <a:pt x="127" y="18622"/>
                  <a:pt x="285" y="18622"/>
                </a:cubicBezTo>
                <a:cubicBezTo>
                  <a:pt x="443" y="18622"/>
                  <a:pt x="602" y="18495"/>
                  <a:pt x="602" y="18337"/>
                </a:cubicBezTo>
                <a:lnTo>
                  <a:pt x="602" y="18273"/>
                </a:lnTo>
                <a:cubicBezTo>
                  <a:pt x="602" y="18115"/>
                  <a:pt x="443" y="17988"/>
                  <a:pt x="285" y="17988"/>
                </a:cubicBezTo>
                <a:close/>
                <a:moveTo>
                  <a:pt x="285" y="19635"/>
                </a:moveTo>
                <a:cubicBezTo>
                  <a:pt x="127" y="19635"/>
                  <a:pt x="0" y="19762"/>
                  <a:pt x="0" y="19920"/>
                </a:cubicBezTo>
                <a:lnTo>
                  <a:pt x="0" y="19952"/>
                </a:lnTo>
                <a:cubicBezTo>
                  <a:pt x="0" y="20110"/>
                  <a:pt x="127" y="20268"/>
                  <a:pt x="285" y="20268"/>
                </a:cubicBezTo>
                <a:cubicBezTo>
                  <a:pt x="443" y="20268"/>
                  <a:pt x="602" y="20110"/>
                  <a:pt x="602" y="19952"/>
                </a:cubicBezTo>
                <a:lnTo>
                  <a:pt x="602" y="19920"/>
                </a:lnTo>
                <a:cubicBezTo>
                  <a:pt x="602" y="19762"/>
                  <a:pt x="443" y="19635"/>
                  <a:pt x="285" y="19635"/>
                </a:cubicBezTo>
                <a:close/>
                <a:moveTo>
                  <a:pt x="285" y="21250"/>
                </a:moveTo>
                <a:cubicBezTo>
                  <a:pt x="127" y="21250"/>
                  <a:pt x="0" y="21377"/>
                  <a:pt x="0" y="21567"/>
                </a:cubicBezTo>
                <a:lnTo>
                  <a:pt x="0" y="21598"/>
                </a:lnTo>
                <a:cubicBezTo>
                  <a:pt x="0" y="21757"/>
                  <a:pt x="127" y="21883"/>
                  <a:pt x="285" y="21883"/>
                </a:cubicBezTo>
                <a:cubicBezTo>
                  <a:pt x="443" y="21883"/>
                  <a:pt x="602" y="21757"/>
                  <a:pt x="602" y="21598"/>
                </a:cubicBezTo>
                <a:lnTo>
                  <a:pt x="602" y="21567"/>
                </a:lnTo>
                <a:cubicBezTo>
                  <a:pt x="602" y="21377"/>
                  <a:pt x="443" y="21250"/>
                  <a:pt x="285" y="21250"/>
                </a:cubicBezTo>
                <a:close/>
                <a:moveTo>
                  <a:pt x="285" y="22897"/>
                </a:moveTo>
                <a:cubicBezTo>
                  <a:pt x="127" y="22897"/>
                  <a:pt x="0" y="23024"/>
                  <a:pt x="0" y="23182"/>
                </a:cubicBezTo>
                <a:lnTo>
                  <a:pt x="0" y="23214"/>
                </a:lnTo>
                <a:cubicBezTo>
                  <a:pt x="0" y="23372"/>
                  <a:pt x="127" y="23530"/>
                  <a:pt x="285" y="23530"/>
                </a:cubicBezTo>
                <a:cubicBezTo>
                  <a:pt x="443" y="23530"/>
                  <a:pt x="602" y="23404"/>
                  <a:pt x="602" y="23214"/>
                </a:cubicBezTo>
                <a:lnTo>
                  <a:pt x="602" y="23182"/>
                </a:lnTo>
                <a:cubicBezTo>
                  <a:pt x="602" y="23024"/>
                  <a:pt x="443" y="22897"/>
                  <a:pt x="285" y="22897"/>
                </a:cubicBezTo>
                <a:close/>
                <a:moveTo>
                  <a:pt x="285" y="24512"/>
                </a:moveTo>
                <a:cubicBezTo>
                  <a:pt x="127" y="24512"/>
                  <a:pt x="0" y="24670"/>
                  <a:pt x="0" y="24829"/>
                </a:cubicBezTo>
                <a:lnTo>
                  <a:pt x="0" y="24860"/>
                </a:lnTo>
                <a:cubicBezTo>
                  <a:pt x="0" y="25019"/>
                  <a:pt x="127" y="25145"/>
                  <a:pt x="285" y="25145"/>
                </a:cubicBezTo>
                <a:cubicBezTo>
                  <a:pt x="443" y="25145"/>
                  <a:pt x="602" y="25019"/>
                  <a:pt x="602" y="24860"/>
                </a:cubicBezTo>
                <a:lnTo>
                  <a:pt x="602" y="24829"/>
                </a:lnTo>
                <a:cubicBezTo>
                  <a:pt x="602" y="24670"/>
                  <a:pt x="443" y="24512"/>
                  <a:pt x="285" y="24512"/>
                </a:cubicBezTo>
                <a:close/>
                <a:moveTo>
                  <a:pt x="285" y="26159"/>
                </a:moveTo>
                <a:cubicBezTo>
                  <a:pt x="127" y="26159"/>
                  <a:pt x="0" y="26285"/>
                  <a:pt x="0" y="26444"/>
                </a:cubicBezTo>
                <a:lnTo>
                  <a:pt x="0" y="26507"/>
                </a:lnTo>
                <a:cubicBezTo>
                  <a:pt x="0" y="26665"/>
                  <a:pt x="127" y="26792"/>
                  <a:pt x="285" y="26792"/>
                </a:cubicBezTo>
                <a:cubicBezTo>
                  <a:pt x="443" y="26792"/>
                  <a:pt x="602" y="26665"/>
                  <a:pt x="602" y="26507"/>
                </a:cubicBezTo>
                <a:lnTo>
                  <a:pt x="602" y="26444"/>
                </a:lnTo>
                <a:cubicBezTo>
                  <a:pt x="602" y="26285"/>
                  <a:pt x="443" y="26159"/>
                  <a:pt x="285" y="26159"/>
                </a:cubicBezTo>
                <a:close/>
                <a:moveTo>
                  <a:pt x="285" y="27774"/>
                </a:moveTo>
                <a:cubicBezTo>
                  <a:pt x="127" y="27774"/>
                  <a:pt x="0" y="27932"/>
                  <a:pt x="0" y="28091"/>
                </a:cubicBezTo>
                <a:lnTo>
                  <a:pt x="0" y="28122"/>
                </a:lnTo>
                <a:cubicBezTo>
                  <a:pt x="0" y="28281"/>
                  <a:pt x="127" y="28407"/>
                  <a:pt x="285" y="28407"/>
                </a:cubicBezTo>
                <a:cubicBezTo>
                  <a:pt x="443" y="28407"/>
                  <a:pt x="602" y="28281"/>
                  <a:pt x="602" y="28122"/>
                </a:cubicBezTo>
                <a:lnTo>
                  <a:pt x="602" y="28091"/>
                </a:lnTo>
                <a:cubicBezTo>
                  <a:pt x="602" y="27932"/>
                  <a:pt x="443" y="27774"/>
                  <a:pt x="285" y="27774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33"/>
          <p:cNvSpPr/>
          <p:nvPr/>
        </p:nvSpPr>
        <p:spPr>
          <a:xfrm>
            <a:off x="2425965" y="2241613"/>
            <a:ext cx="15075" cy="710200"/>
          </a:xfrm>
          <a:custGeom>
            <a:avLst/>
            <a:gdLst/>
            <a:ahLst/>
            <a:cxnLst/>
            <a:rect l="l" t="t" r="r" b="b"/>
            <a:pathLst>
              <a:path w="603" h="28408" extrusionOk="0">
                <a:moveTo>
                  <a:pt x="317" y="0"/>
                </a:moveTo>
                <a:cubicBezTo>
                  <a:pt x="159" y="0"/>
                  <a:pt x="0" y="159"/>
                  <a:pt x="0" y="317"/>
                </a:cubicBezTo>
                <a:lnTo>
                  <a:pt x="0" y="349"/>
                </a:lnTo>
                <a:cubicBezTo>
                  <a:pt x="0" y="507"/>
                  <a:pt x="159" y="634"/>
                  <a:pt x="317" y="634"/>
                </a:cubicBezTo>
                <a:cubicBezTo>
                  <a:pt x="475" y="634"/>
                  <a:pt x="602" y="507"/>
                  <a:pt x="602" y="349"/>
                </a:cubicBezTo>
                <a:lnTo>
                  <a:pt x="602" y="317"/>
                </a:lnTo>
                <a:cubicBezTo>
                  <a:pt x="602" y="159"/>
                  <a:pt x="475" y="0"/>
                  <a:pt x="317" y="0"/>
                </a:cubicBezTo>
                <a:close/>
                <a:moveTo>
                  <a:pt x="317" y="1647"/>
                </a:moveTo>
                <a:cubicBezTo>
                  <a:pt x="159" y="1647"/>
                  <a:pt x="0" y="1774"/>
                  <a:pt x="0" y="1932"/>
                </a:cubicBezTo>
                <a:lnTo>
                  <a:pt x="0" y="1995"/>
                </a:lnTo>
                <a:cubicBezTo>
                  <a:pt x="0" y="2154"/>
                  <a:pt x="159" y="2280"/>
                  <a:pt x="317" y="2280"/>
                </a:cubicBezTo>
                <a:cubicBezTo>
                  <a:pt x="475" y="2280"/>
                  <a:pt x="602" y="2154"/>
                  <a:pt x="602" y="1995"/>
                </a:cubicBezTo>
                <a:lnTo>
                  <a:pt x="602" y="1932"/>
                </a:lnTo>
                <a:cubicBezTo>
                  <a:pt x="602" y="1774"/>
                  <a:pt x="475" y="1647"/>
                  <a:pt x="317" y="1647"/>
                </a:cubicBezTo>
                <a:close/>
                <a:moveTo>
                  <a:pt x="317" y="3294"/>
                </a:moveTo>
                <a:cubicBezTo>
                  <a:pt x="159" y="3294"/>
                  <a:pt x="0" y="3421"/>
                  <a:pt x="0" y="3579"/>
                </a:cubicBezTo>
                <a:lnTo>
                  <a:pt x="0" y="3611"/>
                </a:lnTo>
                <a:cubicBezTo>
                  <a:pt x="0" y="3769"/>
                  <a:pt x="159" y="3927"/>
                  <a:pt x="317" y="3927"/>
                </a:cubicBezTo>
                <a:cubicBezTo>
                  <a:pt x="475" y="3927"/>
                  <a:pt x="602" y="3769"/>
                  <a:pt x="602" y="3611"/>
                </a:cubicBezTo>
                <a:lnTo>
                  <a:pt x="602" y="3579"/>
                </a:lnTo>
                <a:cubicBezTo>
                  <a:pt x="602" y="3421"/>
                  <a:pt x="475" y="3294"/>
                  <a:pt x="317" y="3294"/>
                </a:cubicBezTo>
                <a:close/>
                <a:moveTo>
                  <a:pt x="317" y="4909"/>
                </a:moveTo>
                <a:cubicBezTo>
                  <a:pt x="159" y="4909"/>
                  <a:pt x="0" y="5036"/>
                  <a:pt x="0" y="5226"/>
                </a:cubicBezTo>
                <a:lnTo>
                  <a:pt x="0" y="5257"/>
                </a:lnTo>
                <a:cubicBezTo>
                  <a:pt x="0" y="5416"/>
                  <a:pt x="159" y="5542"/>
                  <a:pt x="317" y="5542"/>
                </a:cubicBezTo>
                <a:cubicBezTo>
                  <a:pt x="475" y="5542"/>
                  <a:pt x="602" y="5416"/>
                  <a:pt x="602" y="5257"/>
                </a:cubicBezTo>
                <a:lnTo>
                  <a:pt x="602" y="5226"/>
                </a:lnTo>
                <a:cubicBezTo>
                  <a:pt x="602" y="5036"/>
                  <a:pt x="475" y="4909"/>
                  <a:pt x="317" y="4909"/>
                </a:cubicBezTo>
                <a:close/>
                <a:moveTo>
                  <a:pt x="317" y="6556"/>
                </a:moveTo>
                <a:cubicBezTo>
                  <a:pt x="159" y="6556"/>
                  <a:pt x="0" y="6682"/>
                  <a:pt x="0" y="6841"/>
                </a:cubicBezTo>
                <a:lnTo>
                  <a:pt x="0" y="6872"/>
                </a:lnTo>
                <a:cubicBezTo>
                  <a:pt x="0" y="7062"/>
                  <a:pt x="159" y="7189"/>
                  <a:pt x="317" y="7189"/>
                </a:cubicBezTo>
                <a:cubicBezTo>
                  <a:pt x="475" y="7189"/>
                  <a:pt x="602" y="7062"/>
                  <a:pt x="602" y="6872"/>
                </a:cubicBezTo>
                <a:lnTo>
                  <a:pt x="602" y="6841"/>
                </a:lnTo>
                <a:cubicBezTo>
                  <a:pt x="602" y="6682"/>
                  <a:pt x="475" y="6556"/>
                  <a:pt x="317" y="6556"/>
                </a:cubicBezTo>
                <a:close/>
                <a:moveTo>
                  <a:pt x="317" y="8171"/>
                </a:moveTo>
                <a:cubicBezTo>
                  <a:pt x="159" y="8171"/>
                  <a:pt x="0" y="8329"/>
                  <a:pt x="0" y="8488"/>
                </a:cubicBezTo>
                <a:lnTo>
                  <a:pt x="0" y="8519"/>
                </a:lnTo>
                <a:cubicBezTo>
                  <a:pt x="0" y="8678"/>
                  <a:pt x="159" y="8804"/>
                  <a:pt x="317" y="8804"/>
                </a:cubicBezTo>
                <a:cubicBezTo>
                  <a:pt x="475" y="8804"/>
                  <a:pt x="602" y="8678"/>
                  <a:pt x="602" y="8519"/>
                </a:cubicBezTo>
                <a:lnTo>
                  <a:pt x="602" y="8488"/>
                </a:lnTo>
                <a:cubicBezTo>
                  <a:pt x="602" y="8329"/>
                  <a:pt x="475" y="8171"/>
                  <a:pt x="317" y="8171"/>
                </a:cubicBezTo>
                <a:close/>
                <a:moveTo>
                  <a:pt x="317" y="9818"/>
                </a:moveTo>
                <a:cubicBezTo>
                  <a:pt x="159" y="9818"/>
                  <a:pt x="0" y="9944"/>
                  <a:pt x="0" y="10103"/>
                </a:cubicBezTo>
                <a:lnTo>
                  <a:pt x="0" y="10166"/>
                </a:lnTo>
                <a:cubicBezTo>
                  <a:pt x="0" y="10324"/>
                  <a:pt x="159" y="10451"/>
                  <a:pt x="317" y="10451"/>
                </a:cubicBezTo>
                <a:cubicBezTo>
                  <a:pt x="475" y="10451"/>
                  <a:pt x="602" y="10324"/>
                  <a:pt x="602" y="10166"/>
                </a:cubicBezTo>
                <a:lnTo>
                  <a:pt x="602" y="10103"/>
                </a:lnTo>
                <a:cubicBezTo>
                  <a:pt x="602" y="9944"/>
                  <a:pt x="475" y="9818"/>
                  <a:pt x="317" y="9818"/>
                </a:cubicBezTo>
                <a:close/>
                <a:moveTo>
                  <a:pt x="317" y="11464"/>
                </a:moveTo>
                <a:cubicBezTo>
                  <a:pt x="159" y="11464"/>
                  <a:pt x="0" y="11591"/>
                  <a:pt x="0" y="11749"/>
                </a:cubicBezTo>
                <a:lnTo>
                  <a:pt x="0" y="11781"/>
                </a:lnTo>
                <a:cubicBezTo>
                  <a:pt x="0" y="11939"/>
                  <a:pt x="159" y="12098"/>
                  <a:pt x="317" y="12098"/>
                </a:cubicBezTo>
                <a:cubicBezTo>
                  <a:pt x="475" y="12098"/>
                  <a:pt x="602" y="11939"/>
                  <a:pt x="602" y="11781"/>
                </a:cubicBezTo>
                <a:lnTo>
                  <a:pt x="602" y="11749"/>
                </a:lnTo>
                <a:cubicBezTo>
                  <a:pt x="602" y="11591"/>
                  <a:pt x="475" y="11464"/>
                  <a:pt x="317" y="11464"/>
                </a:cubicBezTo>
                <a:close/>
                <a:moveTo>
                  <a:pt x="317" y="13080"/>
                </a:moveTo>
                <a:cubicBezTo>
                  <a:pt x="159" y="13080"/>
                  <a:pt x="0" y="13206"/>
                  <a:pt x="0" y="13396"/>
                </a:cubicBezTo>
                <a:lnTo>
                  <a:pt x="0" y="13428"/>
                </a:lnTo>
                <a:cubicBezTo>
                  <a:pt x="0" y="13586"/>
                  <a:pt x="159" y="13713"/>
                  <a:pt x="317" y="13713"/>
                </a:cubicBezTo>
                <a:cubicBezTo>
                  <a:pt x="475" y="13713"/>
                  <a:pt x="602" y="13586"/>
                  <a:pt x="602" y="13428"/>
                </a:cubicBezTo>
                <a:lnTo>
                  <a:pt x="602" y="13396"/>
                </a:lnTo>
                <a:cubicBezTo>
                  <a:pt x="602" y="13206"/>
                  <a:pt x="475" y="13080"/>
                  <a:pt x="317" y="13080"/>
                </a:cubicBezTo>
                <a:close/>
                <a:moveTo>
                  <a:pt x="317" y="14726"/>
                </a:moveTo>
                <a:cubicBezTo>
                  <a:pt x="159" y="14726"/>
                  <a:pt x="0" y="14853"/>
                  <a:pt x="0" y="15011"/>
                </a:cubicBezTo>
                <a:lnTo>
                  <a:pt x="0" y="15043"/>
                </a:lnTo>
                <a:cubicBezTo>
                  <a:pt x="0" y="15233"/>
                  <a:pt x="159" y="15360"/>
                  <a:pt x="317" y="15360"/>
                </a:cubicBezTo>
                <a:cubicBezTo>
                  <a:pt x="475" y="15360"/>
                  <a:pt x="602" y="15233"/>
                  <a:pt x="602" y="15043"/>
                </a:cubicBezTo>
                <a:lnTo>
                  <a:pt x="602" y="15011"/>
                </a:lnTo>
                <a:cubicBezTo>
                  <a:pt x="602" y="14853"/>
                  <a:pt x="475" y="14726"/>
                  <a:pt x="317" y="14726"/>
                </a:cubicBezTo>
                <a:close/>
                <a:moveTo>
                  <a:pt x="317" y="16341"/>
                </a:moveTo>
                <a:cubicBezTo>
                  <a:pt x="159" y="16341"/>
                  <a:pt x="0" y="16500"/>
                  <a:pt x="0" y="16658"/>
                </a:cubicBezTo>
                <a:lnTo>
                  <a:pt x="0" y="16690"/>
                </a:lnTo>
                <a:cubicBezTo>
                  <a:pt x="0" y="16848"/>
                  <a:pt x="159" y="16975"/>
                  <a:pt x="317" y="16975"/>
                </a:cubicBezTo>
                <a:cubicBezTo>
                  <a:pt x="475" y="16975"/>
                  <a:pt x="602" y="16848"/>
                  <a:pt x="602" y="16690"/>
                </a:cubicBezTo>
                <a:lnTo>
                  <a:pt x="602" y="16658"/>
                </a:lnTo>
                <a:cubicBezTo>
                  <a:pt x="602" y="16500"/>
                  <a:pt x="475" y="16341"/>
                  <a:pt x="317" y="16341"/>
                </a:cubicBezTo>
                <a:close/>
                <a:moveTo>
                  <a:pt x="317" y="17988"/>
                </a:moveTo>
                <a:cubicBezTo>
                  <a:pt x="159" y="17988"/>
                  <a:pt x="0" y="18115"/>
                  <a:pt x="0" y="18273"/>
                </a:cubicBezTo>
                <a:lnTo>
                  <a:pt x="0" y="18337"/>
                </a:lnTo>
                <a:cubicBezTo>
                  <a:pt x="0" y="18495"/>
                  <a:pt x="159" y="18622"/>
                  <a:pt x="317" y="18622"/>
                </a:cubicBezTo>
                <a:cubicBezTo>
                  <a:pt x="475" y="18622"/>
                  <a:pt x="602" y="18495"/>
                  <a:pt x="602" y="18337"/>
                </a:cubicBezTo>
                <a:lnTo>
                  <a:pt x="602" y="18273"/>
                </a:lnTo>
                <a:cubicBezTo>
                  <a:pt x="602" y="18115"/>
                  <a:pt x="475" y="17988"/>
                  <a:pt x="317" y="17988"/>
                </a:cubicBezTo>
                <a:close/>
                <a:moveTo>
                  <a:pt x="317" y="19635"/>
                </a:moveTo>
                <a:cubicBezTo>
                  <a:pt x="159" y="19635"/>
                  <a:pt x="0" y="19762"/>
                  <a:pt x="0" y="19920"/>
                </a:cubicBezTo>
                <a:lnTo>
                  <a:pt x="0" y="19952"/>
                </a:lnTo>
                <a:cubicBezTo>
                  <a:pt x="0" y="20110"/>
                  <a:pt x="159" y="20268"/>
                  <a:pt x="317" y="20268"/>
                </a:cubicBezTo>
                <a:cubicBezTo>
                  <a:pt x="475" y="20268"/>
                  <a:pt x="602" y="20110"/>
                  <a:pt x="602" y="19952"/>
                </a:cubicBezTo>
                <a:lnTo>
                  <a:pt x="602" y="19920"/>
                </a:lnTo>
                <a:cubicBezTo>
                  <a:pt x="602" y="19762"/>
                  <a:pt x="475" y="19635"/>
                  <a:pt x="317" y="19635"/>
                </a:cubicBezTo>
                <a:close/>
                <a:moveTo>
                  <a:pt x="317" y="21250"/>
                </a:moveTo>
                <a:cubicBezTo>
                  <a:pt x="159" y="21250"/>
                  <a:pt x="0" y="21377"/>
                  <a:pt x="0" y="21567"/>
                </a:cubicBezTo>
                <a:lnTo>
                  <a:pt x="0" y="21598"/>
                </a:lnTo>
                <a:cubicBezTo>
                  <a:pt x="0" y="21757"/>
                  <a:pt x="159" y="21883"/>
                  <a:pt x="317" y="21883"/>
                </a:cubicBezTo>
                <a:cubicBezTo>
                  <a:pt x="475" y="21883"/>
                  <a:pt x="602" y="21757"/>
                  <a:pt x="602" y="21598"/>
                </a:cubicBezTo>
                <a:lnTo>
                  <a:pt x="602" y="21567"/>
                </a:lnTo>
                <a:cubicBezTo>
                  <a:pt x="602" y="21377"/>
                  <a:pt x="475" y="21250"/>
                  <a:pt x="317" y="21250"/>
                </a:cubicBezTo>
                <a:close/>
                <a:moveTo>
                  <a:pt x="317" y="22897"/>
                </a:moveTo>
                <a:cubicBezTo>
                  <a:pt x="159" y="22897"/>
                  <a:pt x="0" y="23024"/>
                  <a:pt x="0" y="23182"/>
                </a:cubicBezTo>
                <a:lnTo>
                  <a:pt x="0" y="23214"/>
                </a:lnTo>
                <a:cubicBezTo>
                  <a:pt x="0" y="23372"/>
                  <a:pt x="159" y="23530"/>
                  <a:pt x="317" y="23530"/>
                </a:cubicBezTo>
                <a:cubicBezTo>
                  <a:pt x="475" y="23530"/>
                  <a:pt x="602" y="23404"/>
                  <a:pt x="602" y="23214"/>
                </a:cubicBezTo>
                <a:lnTo>
                  <a:pt x="602" y="23182"/>
                </a:lnTo>
                <a:cubicBezTo>
                  <a:pt x="602" y="23024"/>
                  <a:pt x="475" y="22897"/>
                  <a:pt x="317" y="22897"/>
                </a:cubicBezTo>
                <a:close/>
                <a:moveTo>
                  <a:pt x="317" y="24512"/>
                </a:moveTo>
                <a:cubicBezTo>
                  <a:pt x="159" y="24512"/>
                  <a:pt x="0" y="24670"/>
                  <a:pt x="0" y="24829"/>
                </a:cubicBezTo>
                <a:lnTo>
                  <a:pt x="0" y="24860"/>
                </a:lnTo>
                <a:cubicBezTo>
                  <a:pt x="0" y="25019"/>
                  <a:pt x="159" y="25145"/>
                  <a:pt x="317" y="25145"/>
                </a:cubicBezTo>
                <a:cubicBezTo>
                  <a:pt x="475" y="25145"/>
                  <a:pt x="602" y="25019"/>
                  <a:pt x="602" y="24860"/>
                </a:cubicBezTo>
                <a:lnTo>
                  <a:pt x="602" y="24829"/>
                </a:lnTo>
                <a:cubicBezTo>
                  <a:pt x="602" y="24670"/>
                  <a:pt x="475" y="24512"/>
                  <a:pt x="317" y="24512"/>
                </a:cubicBezTo>
                <a:close/>
                <a:moveTo>
                  <a:pt x="317" y="26159"/>
                </a:moveTo>
                <a:cubicBezTo>
                  <a:pt x="159" y="26159"/>
                  <a:pt x="0" y="26285"/>
                  <a:pt x="0" y="26444"/>
                </a:cubicBezTo>
                <a:lnTo>
                  <a:pt x="0" y="26507"/>
                </a:lnTo>
                <a:cubicBezTo>
                  <a:pt x="0" y="26665"/>
                  <a:pt x="159" y="26792"/>
                  <a:pt x="317" y="26792"/>
                </a:cubicBezTo>
                <a:cubicBezTo>
                  <a:pt x="475" y="26792"/>
                  <a:pt x="602" y="26665"/>
                  <a:pt x="602" y="26507"/>
                </a:cubicBezTo>
                <a:lnTo>
                  <a:pt x="602" y="26444"/>
                </a:lnTo>
                <a:cubicBezTo>
                  <a:pt x="602" y="26285"/>
                  <a:pt x="475" y="26159"/>
                  <a:pt x="317" y="26159"/>
                </a:cubicBezTo>
                <a:close/>
                <a:moveTo>
                  <a:pt x="317" y="27774"/>
                </a:moveTo>
                <a:cubicBezTo>
                  <a:pt x="159" y="27774"/>
                  <a:pt x="0" y="27932"/>
                  <a:pt x="0" y="28091"/>
                </a:cubicBezTo>
                <a:lnTo>
                  <a:pt x="0" y="28122"/>
                </a:lnTo>
                <a:cubicBezTo>
                  <a:pt x="0" y="28281"/>
                  <a:pt x="159" y="28407"/>
                  <a:pt x="317" y="28407"/>
                </a:cubicBezTo>
                <a:cubicBezTo>
                  <a:pt x="475" y="28407"/>
                  <a:pt x="602" y="28281"/>
                  <a:pt x="602" y="28122"/>
                </a:cubicBezTo>
                <a:lnTo>
                  <a:pt x="602" y="28091"/>
                </a:lnTo>
                <a:cubicBezTo>
                  <a:pt x="602" y="27932"/>
                  <a:pt x="475" y="27774"/>
                  <a:pt x="317" y="27774"/>
                </a:cubicBezTo>
                <a:close/>
              </a:path>
            </a:pathLst>
          </a:custGeom>
          <a:solidFill>
            <a:srgbClr val="F257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33"/>
          <p:cNvSpPr/>
          <p:nvPr/>
        </p:nvSpPr>
        <p:spPr>
          <a:xfrm>
            <a:off x="5327210" y="2241613"/>
            <a:ext cx="15050" cy="710200"/>
          </a:xfrm>
          <a:custGeom>
            <a:avLst/>
            <a:gdLst/>
            <a:ahLst/>
            <a:cxnLst/>
            <a:rect l="l" t="t" r="r" b="b"/>
            <a:pathLst>
              <a:path w="602" h="28408" extrusionOk="0">
                <a:moveTo>
                  <a:pt x="285" y="0"/>
                </a:moveTo>
                <a:cubicBezTo>
                  <a:pt x="127" y="0"/>
                  <a:pt x="0" y="159"/>
                  <a:pt x="0" y="317"/>
                </a:cubicBezTo>
                <a:lnTo>
                  <a:pt x="0" y="349"/>
                </a:lnTo>
                <a:cubicBezTo>
                  <a:pt x="0" y="507"/>
                  <a:pt x="127" y="634"/>
                  <a:pt x="285" y="634"/>
                </a:cubicBezTo>
                <a:cubicBezTo>
                  <a:pt x="475" y="634"/>
                  <a:pt x="602" y="507"/>
                  <a:pt x="602" y="349"/>
                </a:cubicBezTo>
                <a:lnTo>
                  <a:pt x="602" y="317"/>
                </a:lnTo>
                <a:cubicBezTo>
                  <a:pt x="602" y="159"/>
                  <a:pt x="444" y="0"/>
                  <a:pt x="285" y="0"/>
                </a:cubicBezTo>
                <a:close/>
                <a:moveTo>
                  <a:pt x="285" y="1647"/>
                </a:moveTo>
                <a:cubicBezTo>
                  <a:pt x="127" y="1647"/>
                  <a:pt x="0" y="1774"/>
                  <a:pt x="0" y="1932"/>
                </a:cubicBezTo>
                <a:lnTo>
                  <a:pt x="0" y="1995"/>
                </a:lnTo>
                <a:cubicBezTo>
                  <a:pt x="0" y="2154"/>
                  <a:pt x="127" y="2280"/>
                  <a:pt x="285" y="2280"/>
                </a:cubicBezTo>
                <a:cubicBezTo>
                  <a:pt x="475" y="2280"/>
                  <a:pt x="602" y="2154"/>
                  <a:pt x="602" y="1995"/>
                </a:cubicBezTo>
                <a:lnTo>
                  <a:pt x="602" y="1932"/>
                </a:lnTo>
                <a:cubicBezTo>
                  <a:pt x="602" y="1774"/>
                  <a:pt x="444" y="1647"/>
                  <a:pt x="285" y="1647"/>
                </a:cubicBezTo>
                <a:close/>
                <a:moveTo>
                  <a:pt x="285" y="3294"/>
                </a:moveTo>
                <a:cubicBezTo>
                  <a:pt x="127" y="3294"/>
                  <a:pt x="0" y="3421"/>
                  <a:pt x="0" y="3579"/>
                </a:cubicBezTo>
                <a:lnTo>
                  <a:pt x="0" y="3611"/>
                </a:lnTo>
                <a:cubicBezTo>
                  <a:pt x="0" y="3769"/>
                  <a:pt x="127" y="3927"/>
                  <a:pt x="285" y="3927"/>
                </a:cubicBezTo>
                <a:cubicBezTo>
                  <a:pt x="475" y="3927"/>
                  <a:pt x="602" y="3769"/>
                  <a:pt x="602" y="3611"/>
                </a:cubicBezTo>
                <a:lnTo>
                  <a:pt x="602" y="3579"/>
                </a:lnTo>
                <a:cubicBezTo>
                  <a:pt x="602" y="3421"/>
                  <a:pt x="444" y="3294"/>
                  <a:pt x="285" y="3294"/>
                </a:cubicBezTo>
                <a:close/>
                <a:moveTo>
                  <a:pt x="285" y="4909"/>
                </a:moveTo>
                <a:cubicBezTo>
                  <a:pt x="127" y="4909"/>
                  <a:pt x="0" y="5036"/>
                  <a:pt x="0" y="5226"/>
                </a:cubicBezTo>
                <a:lnTo>
                  <a:pt x="0" y="5257"/>
                </a:lnTo>
                <a:cubicBezTo>
                  <a:pt x="0" y="5416"/>
                  <a:pt x="127" y="5542"/>
                  <a:pt x="285" y="5542"/>
                </a:cubicBezTo>
                <a:cubicBezTo>
                  <a:pt x="475" y="5542"/>
                  <a:pt x="602" y="5416"/>
                  <a:pt x="602" y="5257"/>
                </a:cubicBezTo>
                <a:lnTo>
                  <a:pt x="602" y="5226"/>
                </a:lnTo>
                <a:cubicBezTo>
                  <a:pt x="602" y="5036"/>
                  <a:pt x="444" y="4909"/>
                  <a:pt x="285" y="4909"/>
                </a:cubicBezTo>
                <a:close/>
                <a:moveTo>
                  <a:pt x="285" y="6556"/>
                </a:moveTo>
                <a:cubicBezTo>
                  <a:pt x="127" y="6556"/>
                  <a:pt x="0" y="6682"/>
                  <a:pt x="0" y="6841"/>
                </a:cubicBezTo>
                <a:lnTo>
                  <a:pt x="0" y="6872"/>
                </a:lnTo>
                <a:cubicBezTo>
                  <a:pt x="0" y="7062"/>
                  <a:pt x="127" y="7189"/>
                  <a:pt x="285" y="7189"/>
                </a:cubicBezTo>
                <a:cubicBezTo>
                  <a:pt x="475" y="7189"/>
                  <a:pt x="602" y="7062"/>
                  <a:pt x="602" y="6872"/>
                </a:cubicBezTo>
                <a:lnTo>
                  <a:pt x="602" y="6841"/>
                </a:lnTo>
                <a:cubicBezTo>
                  <a:pt x="602" y="6682"/>
                  <a:pt x="444" y="6556"/>
                  <a:pt x="285" y="6556"/>
                </a:cubicBezTo>
                <a:close/>
                <a:moveTo>
                  <a:pt x="285" y="8171"/>
                </a:moveTo>
                <a:cubicBezTo>
                  <a:pt x="127" y="8171"/>
                  <a:pt x="0" y="8329"/>
                  <a:pt x="0" y="8488"/>
                </a:cubicBezTo>
                <a:lnTo>
                  <a:pt x="0" y="8519"/>
                </a:lnTo>
                <a:cubicBezTo>
                  <a:pt x="0" y="8678"/>
                  <a:pt x="127" y="8804"/>
                  <a:pt x="285" y="8804"/>
                </a:cubicBezTo>
                <a:cubicBezTo>
                  <a:pt x="475" y="8804"/>
                  <a:pt x="602" y="8678"/>
                  <a:pt x="602" y="8519"/>
                </a:cubicBezTo>
                <a:lnTo>
                  <a:pt x="602" y="8488"/>
                </a:lnTo>
                <a:cubicBezTo>
                  <a:pt x="602" y="8329"/>
                  <a:pt x="444" y="8171"/>
                  <a:pt x="285" y="8171"/>
                </a:cubicBezTo>
                <a:close/>
                <a:moveTo>
                  <a:pt x="285" y="9818"/>
                </a:moveTo>
                <a:cubicBezTo>
                  <a:pt x="127" y="9818"/>
                  <a:pt x="0" y="9944"/>
                  <a:pt x="0" y="10103"/>
                </a:cubicBezTo>
                <a:lnTo>
                  <a:pt x="0" y="10166"/>
                </a:lnTo>
                <a:cubicBezTo>
                  <a:pt x="0" y="10324"/>
                  <a:pt x="127" y="10451"/>
                  <a:pt x="285" y="10451"/>
                </a:cubicBezTo>
                <a:cubicBezTo>
                  <a:pt x="475" y="10451"/>
                  <a:pt x="602" y="10324"/>
                  <a:pt x="602" y="10166"/>
                </a:cubicBezTo>
                <a:lnTo>
                  <a:pt x="602" y="10103"/>
                </a:lnTo>
                <a:cubicBezTo>
                  <a:pt x="602" y="9944"/>
                  <a:pt x="444" y="9818"/>
                  <a:pt x="285" y="9818"/>
                </a:cubicBezTo>
                <a:close/>
                <a:moveTo>
                  <a:pt x="285" y="11464"/>
                </a:moveTo>
                <a:cubicBezTo>
                  <a:pt x="127" y="11464"/>
                  <a:pt x="0" y="11591"/>
                  <a:pt x="0" y="11749"/>
                </a:cubicBezTo>
                <a:lnTo>
                  <a:pt x="0" y="11781"/>
                </a:lnTo>
                <a:cubicBezTo>
                  <a:pt x="0" y="11939"/>
                  <a:pt x="127" y="12098"/>
                  <a:pt x="285" y="12098"/>
                </a:cubicBezTo>
                <a:cubicBezTo>
                  <a:pt x="475" y="12098"/>
                  <a:pt x="602" y="11939"/>
                  <a:pt x="602" y="11781"/>
                </a:cubicBezTo>
                <a:lnTo>
                  <a:pt x="602" y="11749"/>
                </a:lnTo>
                <a:cubicBezTo>
                  <a:pt x="602" y="11591"/>
                  <a:pt x="444" y="11464"/>
                  <a:pt x="285" y="11464"/>
                </a:cubicBezTo>
                <a:close/>
                <a:moveTo>
                  <a:pt x="285" y="13080"/>
                </a:moveTo>
                <a:cubicBezTo>
                  <a:pt x="127" y="13080"/>
                  <a:pt x="0" y="13206"/>
                  <a:pt x="0" y="13396"/>
                </a:cubicBezTo>
                <a:lnTo>
                  <a:pt x="0" y="13428"/>
                </a:lnTo>
                <a:cubicBezTo>
                  <a:pt x="0" y="13586"/>
                  <a:pt x="127" y="13713"/>
                  <a:pt x="285" y="13713"/>
                </a:cubicBezTo>
                <a:cubicBezTo>
                  <a:pt x="475" y="13713"/>
                  <a:pt x="602" y="13586"/>
                  <a:pt x="602" y="13428"/>
                </a:cubicBezTo>
                <a:lnTo>
                  <a:pt x="602" y="13396"/>
                </a:lnTo>
                <a:cubicBezTo>
                  <a:pt x="602" y="13206"/>
                  <a:pt x="444" y="13080"/>
                  <a:pt x="285" y="13080"/>
                </a:cubicBezTo>
                <a:close/>
                <a:moveTo>
                  <a:pt x="285" y="14726"/>
                </a:moveTo>
                <a:cubicBezTo>
                  <a:pt x="127" y="14726"/>
                  <a:pt x="0" y="14853"/>
                  <a:pt x="0" y="15011"/>
                </a:cubicBezTo>
                <a:lnTo>
                  <a:pt x="0" y="15043"/>
                </a:lnTo>
                <a:cubicBezTo>
                  <a:pt x="0" y="15233"/>
                  <a:pt x="127" y="15360"/>
                  <a:pt x="285" y="15360"/>
                </a:cubicBezTo>
                <a:cubicBezTo>
                  <a:pt x="475" y="15360"/>
                  <a:pt x="602" y="15233"/>
                  <a:pt x="602" y="15043"/>
                </a:cubicBezTo>
                <a:lnTo>
                  <a:pt x="602" y="15011"/>
                </a:lnTo>
                <a:cubicBezTo>
                  <a:pt x="602" y="14853"/>
                  <a:pt x="444" y="14726"/>
                  <a:pt x="285" y="14726"/>
                </a:cubicBezTo>
                <a:close/>
                <a:moveTo>
                  <a:pt x="285" y="16341"/>
                </a:moveTo>
                <a:cubicBezTo>
                  <a:pt x="127" y="16341"/>
                  <a:pt x="0" y="16500"/>
                  <a:pt x="0" y="16658"/>
                </a:cubicBezTo>
                <a:lnTo>
                  <a:pt x="0" y="16690"/>
                </a:lnTo>
                <a:cubicBezTo>
                  <a:pt x="0" y="16848"/>
                  <a:pt x="127" y="16975"/>
                  <a:pt x="285" y="16975"/>
                </a:cubicBezTo>
                <a:cubicBezTo>
                  <a:pt x="475" y="16975"/>
                  <a:pt x="602" y="16848"/>
                  <a:pt x="602" y="16690"/>
                </a:cubicBezTo>
                <a:lnTo>
                  <a:pt x="602" y="16658"/>
                </a:lnTo>
                <a:cubicBezTo>
                  <a:pt x="602" y="16500"/>
                  <a:pt x="444" y="16341"/>
                  <a:pt x="285" y="16341"/>
                </a:cubicBezTo>
                <a:close/>
                <a:moveTo>
                  <a:pt x="285" y="17988"/>
                </a:moveTo>
                <a:cubicBezTo>
                  <a:pt x="127" y="17988"/>
                  <a:pt x="0" y="18115"/>
                  <a:pt x="0" y="18273"/>
                </a:cubicBezTo>
                <a:lnTo>
                  <a:pt x="0" y="18337"/>
                </a:lnTo>
                <a:cubicBezTo>
                  <a:pt x="0" y="18495"/>
                  <a:pt x="127" y="18622"/>
                  <a:pt x="285" y="18622"/>
                </a:cubicBezTo>
                <a:cubicBezTo>
                  <a:pt x="475" y="18622"/>
                  <a:pt x="602" y="18495"/>
                  <a:pt x="602" y="18337"/>
                </a:cubicBezTo>
                <a:lnTo>
                  <a:pt x="602" y="18273"/>
                </a:lnTo>
                <a:cubicBezTo>
                  <a:pt x="602" y="18115"/>
                  <a:pt x="444" y="17988"/>
                  <a:pt x="285" y="17988"/>
                </a:cubicBezTo>
                <a:close/>
                <a:moveTo>
                  <a:pt x="285" y="19635"/>
                </a:moveTo>
                <a:cubicBezTo>
                  <a:pt x="127" y="19635"/>
                  <a:pt x="0" y="19762"/>
                  <a:pt x="0" y="19920"/>
                </a:cubicBezTo>
                <a:lnTo>
                  <a:pt x="0" y="19952"/>
                </a:lnTo>
                <a:cubicBezTo>
                  <a:pt x="0" y="20110"/>
                  <a:pt x="127" y="20268"/>
                  <a:pt x="285" y="20268"/>
                </a:cubicBezTo>
                <a:cubicBezTo>
                  <a:pt x="475" y="20268"/>
                  <a:pt x="602" y="20110"/>
                  <a:pt x="602" y="19952"/>
                </a:cubicBezTo>
                <a:lnTo>
                  <a:pt x="602" y="19920"/>
                </a:lnTo>
                <a:cubicBezTo>
                  <a:pt x="602" y="19762"/>
                  <a:pt x="444" y="19635"/>
                  <a:pt x="285" y="19635"/>
                </a:cubicBezTo>
                <a:close/>
                <a:moveTo>
                  <a:pt x="285" y="21250"/>
                </a:moveTo>
                <a:cubicBezTo>
                  <a:pt x="127" y="21250"/>
                  <a:pt x="0" y="21377"/>
                  <a:pt x="0" y="21567"/>
                </a:cubicBezTo>
                <a:lnTo>
                  <a:pt x="0" y="21598"/>
                </a:lnTo>
                <a:cubicBezTo>
                  <a:pt x="0" y="21757"/>
                  <a:pt x="127" y="21883"/>
                  <a:pt x="285" y="21883"/>
                </a:cubicBezTo>
                <a:cubicBezTo>
                  <a:pt x="475" y="21883"/>
                  <a:pt x="602" y="21757"/>
                  <a:pt x="602" y="21598"/>
                </a:cubicBezTo>
                <a:lnTo>
                  <a:pt x="602" y="21567"/>
                </a:lnTo>
                <a:cubicBezTo>
                  <a:pt x="602" y="21377"/>
                  <a:pt x="444" y="21250"/>
                  <a:pt x="285" y="21250"/>
                </a:cubicBezTo>
                <a:close/>
                <a:moveTo>
                  <a:pt x="285" y="22897"/>
                </a:moveTo>
                <a:cubicBezTo>
                  <a:pt x="127" y="22897"/>
                  <a:pt x="0" y="23024"/>
                  <a:pt x="0" y="23182"/>
                </a:cubicBezTo>
                <a:lnTo>
                  <a:pt x="0" y="23214"/>
                </a:lnTo>
                <a:cubicBezTo>
                  <a:pt x="0" y="23372"/>
                  <a:pt x="127" y="23530"/>
                  <a:pt x="285" y="23530"/>
                </a:cubicBezTo>
                <a:cubicBezTo>
                  <a:pt x="475" y="23530"/>
                  <a:pt x="602" y="23404"/>
                  <a:pt x="602" y="23214"/>
                </a:cubicBezTo>
                <a:lnTo>
                  <a:pt x="602" y="23182"/>
                </a:lnTo>
                <a:cubicBezTo>
                  <a:pt x="602" y="23024"/>
                  <a:pt x="444" y="22897"/>
                  <a:pt x="285" y="22897"/>
                </a:cubicBezTo>
                <a:close/>
                <a:moveTo>
                  <a:pt x="285" y="24512"/>
                </a:moveTo>
                <a:cubicBezTo>
                  <a:pt x="127" y="24512"/>
                  <a:pt x="0" y="24670"/>
                  <a:pt x="0" y="24829"/>
                </a:cubicBezTo>
                <a:lnTo>
                  <a:pt x="0" y="24860"/>
                </a:lnTo>
                <a:cubicBezTo>
                  <a:pt x="0" y="25019"/>
                  <a:pt x="127" y="25145"/>
                  <a:pt x="285" y="25145"/>
                </a:cubicBezTo>
                <a:cubicBezTo>
                  <a:pt x="475" y="25145"/>
                  <a:pt x="602" y="25019"/>
                  <a:pt x="602" y="24860"/>
                </a:cubicBezTo>
                <a:lnTo>
                  <a:pt x="602" y="24829"/>
                </a:lnTo>
                <a:cubicBezTo>
                  <a:pt x="602" y="24670"/>
                  <a:pt x="444" y="24512"/>
                  <a:pt x="285" y="24512"/>
                </a:cubicBezTo>
                <a:close/>
                <a:moveTo>
                  <a:pt x="285" y="26159"/>
                </a:moveTo>
                <a:cubicBezTo>
                  <a:pt x="127" y="26159"/>
                  <a:pt x="0" y="26285"/>
                  <a:pt x="0" y="26444"/>
                </a:cubicBezTo>
                <a:lnTo>
                  <a:pt x="0" y="26507"/>
                </a:lnTo>
                <a:cubicBezTo>
                  <a:pt x="0" y="26665"/>
                  <a:pt x="127" y="26792"/>
                  <a:pt x="285" y="26792"/>
                </a:cubicBezTo>
                <a:cubicBezTo>
                  <a:pt x="475" y="26792"/>
                  <a:pt x="602" y="26665"/>
                  <a:pt x="602" y="26507"/>
                </a:cubicBezTo>
                <a:lnTo>
                  <a:pt x="602" y="26444"/>
                </a:lnTo>
                <a:cubicBezTo>
                  <a:pt x="602" y="26285"/>
                  <a:pt x="444" y="26159"/>
                  <a:pt x="285" y="26159"/>
                </a:cubicBezTo>
                <a:close/>
                <a:moveTo>
                  <a:pt x="285" y="27774"/>
                </a:moveTo>
                <a:cubicBezTo>
                  <a:pt x="127" y="27774"/>
                  <a:pt x="0" y="27932"/>
                  <a:pt x="0" y="28091"/>
                </a:cubicBezTo>
                <a:lnTo>
                  <a:pt x="0" y="28122"/>
                </a:lnTo>
                <a:cubicBezTo>
                  <a:pt x="0" y="28281"/>
                  <a:pt x="127" y="28407"/>
                  <a:pt x="285" y="28407"/>
                </a:cubicBezTo>
                <a:cubicBezTo>
                  <a:pt x="475" y="28407"/>
                  <a:pt x="602" y="28281"/>
                  <a:pt x="602" y="28122"/>
                </a:cubicBezTo>
                <a:lnTo>
                  <a:pt x="602" y="28091"/>
                </a:lnTo>
                <a:cubicBezTo>
                  <a:pt x="602" y="27932"/>
                  <a:pt x="444" y="27774"/>
                  <a:pt x="285" y="27774"/>
                </a:cubicBezTo>
                <a:close/>
              </a:path>
            </a:pathLst>
          </a:custGeom>
          <a:solidFill>
            <a:srgbClr val="F2E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33"/>
          <p:cNvSpPr/>
          <p:nvPr/>
        </p:nvSpPr>
        <p:spPr>
          <a:xfrm>
            <a:off x="3873196" y="2139027"/>
            <a:ext cx="14275" cy="710200"/>
          </a:xfrm>
          <a:custGeom>
            <a:avLst/>
            <a:gdLst/>
            <a:ahLst/>
            <a:cxnLst/>
            <a:rect l="l" t="t" r="r" b="b"/>
            <a:pathLst>
              <a:path w="571" h="28408" extrusionOk="0">
                <a:moveTo>
                  <a:pt x="286" y="0"/>
                </a:moveTo>
                <a:cubicBezTo>
                  <a:pt x="127" y="0"/>
                  <a:pt x="1" y="159"/>
                  <a:pt x="1" y="317"/>
                </a:cubicBezTo>
                <a:lnTo>
                  <a:pt x="1" y="349"/>
                </a:lnTo>
                <a:cubicBezTo>
                  <a:pt x="1" y="507"/>
                  <a:pt x="127" y="634"/>
                  <a:pt x="286" y="634"/>
                </a:cubicBezTo>
                <a:cubicBezTo>
                  <a:pt x="444" y="634"/>
                  <a:pt x="571" y="507"/>
                  <a:pt x="571" y="349"/>
                </a:cubicBezTo>
                <a:lnTo>
                  <a:pt x="571" y="317"/>
                </a:lnTo>
                <a:cubicBezTo>
                  <a:pt x="571" y="159"/>
                  <a:pt x="444" y="0"/>
                  <a:pt x="286" y="0"/>
                </a:cubicBezTo>
                <a:close/>
                <a:moveTo>
                  <a:pt x="286" y="1647"/>
                </a:moveTo>
                <a:cubicBezTo>
                  <a:pt x="127" y="1647"/>
                  <a:pt x="1" y="1774"/>
                  <a:pt x="1" y="1932"/>
                </a:cubicBezTo>
                <a:lnTo>
                  <a:pt x="1" y="1995"/>
                </a:lnTo>
                <a:cubicBezTo>
                  <a:pt x="1" y="2154"/>
                  <a:pt x="127" y="2280"/>
                  <a:pt x="286" y="2280"/>
                </a:cubicBezTo>
                <a:cubicBezTo>
                  <a:pt x="444" y="2280"/>
                  <a:pt x="571" y="2154"/>
                  <a:pt x="571" y="1995"/>
                </a:cubicBezTo>
                <a:lnTo>
                  <a:pt x="571" y="1932"/>
                </a:lnTo>
                <a:cubicBezTo>
                  <a:pt x="571" y="1774"/>
                  <a:pt x="444" y="1647"/>
                  <a:pt x="286" y="1647"/>
                </a:cubicBezTo>
                <a:close/>
                <a:moveTo>
                  <a:pt x="286" y="3294"/>
                </a:moveTo>
                <a:cubicBezTo>
                  <a:pt x="127" y="3294"/>
                  <a:pt x="1" y="3421"/>
                  <a:pt x="1" y="3579"/>
                </a:cubicBezTo>
                <a:lnTo>
                  <a:pt x="1" y="3611"/>
                </a:lnTo>
                <a:cubicBezTo>
                  <a:pt x="1" y="3769"/>
                  <a:pt x="127" y="3927"/>
                  <a:pt x="286" y="3927"/>
                </a:cubicBezTo>
                <a:cubicBezTo>
                  <a:pt x="444" y="3927"/>
                  <a:pt x="571" y="3769"/>
                  <a:pt x="571" y="3611"/>
                </a:cubicBezTo>
                <a:lnTo>
                  <a:pt x="571" y="3579"/>
                </a:lnTo>
                <a:cubicBezTo>
                  <a:pt x="571" y="3421"/>
                  <a:pt x="444" y="3294"/>
                  <a:pt x="286" y="3294"/>
                </a:cubicBezTo>
                <a:close/>
                <a:moveTo>
                  <a:pt x="286" y="4909"/>
                </a:moveTo>
                <a:cubicBezTo>
                  <a:pt x="127" y="4909"/>
                  <a:pt x="1" y="5036"/>
                  <a:pt x="1" y="5226"/>
                </a:cubicBezTo>
                <a:lnTo>
                  <a:pt x="1" y="5257"/>
                </a:lnTo>
                <a:cubicBezTo>
                  <a:pt x="1" y="5416"/>
                  <a:pt x="127" y="5542"/>
                  <a:pt x="286" y="5542"/>
                </a:cubicBezTo>
                <a:cubicBezTo>
                  <a:pt x="444" y="5542"/>
                  <a:pt x="571" y="5416"/>
                  <a:pt x="571" y="5257"/>
                </a:cubicBezTo>
                <a:lnTo>
                  <a:pt x="571" y="5226"/>
                </a:lnTo>
                <a:cubicBezTo>
                  <a:pt x="571" y="5036"/>
                  <a:pt x="444" y="4909"/>
                  <a:pt x="286" y="4909"/>
                </a:cubicBezTo>
                <a:close/>
                <a:moveTo>
                  <a:pt x="286" y="6556"/>
                </a:moveTo>
                <a:cubicBezTo>
                  <a:pt x="127" y="6556"/>
                  <a:pt x="1" y="6682"/>
                  <a:pt x="1" y="6841"/>
                </a:cubicBezTo>
                <a:lnTo>
                  <a:pt x="1" y="6872"/>
                </a:lnTo>
                <a:cubicBezTo>
                  <a:pt x="1" y="7062"/>
                  <a:pt x="127" y="7189"/>
                  <a:pt x="286" y="7189"/>
                </a:cubicBezTo>
                <a:cubicBezTo>
                  <a:pt x="444" y="7189"/>
                  <a:pt x="571" y="7062"/>
                  <a:pt x="571" y="6872"/>
                </a:cubicBezTo>
                <a:lnTo>
                  <a:pt x="571" y="6841"/>
                </a:lnTo>
                <a:cubicBezTo>
                  <a:pt x="571" y="6682"/>
                  <a:pt x="444" y="6556"/>
                  <a:pt x="286" y="6556"/>
                </a:cubicBezTo>
                <a:close/>
                <a:moveTo>
                  <a:pt x="286" y="8171"/>
                </a:moveTo>
                <a:cubicBezTo>
                  <a:pt x="127" y="8171"/>
                  <a:pt x="1" y="8329"/>
                  <a:pt x="1" y="8488"/>
                </a:cubicBezTo>
                <a:lnTo>
                  <a:pt x="1" y="8519"/>
                </a:lnTo>
                <a:cubicBezTo>
                  <a:pt x="1" y="8678"/>
                  <a:pt x="127" y="8804"/>
                  <a:pt x="286" y="8804"/>
                </a:cubicBezTo>
                <a:cubicBezTo>
                  <a:pt x="444" y="8804"/>
                  <a:pt x="571" y="8678"/>
                  <a:pt x="571" y="8519"/>
                </a:cubicBezTo>
                <a:lnTo>
                  <a:pt x="571" y="8488"/>
                </a:lnTo>
                <a:cubicBezTo>
                  <a:pt x="571" y="8329"/>
                  <a:pt x="444" y="8171"/>
                  <a:pt x="286" y="8171"/>
                </a:cubicBezTo>
                <a:close/>
                <a:moveTo>
                  <a:pt x="286" y="9818"/>
                </a:moveTo>
                <a:cubicBezTo>
                  <a:pt x="127" y="9818"/>
                  <a:pt x="1" y="9944"/>
                  <a:pt x="1" y="10103"/>
                </a:cubicBezTo>
                <a:lnTo>
                  <a:pt x="1" y="10166"/>
                </a:lnTo>
                <a:cubicBezTo>
                  <a:pt x="1" y="10324"/>
                  <a:pt x="127" y="10451"/>
                  <a:pt x="286" y="10451"/>
                </a:cubicBezTo>
                <a:cubicBezTo>
                  <a:pt x="444" y="10451"/>
                  <a:pt x="571" y="10324"/>
                  <a:pt x="571" y="10166"/>
                </a:cubicBezTo>
                <a:lnTo>
                  <a:pt x="571" y="10103"/>
                </a:lnTo>
                <a:cubicBezTo>
                  <a:pt x="571" y="9944"/>
                  <a:pt x="444" y="9818"/>
                  <a:pt x="286" y="9818"/>
                </a:cubicBezTo>
                <a:close/>
                <a:moveTo>
                  <a:pt x="286" y="11464"/>
                </a:moveTo>
                <a:cubicBezTo>
                  <a:pt x="127" y="11464"/>
                  <a:pt x="1" y="11591"/>
                  <a:pt x="1" y="11749"/>
                </a:cubicBezTo>
                <a:lnTo>
                  <a:pt x="1" y="11781"/>
                </a:lnTo>
                <a:cubicBezTo>
                  <a:pt x="1" y="11939"/>
                  <a:pt x="127" y="12098"/>
                  <a:pt x="286" y="12098"/>
                </a:cubicBezTo>
                <a:cubicBezTo>
                  <a:pt x="444" y="12098"/>
                  <a:pt x="571" y="11939"/>
                  <a:pt x="571" y="11781"/>
                </a:cubicBezTo>
                <a:lnTo>
                  <a:pt x="571" y="11749"/>
                </a:lnTo>
                <a:cubicBezTo>
                  <a:pt x="571" y="11591"/>
                  <a:pt x="444" y="11464"/>
                  <a:pt x="286" y="11464"/>
                </a:cubicBezTo>
                <a:close/>
                <a:moveTo>
                  <a:pt x="286" y="13080"/>
                </a:moveTo>
                <a:cubicBezTo>
                  <a:pt x="127" y="13080"/>
                  <a:pt x="1" y="13206"/>
                  <a:pt x="1" y="13396"/>
                </a:cubicBezTo>
                <a:lnTo>
                  <a:pt x="1" y="13428"/>
                </a:lnTo>
                <a:cubicBezTo>
                  <a:pt x="1" y="13586"/>
                  <a:pt x="127" y="13713"/>
                  <a:pt x="286" y="13713"/>
                </a:cubicBezTo>
                <a:cubicBezTo>
                  <a:pt x="444" y="13713"/>
                  <a:pt x="571" y="13586"/>
                  <a:pt x="571" y="13428"/>
                </a:cubicBezTo>
                <a:lnTo>
                  <a:pt x="571" y="13396"/>
                </a:lnTo>
                <a:cubicBezTo>
                  <a:pt x="571" y="13206"/>
                  <a:pt x="444" y="13080"/>
                  <a:pt x="286" y="13080"/>
                </a:cubicBezTo>
                <a:close/>
                <a:moveTo>
                  <a:pt x="286" y="14726"/>
                </a:moveTo>
                <a:cubicBezTo>
                  <a:pt x="127" y="14726"/>
                  <a:pt x="1" y="14853"/>
                  <a:pt x="1" y="15011"/>
                </a:cubicBezTo>
                <a:lnTo>
                  <a:pt x="1" y="15043"/>
                </a:lnTo>
                <a:cubicBezTo>
                  <a:pt x="1" y="15233"/>
                  <a:pt x="127" y="15360"/>
                  <a:pt x="286" y="15360"/>
                </a:cubicBezTo>
                <a:cubicBezTo>
                  <a:pt x="444" y="15360"/>
                  <a:pt x="571" y="15233"/>
                  <a:pt x="571" y="15043"/>
                </a:cubicBezTo>
                <a:lnTo>
                  <a:pt x="571" y="15011"/>
                </a:lnTo>
                <a:cubicBezTo>
                  <a:pt x="571" y="14853"/>
                  <a:pt x="444" y="14726"/>
                  <a:pt x="286" y="14726"/>
                </a:cubicBezTo>
                <a:close/>
                <a:moveTo>
                  <a:pt x="286" y="16341"/>
                </a:moveTo>
                <a:cubicBezTo>
                  <a:pt x="127" y="16341"/>
                  <a:pt x="1" y="16500"/>
                  <a:pt x="1" y="16658"/>
                </a:cubicBezTo>
                <a:lnTo>
                  <a:pt x="1" y="16690"/>
                </a:lnTo>
                <a:cubicBezTo>
                  <a:pt x="1" y="16848"/>
                  <a:pt x="127" y="16975"/>
                  <a:pt x="286" y="16975"/>
                </a:cubicBezTo>
                <a:cubicBezTo>
                  <a:pt x="444" y="16975"/>
                  <a:pt x="571" y="16848"/>
                  <a:pt x="571" y="16690"/>
                </a:cubicBezTo>
                <a:lnTo>
                  <a:pt x="571" y="16658"/>
                </a:lnTo>
                <a:cubicBezTo>
                  <a:pt x="571" y="16500"/>
                  <a:pt x="444" y="16341"/>
                  <a:pt x="286" y="16341"/>
                </a:cubicBezTo>
                <a:close/>
                <a:moveTo>
                  <a:pt x="286" y="17988"/>
                </a:moveTo>
                <a:cubicBezTo>
                  <a:pt x="127" y="17988"/>
                  <a:pt x="1" y="18115"/>
                  <a:pt x="1" y="18273"/>
                </a:cubicBezTo>
                <a:lnTo>
                  <a:pt x="1" y="18337"/>
                </a:lnTo>
                <a:cubicBezTo>
                  <a:pt x="1" y="18495"/>
                  <a:pt x="127" y="18622"/>
                  <a:pt x="286" y="18622"/>
                </a:cubicBezTo>
                <a:cubicBezTo>
                  <a:pt x="444" y="18622"/>
                  <a:pt x="571" y="18495"/>
                  <a:pt x="571" y="18337"/>
                </a:cubicBezTo>
                <a:lnTo>
                  <a:pt x="571" y="18273"/>
                </a:lnTo>
                <a:cubicBezTo>
                  <a:pt x="571" y="18115"/>
                  <a:pt x="444" y="17988"/>
                  <a:pt x="286" y="17988"/>
                </a:cubicBezTo>
                <a:close/>
                <a:moveTo>
                  <a:pt x="286" y="19635"/>
                </a:moveTo>
                <a:cubicBezTo>
                  <a:pt x="127" y="19635"/>
                  <a:pt x="1" y="19762"/>
                  <a:pt x="1" y="19920"/>
                </a:cubicBezTo>
                <a:lnTo>
                  <a:pt x="1" y="19952"/>
                </a:lnTo>
                <a:cubicBezTo>
                  <a:pt x="1" y="20110"/>
                  <a:pt x="127" y="20268"/>
                  <a:pt x="286" y="20268"/>
                </a:cubicBezTo>
                <a:cubicBezTo>
                  <a:pt x="444" y="20268"/>
                  <a:pt x="571" y="20110"/>
                  <a:pt x="571" y="19952"/>
                </a:cubicBezTo>
                <a:lnTo>
                  <a:pt x="571" y="19920"/>
                </a:lnTo>
                <a:cubicBezTo>
                  <a:pt x="571" y="19762"/>
                  <a:pt x="444" y="19635"/>
                  <a:pt x="286" y="19635"/>
                </a:cubicBezTo>
                <a:close/>
                <a:moveTo>
                  <a:pt x="286" y="21250"/>
                </a:moveTo>
                <a:cubicBezTo>
                  <a:pt x="127" y="21250"/>
                  <a:pt x="1" y="21377"/>
                  <a:pt x="1" y="21567"/>
                </a:cubicBezTo>
                <a:lnTo>
                  <a:pt x="1" y="21598"/>
                </a:lnTo>
                <a:cubicBezTo>
                  <a:pt x="1" y="21757"/>
                  <a:pt x="127" y="21883"/>
                  <a:pt x="286" y="21883"/>
                </a:cubicBezTo>
                <a:cubicBezTo>
                  <a:pt x="444" y="21883"/>
                  <a:pt x="571" y="21757"/>
                  <a:pt x="571" y="21598"/>
                </a:cubicBezTo>
                <a:lnTo>
                  <a:pt x="571" y="21567"/>
                </a:lnTo>
                <a:cubicBezTo>
                  <a:pt x="571" y="21377"/>
                  <a:pt x="444" y="21250"/>
                  <a:pt x="286" y="21250"/>
                </a:cubicBezTo>
                <a:close/>
                <a:moveTo>
                  <a:pt x="286" y="22897"/>
                </a:moveTo>
                <a:cubicBezTo>
                  <a:pt x="127" y="22897"/>
                  <a:pt x="1" y="23024"/>
                  <a:pt x="1" y="23182"/>
                </a:cubicBezTo>
                <a:lnTo>
                  <a:pt x="1" y="23214"/>
                </a:lnTo>
                <a:cubicBezTo>
                  <a:pt x="1" y="23372"/>
                  <a:pt x="127" y="23530"/>
                  <a:pt x="286" y="23530"/>
                </a:cubicBezTo>
                <a:cubicBezTo>
                  <a:pt x="444" y="23530"/>
                  <a:pt x="571" y="23404"/>
                  <a:pt x="571" y="23214"/>
                </a:cubicBezTo>
                <a:lnTo>
                  <a:pt x="571" y="23182"/>
                </a:lnTo>
                <a:cubicBezTo>
                  <a:pt x="571" y="23024"/>
                  <a:pt x="444" y="22897"/>
                  <a:pt x="286" y="22897"/>
                </a:cubicBezTo>
                <a:close/>
                <a:moveTo>
                  <a:pt x="286" y="24512"/>
                </a:moveTo>
                <a:cubicBezTo>
                  <a:pt x="127" y="24512"/>
                  <a:pt x="1" y="24670"/>
                  <a:pt x="1" y="24829"/>
                </a:cubicBezTo>
                <a:lnTo>
                  <a:pt x="1" y="24860"/>
                </a:lnTo>
                <a:cubicBezTo>
                  <a:pt x="1" y="25019"/>
                  <a:pt x="127" y="25145"/>
                  <a:pt x="286" y="25145"/>
                </a:cubicBezTo>
                <a:cubicBezTo>
                  <a:pt x="444" y="25145"/>
                  <a:pt x="571" y="25019"/>
                  <a:pt x="571" y="24860"/>
                </a:cubicBezTo>
                <a:lnTo>
                  <a:pt x="571" y="24829"/>
                </a:lnTo>
                <a:cubicBezTo>
                  <a:pt x="571" y="24670"/>
                  <a:pt x="444" y="24512"/>
                  <a:pt x="286" y="24512"/>
                </a:cubicBezTo>
                <a:close/>
                <a:moveTo>
                  <a:pt x="286" y="26159"/>
                </a:moveTo>
                <a:cubicBezTo>
                  <a:pt x="127" y="26159"/>
                  <a:pt x="1" y="26285"/>
                  <a:pt x="1" y="26444"/>
                </a:cubicBezTo>
                <a:lnTo>
                  <a:pt x="1" y="26507"/>
                </a:lnTo>
                <a:cubicBezTo>
                  <a:pt x="1" y="26665"/>
                  <a:pt x="127" y="26792"/>
                  <a:pt x="286" y="26792"/>
                </a:cubicBezTo>
                <a:cubicBezTo>
                  <a:pt x="444" y="26792"/>
                  <a:pt x="571" y="26665"/>
                  <a:pt x="571" y="26507"/>
                </a:cubicBezTo>
                <a:lnTo>
                  <a:pt x="571" y="26444"/>
                </a:lnTo>
                <a:cubicBezTo>
                  <a:pt x="571" y="26285"/>
                  <a:pt x="444" y="26159"/>
                  <a:pt x="286" y="26159"/>
                </a:cubicBezTo>
                <a:close/>
                <a:moveTo>
                  <a:pt x="286" y="27774"/>
                </a:moveTo>
                <a:cubicBezTo>
                  <a:pt x="127" y="27774"/>
                  <a:pt x="1" y="27932"/>
                  <a:pt x="1" y="28091"/>
                </a:cubicBezTo>
                <a:lnTo>
                  <a:pt x="1" y="28122"/>
                </a:lnTo>
                <a:cubicBezTo>
                  <a:pt x="1" y="28281"/>
                  <a:pt x="127" y="28407"/>
                  <a:pt x="286" y="28407"/>
                </a:cubicBezTo>
                <a:cubicBezTo>
                  <a:pt x="444" y="28407"/>
                  <a:pt x="571" y="28281"/>
                  <a:pt x="571" y="28122"/>
                </a:cubicBezTo>
                <a:lnTo>
                  <a:pt x="571" y="28091"/>
                </a:lnTo>
                <a:cubicBezTo>
                  <a:pt x="571" y="27932"/>
                  <a:pt x="444" y="27774"/>
                  <a:pt x="286" y="27774"/>
                </a:cubicBezTo>
                <a:close/>
              </a:path>
            </a:pathLst>
          </a:custGeom>
          <a:solidFill>
            <a:srgbClr val="E0D8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33"/>
          <p:cNvSpPr/>
          <p:nvPr/>
        </p:nvSpPr>
        <p:spPr>
          <a:xfrm>
            <a:off x="6775000" y="2139027"/>
            <a:ext cx="15075" cy="710200"/>
          </a:xfrm>
          <a:custGeom>
            <a:avLst/>
            <a:gdLst/>
            <a:ahLst/>
            <a:cxnLst/>
            <a:rect l="l" t="t" r="r" b="b"/>
            <a:pathLst>
              <a:path w="603" h="28408" extrusionOk="0">
                <a:moveTo>
                  <a:pt x="318" y="0"/>
                </a:moveTo>
                <a:cubicBezTo>
                  <a:pt x="159" y="0"/>
                  <a:pt x="1" y="159"/>
                  <a:pt x="1" y="317"/>
                </a:cubicBezTo>
                <a:lnTo>
                  <a:pt x="1" y="349"/>
                </a:lnTo>
                <a:cubicBezTo>
                  <a:pt x="1" y="507"/>
                  <a:pt x="159" y="634"/>
                  <a:pt x="318" y="634"/>
                </a:cubicBezTo>
                <a:cubicBezTo>
                  <a:pt x="476" y="634"/>
                  <a:pt x="603" y="507"/>
                  <a:pt x="603" y="349"/>
                </a:cubicBezTo>
                <a:lnTo>
                  <a:pt x="603" y="317"/>
                </a:lnTo>
                <a:cubicBezTo>
                  <a:pt x="603" y="159"/>
                  <a:pt x="476" y="0"/>
                  <a:pt x="318" y="0"/>
                </a:cubicBezTo>
                <a:close/>
                <a:moveTo>
                  <a:pt x="318" y="1647"/>
                </a:moveTo>
                <a:cubicBezTo>
                  <a:pt x="159" y="1647"/>
                  <a:pt x="1" y="1774"/>
                  <a:pt x="1" y="1932"/>
                </a:cubicBezTo>
                <a:lnTo>
                  <a:pt x="1" y="1995"/>
                </a:lnTo>
                <a:cubicBezTo>
                  <a:pt x="1" y="2154"/>
                  <a:pt x="159" y="2280"/>
                  <a:pt x="318" y="2280"/>
                </a:cubicBezTo>
                <a:cubicBezTo>
                  <a:pt x="476" y="2280"/>
                  <a:pt x="603" y="2154"/>
                  <a:pt x="603" y="1995"/>
                </a:cubicBezTo>
                <a:lnTo>
                  <a:pt x="603" y="1932"/>
                </a:lnTo>
                <a:cubicBezTo>
                  <a:pt x="603" y="1774"/>
                  <a:pt x="476" y="1647"/>
                  <a:pt x="318" y="1647"/>
                </a:cubicBezTo>
                <a:close/>
                <a:moveTo>
                  <a:pt x="318" y="3294"/>
                </a:moveTo>
                <a:cubicBezTo>
                  <a:pt x="159" y="3294"/>
                  <a:pt x="1" y="3421"/>
                  <a:pt x="1" y="3579"/>
                </a:cubicBezTo>
                <a:lnTo>
                  <a:pt x="1" y="3611"/>
                </a:lnTo>
                <a:cubicBezTo>
                  <a:pt x="1" y="3769"/>
                  <a:pt x="159" y="3927"/>
                  <a:pt x="318" y="3927"/>
                </a:cubicBezTo>
                <a:cubicBezTo>
                  <a:pt x="476" y="3927"/>
                  <a:pt x="603" y="3769"/>
                  <a:pt x="603" y="3611"/>
                </a:cubicBezTo>
                <a:lnTo>
                  <a:pt x="603" y="3579"/>
                </a:lnTo>
                <a:cubicBezTo>
                  <a:pt x="603" y="3421"/>
                  <a:pt x="476" y="3294"/>
                  <a:pt x="318" y="3294"/>
                </a:cubicBezTo>
                <a:close/>
                <a:moveTo>
                  <a:pt x="318" y="4909"/>
                </a:moveTo>
                <a:cubicBezTo>
                  <a:pt x="159" y="4909"/>
                  <a:pt x="1" y="5036"/>
                  <a:pt x="1" y="5226"/>
                </a:cubicBezTo>
                <a:lnTo>
                  <a:pt x="1" y="5257"/>
                </a:lnTo>
                <a:cubicBezTo>
                  <a:pt x="1" y="5416"/>
                  <a:pt x="159" y="5542"/>
                  <a:pt x="318" y="5542"/>
                </a:cubicBezTo>
                <a:cubicBezTo>
                  <a:pt x="476" y="5542"/>
                  <a:pt x="603" y="5416"/>
                  <a:pt x="603" y="5257"/>
                </a:cubicBezTo>
                <a:lnTo>
                  <a:pt x="603" y="5226"/>
                </a:lnTo>
                <a:cubicBezTo>
                  <a:pt x="603" y="5036"/>
                  <a:pt x="476" y="4909"/>
                  <a:pt x="318" y="4909"/>
                </a:cubicBezTo>
                <a:close/>
                <a:moveTo>
                  <a:pt x="318" y="6556"/>
                </a:moveTo>
                <a:cubicBezTo>
                  <a:pt x="159" y="6556"/>
                  <a:pt x="1" y="6682"/>
                  <a:pt x="1" y="6841"/>
                </a:cubicBezTo>
                <a:lnTo>
                  <a:pt x="1" y="6872"/>
                </a:lnTo>
                <a:cubicBezTo>
                  <a:pt x="1" y="7062"/>
                  <a:pt x="159" y="7189"/>
                  <a:pt x="318" y="7189"/>
                </a:cubicBezTo>
                <a:cubicBezTo>
                  <a:pt x="476" y="7189"/>
                  <a:pt x="603" y="7062"/>
                  <a:pt x="603" y="6872"/>
                </a:cubicBezTo>
                <a:lnTo>
                  <a:pt x="603" y="6841"/>
                </a:lnTo>
                <a:cubicBezTo>
                  <a:pt x="603" y="6682"/>
                  <a:pt x="476" y="6556"/>
                  <a:pt x="318" y="6556"/>
                </a:cubicBezTo>
                <a:close/>
                <a:moveTo>
                  <a:pt x="318" y="8171"/>
                </a:moveTo>
                <a:cubicBezTo>
                  <a:pt x="159" y="8171"/>
                  <a:pt x="1" y="8329"/>
                  <a:pt x="1" y="8488"/>
                </a:cubicBezTo>
                <a:lnTo>
                  <a:pt x="1" y="8519"/>
                </a:lnTo>
                <a:cubicBezTo>
                  <a:pt x="1" y="8678"/>
                  <a:pt x="159" y="8804"/>
                  <a:pt x="318" y="8804"/>
                </a:cubicBezTo>
                <a:cubicBezTo>
                  <a:pt x="476" y="8804"/>
                  <a:pt x="603" y="8678"/>
                  <a:pt x="603" y="8519"/>
                </a:cubicBezTo>
                <a:lnTo>
                  <a:pt x="603" y="8488"/>
                </a:lnTo>
                <a:cubicBezTo>
                  <a:pt x="603" y="8329"/>
                  <a:pt x="476" y="8171"/>
                  <a:pt x="318" y="8171"/>
                </a:cubicBezTo>
                <a:close/>
                <a:moveTo>
                  <a:pt x="318" y="9818"/>
                </a:moveTo>
                <a:cubicBezTo>
                  <a:pt x="159" y="9818"/>
                  <a:pt x="1" y="9944"/>
                  <a:pt x="1" y="10103"/>
                </a:cubicBezTo>
                <a:lnTo>
                  <a:pt x="1" y="10166"/>
                </a:lnTo>
                <a:cubicBezTo>
                  <a:pt x="1" y="10324"/>
                  <a:pt x="159" y="10451"/>
                  <a:pt x="318" y="10451"/>
                </a:cubicBezTo>
                <a:cubicBezTo>
                  <a:pt x="476" y="10451"/>
                  <a:pt x="603" y="10324"/>
                  <a:pt x="603" y="10166"/>
                </a:cubicBezTo>
                <a:lnTo>
                  <a:pt x="603" y="10103"/>
                </a:lnTo>
                <a:cubicBezTo>
                  <a:pt x="603" y="9944"/>
                  <a:pt x="476" y="9818"/>
                  <a:pt x="318" y="9818"/>
                </a:cubicBezTo>
                <a:close/>
                <a:moveTo>
                  <a:pt x="318" y="11464"/>
                </a:moveTo>
                <a:cubicBezTo>
                  <a:pt x="159" y="11464"/>
                  <a:pt x="1" y="11591"/>
                  <a:pt x="1" y="11749"/>
                </a:cubicBezTo>
                <a:lnTo>
                  <a:pt x="1" y="11781"/>
                </a:lnTo>
                <a:cubicBezTo>
                  <a:pt x="1" y="11939"/>
                  <a:pt x="159" y="12098"/>
                  <a:pt x="318" y="12098"/>
                </a:cubicBezTo>
                <a:cubicBezTo>
                  <a:pt x="476" y="12098"/>
                  <a:pt x="603" y="11939"/>
                  <a:pt x="603" y="11781"/>
                </a:cubicBezTo>
                <a:lnTo>
                  <a:pt x="603" y="11749"/>
                </a:lnTo>
                <a:cubicBezTo>
                  <a:pt x="603" y="11591"/>
                  <a:pt x="476" y="11464"/>
                  <a:pt x="318" y="11464"/>
                </a:cubicBezTo>
                <a:close/>
                <a:moveTo>
                  <a:pt x="318" y="13080"/>
                </a:moveTo>
                <a:cubicBezTo>
                  <a:pt x="159" y="13080"/>
                  <a:pt x="1" y="13206"/>
                  <a:pt x="1" y="13396"/>
                </a:cubicBezTo>
                <a:lnTo>
                  <a:pt x="1" y="13428"/>
                </a:lnTo>
                <a:cubicBezTo>
                  <a:pt x="1" y="13586"/>
                  <a:pt x="159" y="13713"/>
                  <a:pt x="318" y="13713"/>
                </a:cubicBezTo>
                <a:cubicBezTo>
                  <a:pt x="476" y="13713"/>
                  <a:pt x="603" y="13586"/>
                  <a:pt x="603" y="13428"/>
                </a:cubicBezTo>
                <a:lnTo>
                  <a:pt x="603" y="13396"/>
                </a:lnTo>
                <a:cubicBezTo>
                  <a:pt x="603" y="13206"/>
                  <a:pt x="476" y="13080"/>
                  <a:pt x="318" y="13080"/>
                </a:cubicBezTo>
                <a:close/>
                <a:moveTo>
                  <a:pt x="318" y="14726"/>
                </a:moveTo>
                <a:cubicBezTo>
                  <a:pt x="159" y="14726"/>
                  <a:pt x="1" y="14853"/>
                  <a:pt x="1" y="15011"/>
                </a:cubicBezTo>
                <a:lnTo>
                  <a:pt x="1" y="15043"/>
                </a:lnTo>
                <a:cubicBezTo>
                  <a:pt x="1" y="15233"/>
                  <a:pt x="159" y="15360"/>
                  <a:pt x="318" y="15360"/>
                </a:cubicBezTo>
                <a:cubicBezTo>
                  <a:pt x="476" y="15360"/>
                  <a:pt x="603" y="15233"/>
                  <a:pt x="603" y="15043"/>
                </a:cubicBezTo>
                <a:lnTo>
                  <a:pt x="603" y="15011"/>
                </a:lnTo>
                <a:cubicBezTo>
                  <a:pt x="603" y="14853"/>
                  <a:pt x="476" y="14726"/>
                  <a:pt x="318" y="14726"/>
                </a:cubicBezTo>
                <a:close/>
                <a:moveTo>
                  <a:pt x="318" y="16341"/>
                </a:moveTo>
                <a:cubicBezTo>
                  <a:pt x="159" y="16341"/>
                  <a:pt x="1" y="16500"/>
                  <a:pt x="1" y="16658"/>
                </a:cubicBezTo>
                <a:lnTo>
                  <a:pt x="1" y="16690"/>
                </a:lnTo>
                <a:cubicBezTo>
                  <a:pt x="1" y="16848"/>
                  <a:pt x="159" y="16975"/>
                  <a:pt x="318" y="16975"/>
                </a:cubicBezTo>
                <a:cubicBezTo>
                  <a:pt x="476" y="16975"/>
                  <a:pt x="603" y="16848"/>
                  <a:pt x="603" y="16690"/>
                </a:cubicBezTo>
                <a:lnTo>
                  <a:pt x="603" y="16658"/>
                </a:lnTo>
                <a:cubicBezTo>
                  <a:pt x="603" y="16500"/>
                  <a:pt x="476" y="16341"/>
                  <a:pt x="318" y="16341"/>
                </a:cubicBezTo>
                <a:close/>
                <a:moveTo>
                  <a:pt x="318" y="17988"/>
                </a:moveTo>
                <a:cubicBezTo>
                  <a:pt x="159" y="17988"/>
                  <a:pt x="1" y="18115"/>
                  <a:pt x="1" y="18273"/>
                </a:cubicBezTo>
                <a:lnTo>
                  <a:pt x="1" y="18337"/>
                </a:lnTo>
                <a:cubicBezTo>
                  <a:pt x="1" y="18495"/>
                  <a:pt x="159" y="18622"/>
                  <a:pt x="318" y="18622"/>
                </a:cubicBezTo>
                <a:cubicBezTo>
                  <a:pt x="476" y="18622"/>
                  <a:pt x="603" y="18495"/>
                  <a:pt x="603" y="18337"/>
                </a:cubicBezTo>
                <a:lnTo>
                  <a:pt x="603" y="18273"/>
                </a:lnTo>
                <a:cubicBezTo>
                  <a:pt x="603" y="18115"/>
                  <a:pt x="476" y="17988"/>
                  <a:pt x="318" y="17988"/>
                </a:cubicBezTo>
                <a:close/>
                <a:moveTo>
                  <a:pt x="318" y="19635"/>
                </a:moveTo>
                <a:cubicBezTo>
                  <a:pt x="159" y="19635"/>
                  <a:pt x="1" y="19762"/>
                  <a:pt x="1" y="19920"/>
                </a:cubicBezTo>
                <a:lnTo>
                  <a:pt x="1" y="19952"/>
                </a:lnTo>
                <a:cubicBezTo>
                  <a:pt x="1" y="20110"/>
                  <a:pt x="159" y="20268"/>
                  <a:pt x="318" y="20268"/>
                </a:cubicBezTo>
                <a:cubicBezTo>
                  <a:pt x="476" y="20268"/>
                  <a:pt x="603" y="20110"/>
                  <a:pt x="603" y="19952"/>
                </a:cubicBezTo>
                <a:lnTo>
                  <a:pt x="603" y="19920"/>
                </a:lnTo>
                <a:cubicBezTo>
                  <a:pt x="603" y="19762"/>
                  <a:pt x="476" y="19635"/>
                  <a:pt x="318" y="19635"/>
                </a:cubicBezTo>
                <a:close/>
                <a:moveTo>
                  <a:pt x="318" y="21250"/>
                </a:moveTo>
                <a:cubicBezTo>
                  <a:pt x="159" y="21250"/>
                  <a:pt x="1" y="21377"/>
                  <a:pt x="1" y="21567"/>
                </a:cubicBezTo>
                <a:lnTo>
                  <a:pt x="1" y="21598"/>
                </a:lnTo>
                <a:cubicBezTo>
                  <a:pt x="1" y="21757"/>
                  <a:pt x="159" y="21883"/>
                  <a:pt x="318" y="21883"/>
                </a:cubicBezTo>
                <a:cubicBezTo>
                  <a:pt x="476" y="21883"/>
                  <a:pt x="603" y="21757"/>
                  <a:pt x="603" y="21598"/>
                </a:cubicBezTo>
                <a:lnTo>
                  <a:pt x="603" y="21567"/>
                </a:lnTo>
                <a:cubicBezTo>
                  <a:pt x="603" y="21377"/>
                  <a:pt x="476" y="21250"/>
                  <a:pt x="318" y="21250"/>
                </a:cubicBezTo>
                <a:close/>
                <a:moveTo>
                  <a:pt x="318" y="22897"/>
                </a:moveTo>
                <a:cubicBezTo>
                  <a:pt x="159" y="22897"/>
                  <a:pt x="1" y="23024"/>
                  <a:pt x="1" y="23182"/>
                </a:cubicBezTo>
                <a:lnTo>
                  <a:pt x="1" y="23214"/>
                </a:lnTo>
                <a:cubicBezTo>
                  <a:pt x="1" y="23372"/>
                  <a:pt x="159" y="23530"/>
                  <a:pt x="318" y="23530"/>
                </a:cubicBezTo>
                <a:cubicBezTo>
                  <a:pt x="476" y="23530"/>
                  <a:pt x="603" y="23404"/>
                  <a:pt x="603" y="23214"/>
                </a:cubicBezTo>
                <a:lnTo>
                  <a:pt x="603" y="23182"/>
                </a:lnTo>
                <a:cubicBezTo>
                  <a:pt x="603" y="23024"/>
                  <a:pt x="476" y="22897"/>
                  <a:pt x="318" y="22897"/>
                </a:cubicBezTo>
                <a:close/>
                <a:moveTo>
                  <a:pt x="318" y="24512"/>
                </a:moveTo>
                <a:cubicBezTo>
                  <a:pt x="159" y="24512"/>
                  <a:pt x="1" y="24670"/>
                  <a:pt x="1" y="24829"/>
                </a:cubicBezTo>
                <a:lnTo>
                  <a:pt x="1" y="24860"/>
                </a:lnTo>
                <a:cubicBezTo>
                  <a:pt x="1" y="25019"/>
                  <a:pt x="159" y="25145"/>
                  <a:pt x="318" y="25145"/>
                </a:cubicBezTo>
                <a:cubicBezTo>
                  <a:pt x="476" y="25145"/>
                  <a:pt x="603" y="25019"/>
                  <a:pt x="603" y="24860"/>
                </a:cubicBezTo>
                <a:lnTo>
                  <a:pt x="603" y="24829"/>
                </a:lnTo>
                <a:cubicBezTo>
                  <a:pt x="603" y="24670"/>
                  <a:pt x="476" y="24512"/>
                  <a:pt x="318" y="24512"/>
                </a:cubicBezTo>
                <a:close/>
                <a:moveTo>
                  <a:pt x="318" y="26159"/>
                </a:moveTo>
                <a:cubicBezTo>
                  <a:pt x="159" y="26159"/>
                  <a:pt x="1" y="26285"/>
                  <a:pt x="1" y="26444"/>
                </a:cubicBezTo>
                <a:lnTo>
                  <a:pt x="1" y="26507"/>
                </a:lnTo>
                <a:cubicBezTo>
                  <a:pt x="1" y="26665"/>
                  <a:pt x="159" y="26792"/>
                  <a:pt x="318" y="26792"/>
                </a:cubicBezTo>
                <a:cubicBezTo>
                  <a:pt x="476" y="26792"/>
                  <a:pt x="603" y="26665"/>
                  <a:pt x="603" y="26507"/>
                </a:cubicBezTo>
                <a:lnTo>
                  <a:pt x="603" y="26444"/>
                </a:lnTo>
                <a:cubicBezTo>
                  <a:pt x="603" y="26285"/>
                  <a:pt x="476" y="26159"/>
                  <a:pt x="318" y="26159"/>
                </a:cubicBezTo>
                <a:close/>
                <a:moveTo>
                  <a:pt x="318" y="27774"/>
                </a:moveTo>
                <a:cubicBezTo>
                  <a:pt x="159" y="27774"/>
                  <a:pt x="1" y="27932"/>
                  <a:pt x="1" y="28091"/>
                </a:cubicBezTo>
                <a:lnTo>
                  <a:pt x="1" y="28122"/>
                </a:lnTo>
                <a:cubicBezTo>
                  <a:pt x="1" y="28281"/>
                  <a:pt x="159" y="28407"/>
                  <a:pt x="318" y="28407"/>
                </a:cubicBezTo>
                <a:cubicBezTo>
                  <a:pt x="476" y="28407"/>
                  <a:pt x="603" y="28281"/>
                  <a:pt x="603" y="28122"/>
                </a:cubicBezTo>
                <a:lnTo>
                  <a:pt x="603" y="28091"/>
                </a:lnTo>
                <a:cubicBezTo>
                  <a:pt x="603" y="27932"/>
                  <a:pt x="476" y="27774"/>
                  <a:pt x="318" y="27774"/>
                </a:cubicBezTo>
                <a:close/>
              </a:path>
            </a:pathLst>
          </a:custGeom>
          <a:solidFill>
            <a:srgbClr val="F28D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33"/>
          <p:cNvSpPr/>
          <p:nvPr/>
        </p:nvSpPr>
        <p:spPr>
          <a:xfrm>
            <a:off x="3027838" y="2849240"/>
            <a:ext cx="1705030" cy="992824"/>
          </a:xfrm>
          <a:custGeom>
            <a:avLst/>
            <a:gdLst/>
            <a:ahLst/>
            <a:cxnLst/>
            <a:rect l="l" t="t" r="r" b="b"/>
            <a:pathLst>
              <a:path w="55802" h="32493" extrusionOk="0">
                <a:moveTo>
                  <a:pt x="5637" y="0"/>
                </a:moveTo>
                <a:cubicBezTo>
                  <a:pt x="2502" y="0"/>
                  <a:pt x="0" y="2534"/>
                  <a:pt x="0" y="5637"/>
                </a:cubicBezTo>
                <a:lnTo>
                  <a:pt x="0" y="26824"/>
                </a:lnTo>
                <a:cubicBezTo>
                  <a:pt x="0" y="29959"/>
                  <a:pt x="2502" y="32492"/>
                  <a:pt x="5637" y="32492"/>
                </a:cubicBezTo>
                <a:lnTo>
                  <a:pt x="50164" y="32492"/>
                </a:lnTo>
                <a:cubicBezTo>
                  <a:pt x="53299" y="32492"/>
                  <a:pt x="55801" y="29959"/>
                  <a:pt x="55801" y="26824"/>
                </a:cubicBezTo>
                <a:lnTo>
                  <a:pt x="55801" y="5637"/>
                </a:lnTo>
                <a:cubicBezTo>
                  <a:pt x="55801" y="2534"/>
                  <a:pt x="53299" y="0"/>
                  <a:pt x="50164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33"/>
          <p:cNvSpPr/>
          <p:nvPr/>
        </p:nvSpPr>
        <p:spPr>
          <a:xfrm>
            <a:off x="1572472" y="1292280"/>
            <a:ext cx="1706008" cy="991876"/>
          </a:xfrm>
          <a:custGeom>
            <a:avLst/>
            <a:gdLst/>
            <a:ahLst/>
            <a:cxnLst/>
            <a:rect l="l" t="t" r="r" b="b"/>
            <a:pathLst>
              <a:path w="55834" h="32462" extrusionOk="0">
                <a:moveTo>
                  <a:pt x="5670" y="1"/>
                </a:moveTo>
                <a:cubicBezTo>
                  <a:pt x="2534" y="1"/>
                  <a:pt x="1" y="2534"/>
                  <a:pt x="1" y="5638"/>
                </a:cubicBezTo>
                <a:lnTo>
                  <a:pt x="1" y="26824"/>
                </a:lnTo>
                <a:cubicBezTo>
                  <a:pt x="1" y="29960"/>
                  <a:pt x="2534" y="32461"/>
                  <a:pt x="5670" y="32461"/>
                </a:cubicBezTo>
                <a:lnTo>
                  <a:pt x="50196" y="32461"/>
                </a:lnTo>
                <a:cubicBezTo>
                  <a:pt x="53300" y="32461"/>
                  <a:pt x="55834" y="29960"/>
                  <a:pt x="55834" y="26824"/>
                </a:cubicBezTo>
                <a:lnTo>
                  <a:pt x="55834" y="5638"/>
                </a:lnTo>
                <a:cubicBezTo>
                  <a:pt x="55834" y="2534"/>
                  <a:pt x="53300" y="1"/>
                  <a:pt x="50196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2A438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94" name="Google Shape;494;p33"/>
          <p:cNvSpPr/>
          <p:nvPr/>
        </p:nvSpPr>
        <p:spPr>
          <a:xfrm>
            <a:off x="4482194" y="1292280"/>
            <a:ext cx="1706008" cy="991876"/>
          </a:xfrm>
          <a:custGeom>
            <a:avLst/>
            <a:gdLst/>
            <a:ahLst/>
            <a:cxnLst/>
            <a:rect l="l" t="t" r="r" b="b"/>
            <a:pathLst>
              <a:path w="55834" h="32462" extrusionOk="0">
                <a:moveTo>
                  <a:pt x="5638" y="1"/>
                </a:moveTo>
                <a:cubicBezTo>
                  <a:pt x="2534" y="1"/>
                  <a:pt x="1" y="2534"/>
                  <a:pt x="1" y="5638"/>
                </a:cubicBezTo>
                <a:lnTo>
                  <a:pt x="1" y="26824"/>
                </a:lnTo>
                <a:cubicBezTo>
                  <a:pt x="1" y="29960"/>
                  <a:pt x="2534" y="32461"/>
                  <a:pt x="5638" y="32461"/>
                </a:cubicBezTo>
                <a:lnTo>
                  <a:pt x="50196" y="32461"/>
                </a:lnTo>
                <a:cubicBezTo>
                  <a:pt x="53300" y="32461"/>
                  <a:pt x="55833" y="29960"/>
                  <a:pt x="55833" y="26824"/>
                </a:cubicBezTo>
                <a:lnTo>
                  <a:pt x="55833" y="5638"/>
                </a:lnTo>
                <a:cubicBezTo>
                  <a:pt x="55833" y="2534"/>
                  <a:pt x="53300" y="1"/>
                  <a:pt x="50196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33"/>
          <p:cNvSpPr/>
          <p:nvPr/>
        </p:nvSpPr>
        <p:spPr>
          <a:xfrm>
            <a:off x="5936582" y="2849240"/>
            <a:ext cx="1705977" cy="992824"/>
          </a:xfrm>
          <a:custGeom>
            <a:avLst/>
            <a:gdLst/>
            <a:ahLst/>
            <a:cxnLst/>
            <a:rect l="l" t="t" r="r" b="b"/>
            <a:pathLst>
              <a:path w="55833" h="32493" extrusionOk="0">
                <a:moveTo>
                  <a:pt x="5638" y="0"/>
                </a:moveTo>
                <a:cubicBezTo>
                  <a:pt x="2534" y="0"/>
                  <a:pt x="0" y="2534"/>
                  <a:pt x="0" y="5637"/>
                </a:cubicBezTo>
                <a:lnTo>
                  <a:pt x="0" y="26824"/>
                </a:lnTo>
                <a:cubicBezTo>
                  <a:pt x="0" y="29959"/>
                  <a:pt x="2534" y="32492"/>
                  <a:pt x="5638" y="32492"/>
                </a:cubicBezTo>
                <a:lnTo>
                  <a:pt x="50196" y="32492"/>
                </a:lnTo>
                <a:cubicBezTo>
                  <a:pt x="53299" y="32492"/>
                  <a:pt x="55833" y="29959"/>
                  <a:pt x="55833" y="26824"/>
                </a:cubicBezTo>
                <a:lnTo>
                  <a:pt x="55833" y="5637"/>
                </a:lnTo>
                <a:cubicBezTo>
                  <a:pt x="55833" y="2534"/>
                  <a:pt x="53299" y="0"/>
                  <a:pt x="50196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33"/>
          <p:cNvSpPr/>
          <p:nvPr/>
        </p:nvSpPr>
        <p:spPr>
          <a:xfrm>
            <a:off x="164384" y="2693843"/>
            <a:ext cx="1706008" cy="991876"/>
          </a:xfrm>
          <a:custGeom>
            <a:avLst/>
            <a:gdLst/>
            <a:ahLst/>
            <a:cxnLst/>
            <a:rect l="l" t="t" r="r" b="b"/>
            <a:pathLst>
              <a:path w="55834" h="32462" extrusionOk="0">
                <a:moveTo>
                  <a:pt x="5670" y="1"/>
                </a:moveTo>
                <a:cubicBezTo>
                  <a:pt x="2534" y="1"/>
                  <a:pt x="1" y="2534"/>
                  <a:pt x="1" y="5638"/>
                </a:cubicBezTo>
                <a:lnTo>
                  <a:pt x="1" y="26824"/>
                </a:lnTo>
                <a:cubicBezTo>
                  <a:pt x="1" y="29960"/>
                  <a:pt x="2534" y="32461"/>
                  <a:pt x="5670" y="32461"/>
                </a:cubicBezTo>
                <a:lnTo>
                  <a:pt x="50196" y="32461"/>
                </a:lnTo>
                <a:cubicBezTo>
                  <a:pt x="53300" y="32461"/>
                  <a:pt x="55834" y="29960"/>
                  <a:pt x="55834" y="26824"/>
                </a:cubicBezTo>
                <a:lnTo>
                  <a:pt x="55834" y="5638"/>
                </a:lnTo>
                <a:cubicBezTo>
                  <a:pt x="55834" y="2534"/>
                  <a:pt x="53300" y="1"/>
                  <a:pt x="50196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2A438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97" name="Google Shape;497;p33"/>
          <p:cNvSpPr txBox="1">
            <a:spLocks noGrp="1"/>
          </p:cNvSpPr>
          <p:nvPr>
            <p:ph type="title"/>
          </p:nvPr>
        </p:nvSpPr>
        <p:spPr>
          <a:xfrm>
            <a:off x="989513" y="132408"/>
            <a:ext cx="6438538" cy="72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/>
                </a:solidFill>
              </a:rPr>
              <a:t>Experiment: Can I also be an influencer? </a:t>
            </a:r>
            <a:endParaRPr sz="2800" dirty="0">
              <a:solidFill>
                <a:schemeClr val="tx1"/>
              </a:solidFill>
            </a:endParaRPr>
          </a:p>
        </p:txBody>
      </p:sp>
      <p:sp>
        <p:nvSpPr>
          <p:cNvPr id="498" name="Google Shape;498;p33"/>
          <p:cNvSpPr txBox="1">
            <a:spLocks noGrp="1"/>
          </p:cNvSpPr>
          <p:nvPr>
            <p:ph type="body" idx="1"/>
          </p:nvPr>
        </p:nvSpPr>
        <p:spPr>
          <a:xfrm>
            <a:off x="178136" y="2720096"/>
            <a:ext cx="1704900" cy="99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buNone/>
            </a:pPr>
            <a:r>
              <a:rPr lang="en-US" b="1" dirty="0"/>
              <a:t>Used an AI tool to create a character based on images with me</a:t>
            </a:r>
            <a:endParaRPr lang="ro-RO" b="1" dirty="0"/>
          </a:p>
        </p:txBody>
      </p:sp>
      <p:sp>
        <p:nvSpPr>
          <p:cNvPr id="499" name="Google Shape;499;p33"/>
          <p:cNvSpPr txBox="1">
            <a:spLocks noGrp="1"/>
          </p:cNvSpPr>
          <p:nvPr>
            <p:ph type="body" idx="2"/>
          </p:nvPr>
        </p:nvSpPr>
        <p:spPr>
          <a:xfrm>
            <a:off x="3027896" y="2849683"/>
            <a:ext cx="1704900" cy="99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Animate the character with the prompt</a:t>
            </a:r>
          </a:p>
        </p:txBody>
      </p:sp>
      <p:sp>
        <p:nvSpPr>
          <p:cNvPr id="500" name="Google Shape;500;p33"/>
          <p:cNvSpPr txBox="1">
            <a:spLocks noGrp="1"/>
          </p:cNvSpPr>
          <p:nvPr>
            <p:ph type="body" idx="3"/>
          </p:nvPr>
        </p:nvSpPr>
        <p:spPr>
          <a:xfrm>
            <a:off x="5937521" y="2849683"/>
            <a:ext cx="1704900" cy="99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The result?</a:t>
            </a:r>
          </a:p>
        </p:txBody>
      </p:sp>
      <p:sp>
        <p:nvSpPr>
          <p:cNvPr id="501" name="Google Shape;501;p33"/>
          <p:cNvSpPr txBox="1">
            <a:spLocks noGrp="1"/>
          </p:cNvSpPr>
          <p:nvPr>
            <p:ph type="title" idx="4"/>
          </p:nvPr>
        </p:nvSpPr>
        <p:spPr>
          <a:xfrm>
            <a:off x="576208" y="1266298"/>
            <a:ext cx="7752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/>
          </a:p>
        </p:txBody>
      </p:sp>
      <p:sp>
        <p:nvSpPr>
          <p:cNvPr id="502" name="Google Shape;502;p33"/>
          <p:cNvSpPr txBox="1">
            <a:spLocks noGrp="1"/>
          </p:cNvSpPr>
          <p:nvPr>
            <p:ph type="title" idx="5"/>
          </p:nvPr>
        </p:nvSpPr>
        <p:spPr>
          <a:xfrm>
            <a:off x="2024084" y="2958046"/>
            <a:ext cx="7752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  <p:sp>
        <p:nvSpPr>
          <p:cNvPr id="503" name="Google Shape;503;p33"/>
          <p:cNvSpPr txBox="1">
            <a:spLocks noGrp="1"/>
          </p:cNvSpPr>
          <p:nvPr>
            <p:ph type="title" idx="6"/>
          </p:nvPr>
        </p:nvSpPr>
        <p:spPr>
          <a:xfrm>
            <a:off x="4947584" y="2958046"/>
            <a:ext cx="7752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endParaRPr/>
          </a:p>
        </p:txBody>
      </p:sp>
      <p:sp>
        <p:nvSpPr>
          <p:cNvPr id="504" name="Google Shape;504;p33"/>
          <p:cNvSpPr txBox="1">
            <a:spLocks noGrp="1"/>
          </p:cNvSpPr>
          <p:nvPr>
            <p:ph type="body" idx="7"/>
          </p:nvPr>
        </p:nvSpPr>
        <p:spPr>
          <a:xfrm>
            <a:off x="1581046" y="1292320"/>
            <a:ext cx="1704900" cy="99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Used ChatGPT to create a script and a prompt</a:t>
            </a:r>
            <a:endParaRPr b="1" dirty="0"/>
          </a:p>
        </p:txBody>
      </p:sp>
      <p:sp>
        <p:nvSpPr>
          <p:cNvPr id="505" name="Google Shape;505;p33"/>
          <p:cNvSpPr txBox="1">
            <a:spLocks noGrp="1"/>
          </p:cNvSpPr>
          <p:nvPr>
            <p:ph type="body" idx="8"/>
          </p:nvPr>
        </p:nvSpPr>
        <p:spPr>
          <a:xfrm>
            <a:off x="4482534" y="1292320"/>
            <a:ext cx="1704900" cy="99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Add the script</a:t>
            </a:r>
          </a:p>
        </p:txBody>
      </p:sp>
      <p:sp>
        <p:nvSpPr>
          <p:cNvPr id="506" name="Google Shape;506;p33"/>
          <p:cNvSpPr txBox="1">
            <a:spLocks noGrp="1"/>
          </p:cNvSpPr>
          <p:nvPr>
            <p:ph type="title" idx="9"/>
          </p:nvPr>
        </p:nvSpPr>
        <p:spPr>
          <a:xfrm>
            <a:off x="3496646" y="1400696"/>
            <a:ext cx="7752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</a:t>
            </a:r>
            <a:endParaRPr/>
          </a:p>
        </p:txBody>
      </p:sp>
      <p:sp>
        <p:nvSpPr>
          <p:cNvPr id="507" name="Google Shape;507;p33"/>
          <p:cNvSpPr txBox="1">
            <a:spLocks noGrp="1"/>
          </p:cNvSpPr>
          <p:nvPr>
            <p:ph type="title" idx="13"/>
          </p:nvPr>
        </p:nvSpPr>
        <p:spPr>
          <a:xfrm>
            <a:off x="6398546" y="1400658"/>
            <a:ext cx="7752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rgbClr val="FF0000"/>
                </a:solidFill>
              </a:rPr>
              <a:t>?</a:t>
            </a:r>
            <a:endParaRPr dirty="0">
              <a:solidFill>
                <a:srgbClr val="FF0000"/>
              </a:solidFill>
            </a:endParaRPr>
          </a:p>
        </p:txBody>
      </p:sp>
      <p:grpSp>
        <p:nvGrpSpPr>
          <p:cNvPr id="508" name="Google Shape;508;p33"/>
          <p:cNvGrpSpPr/>
          <p:nvPr/>
        </p:nvGrpSpPr>
        <p:grpSpPr>
          <a:xfrm rot="18899633">
            <a:off x="8345659" y="4408658"/>
            <a:ext cx="416622" cy="415695"/>
            <a:chOff x="8081647" y="2947372"/>
            <a:chExt cx="416622" cy="415695"/>
          </a:xfrm>
        </p:grpSpPr>
        <p:sp>
          <p:nvSpPr>
            <p:cNvPr id="509" name="Google Shape;509;p33"/>
            <p:cNvSpPr/>
            <p:nvPr/>
          </p:nvSpPr>
          <p:spPr>
            <a:xfrm>
              <a:off x="8081647" y="2947372"/>
              <a:ext cx="416622" cy="415695"/>
            </a:xfrm>
            <a:custGeom>
              <a:avLst/>
              <a:gdLst/>
              <a:ahLst/>
              <a:cxnLst/>
              <a:rect l="l" t="t" r="r" b="b"/>
              <a:pathLst>
                <a:path w="13935" h="13904" extrusionOk="0">
                  <a:moveTo>
                    <a:pt x="6968" y="1"/>
                  </a:moveTo>
                  <a:cubicBezTo>
                    <a:pt x="3104" y="1"/>
                    <a:pt x="0" y="3104"/>
                    <a:pt x="0" y="6968"/>
                  </a:cubicBezTo>
                  <a:cubicBezTo>
                    <a:pt x="0" y="10800"/>
                    <a:pt x="3104" y="13903"/>
                    <a:pt x="6968" y="13903"/>
                  </a:cubicBezTo>
                  <a:cubicBezTo>
                    <a:pt x="10800" y="13903"/>
                    <a:pt x="13935" y="10800"/>
                    <a:pt x="13935" y="6968"/>
                  </a:cubicBezTo>
                  <a:cubicBezTo>
                    <a:pt x="13935" y="3104"/>
                    <a:pt x="10800" y="1"/>
                    <a:pt x="6968" y="1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3"/>
            <p:cNvSpPr/>
            <p:nvPr/>
          </p:nvSpPr>
          <p:spPr>
            <a:xfrm>
              <a:off x="8342998" y="3178166"/>
              <a:ext cx="71963" cy="63502"/>
            </a:xfrm>
            <a:custGeom>
              <a:avLst/>
              <a:gdLst/>
              <a:ahLst/>
              <a:cxnLst/>
              <a:rect l="l" t="t" r="r" b="b"/>
              <a:pathLst>
                <a:path w="2407" h="2124" extrusionOk="0">
                  <a:moveTo>
                    <a:pt x="1259" y="0"/>
                  </a:moveTo>
                  <a:cubicBezTo>
                    <a:pt x="992" y="0"/>
                    <a:pt x="720" y="96"/>
                    <a:pt x="507" y="294"/>
                  </a:cubicBezTo>
                  <a:cubicBezTo>
                    <a:pt x="63" y="674"/>
                    <a:pt x="0" y="1371"/>
                    <a:pt x="380" y="1782"/>
                  </a:cubicBezTo>
                  <a:cubicBezTo>
                    <a:pt x="577" y="2012"/>
                    <a:pt x="852" y="2123"/>
                    <a:pt x="1132" y="2123"/>
                  </a:cubicBezTo>
                  <a:cubicBezTo>
                    <a:pt x="1391" y="2123"/>
                    <a:pt x="1655" y="2028"/>
                    <a:pt x="1869" y="1846"/>
                  </a:cubicBezTo>
                  <a:cubicBezTo>
                    <a:pt x="2344" y="1434"/>
                    <a:pt x="2407" y="769"/>
                    <a:pt x="2027" y="325"/>
                  </a:cubicBezTo>
                  <a:cubicBezTo>
                    <a:pt x="1830" y="112"/>
                    <a:pt x="1547" y="0"/>
                    <a:pt x="1259" y="0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3"/>
            <p:cNvSpPr/>
            <p:nvPr/>
          </p:nvSpPr>
          <p:spPr>
            <a:xfrm>
              <a:off x="8210424" y="3028549"/>
              <a:ext cx="71993" cy="63502"/>
            </a:xfrm>
            <a:custGeom>
              <a:avLst/>
              <a:gdLst/>
              <a:ahLst/>
              <a:cxnLst/>
              <a:rect l="l" t="t" r="r" b="b"/>
              <a:pathLst>
                <a:path w="2408" h="2124" extrusionOk="0">
                  <a:moveTo>
                    <a:pt x="1259" y="1"/>
                  </a:moveTo>
                  <a:cubicBezTo>
                    <a:pt x="992" y="1"/>
                    <a:pt x="720" y="96"/>
                    <a:pt x="507" y="294"/>
                  </a:cubicBezTo>
                  <a:cubicBezTo>
                    <a:pt x="64" y="674"/>
                    <a:pt x="0" y="1371"/>
                    <a:pt x="380" y="1783"/>
                  </a:cubicBezTo>
                  <a:cubicBezTo>
                    <a:pt x="578" y="2013"/>
                    <a:pt x="852" y="2123"/>
                    <a:pt x="1137" y="2123"/>
                  </a:cubicBezTo>
                  <a:cubicBezTo>
                    <a:pt x="1400" y="2123"/>
                    <a:pt x="1672" y="2029"/>
                    <a:pt x="1901" y="1846"/>
                  </a:cubicBezTo>
                  <a:cubicBezTo>
                    <a:pt x="2344" y="1434"/>
                    <a:pt x="2407" y="769"/>
                    <a:pt x="2027" y="326"/>
                  </a:cubicBezTo>
                  <a:cubicBezTo>
                    <a:pt x="1830" y="112"/>
                    <a:pt x="1547" y="1"/>
                    <a:pt x="1259" y="1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3"/>
            <p:cNvSpPr/>
            <p:nvPr/>
          </p:nvSpPr>
          <p:spPr>
            <a:xfrm>
              <a:off x="8180136" y="3112985"/>
              <a:ext cx="145840" cy="148740"/>
            </a:xfrm>
            <a:custGeom>
              <a:avLst/>
              <a:gdLst/>
              <a:ahLst/>
              <a:cxnLst/>
              <a:rect l="l" t="t" r="r" b="b"/>
              <a:pathLst>
                <a:path w="4878" h="4975" extrusionOk="0">
                  <a:moveTo>
                    <a:pt x="1137" y="1"/>
                  </a:moveTo>
                  <a:cubicBezTo>
                    <a:pt x="1117" y="1"/>
                    <a:pt x="1097" y="2"/>
                    <a:pt x="1077" y="4"/>
                  </a:cubicBezTo>
                  <a:cubicBezTo>
                    <a:pt x="855" y="4"/>
                    <a:pt x="697" y="130"/>
                    <a:pt x="665" y="194"/>
                  </a:cubicBezTo>
                  <a:cubicBezTo>
                    <a:pt x="158" y="637"/>
                    <a:pt x="0" y="1334"/>
                    <a:pt x="127" y="2094"/>
                  </a:cubicBezTo>
                  <a:cubicBezTo>
                    <a:pt x="1045" y="2157"/>
                    <a:pt x="1932" y="2664"/>
                    <a:pt x="2439" y="3456"/>
                  </a:cubicBezTo>
                  <a:cubicBezTo>
                    <a:pt x="2724" y="3899"/>
                    <a:pt x="2882" y="4437"/>
                    <a:pt x="2977" y="4944"/>
                  </a:cubicBezTo>
                  <a:cubicBezTo>
                    <a:pt x="3099" y="4964"/>
                    <a:pt x="3221" y="4974"/>
                    <a:pt x="3342" y="4974"/>
                  </a:cubicBezTo>
                  <a:cubicBezTo>
                    <a:pt x="3784" y="4974"/>
                    <a:pt x="4205" y="4838"/>
                    <a:pt x="4529" y="4564"/>
                  </a:cubicBezTo>
                  <a:cubicBezTo>
                    <a:pt x="4592" y="4501"/>
                    <a:pt x="4719" y="4374"/>
                    <a:pt x="4782" y="4152"/>
                  </a:cubicBezTo>
                  <a:cubicBezTo>
                    <a:pt x="4877" y="3551"/>
                    <a:pt x="4054" y="3202"/>
                    <a:pt x="3072" y="2094"/>
                  </a:cubicBezTo>
                  <a:cubicBezTo>
                    <a:pt x="2028" y="958"/>
                    <a:pt x="1758" y="1"/>
                    <a:pt x="1137" y="1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3"/>
            <p:cNvSpPr/>
            <p:nvPr/>
          </p:nvSpPr>
          <p:spPr>
            <a:xfrm>
              <a:off x="8183903" y="3175564"/>
              <a:ext cx="84311" cy="85238"/>
            </a:xfrm>
            <a:custGeom>
              <a:avLst/>
              <a:gdLst/>
              <a:ahLst/>
              <a:cxnLst/>
              <a:rect l="l" t="t" r="r" b="b"/>
              <a:pathLst>
                <a:path w="2820" h="2851" extrusionOk="0">
                  <a:moveTo>
                    <a:pt x="1" y="1"/>
                  </a:moveTo>
                  <a:lnTo>
                    <a:pt x="1" y="1"/>
                  </a:lnTo>
                  <a:cubicBezTo>
                    <a:pt x="96" y="571"/>
                    <a:pt x="381" y="1172"/>
                    <a:pt x="856" y="1711"/>
                  </a:cubicBezTo>
                  <a:cubicBezTo>
                    <a:pt x="1426" y="2344"/>
                    <a:pt x="2154" y="2756"/>
                    <a:pt x="2819" y="2851"/>
                  </a:cubicBezTo>
                  <a:cubicBezTo>
                    <a:pt x="2724" y="2344"/>
                    <a:pt x="2598" y="1838"/>
                    <a:pt x="2313" y="1363"/>
                  </a:cubicBezTo>
                  <a:cubicBezTo>
                    <a:pt x="1806" y="571"/>
                    <a:pt x="919" y="64"/>
                    <a:pt x="1" y="1"/>
                  </a:cubicBezTo>
                  <a:close/>
                </a:path>
              </a:pathLst>
            </a:custGeom>
            <a:solidFill>
              <a:srgbClr val="FFA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4" name="Google Shape;514;p33"/>
          <p:cNvGrpSpPr/>
          <p:nvPr/>
        </p:nvGrpSpPr>
        <p:grpSpPr>
          <a:xfrm>
            <a:off x="2805773" y="4380555"/>
            <a:ext cx="322893" cy="282173"/>
            <a:chOff x="1472386" y="3045861"/>
            <a:chExt cx="322893" cy="282173"/>
          </a:xfrm>
        </p:grpSpPr>
        <p:sp>
          <p:nvSpPr>
            <p:cNvPr id="515" name="Google Shape;515;p33"/>
            <p:cNvSpPr/>
            <p:nvPr/>
          </p:nvSpPr>
          <p:spPr>
            <a:xfrm>
              <a:off x="1472386" y="3045861"/>
              <a:ext cx="322893" cy="282173"/>
            </a:xfrm>
            <a:custGeom>
              <a:avLst/>
              <a:gdLst/>
              <a:ahLst/>
              <a:cxnLst/>
              <a:rect l="l" t="t" r="r" b="b"/>
              <a:pathLst>
                <a:path w="10800" h="9438" extrusionOk="0">
                  <a:moveTo>
                    <a:pt x="4592" y="0"/>
                  </a:moveTo>
                  <a:cubicBezTo>
                    <a:pt x="4244" y="0"/>
                    <a:pt x="3927" y="127"/>
                    <a:pt x="3674" y="380"/>
                  </a:cubicBezTo>
                  <a:lnTo>
                    <a:pt x="3199" y="855"/>
                  </a:lnTo>
                  <a:cubicBezTo>
                    <a:pt x="2882" y="1172"/>
                    <a:pt x="2439" y="1362"/>
                    <a:pt x="1995" y="1362"/>
                  </a:cubicBezTo>
                  <a:lnTo>
                    <a:pt x="1805" y="1362"/>
                  </a:lnTo>
                  <a:cubicBezTo>
                    <a:pt x="792" y="1362"/>
                    <a:pt x="0" y="2154"/>
                    <a:pt x="0" y="3135"/>
                  </a:cubicBezTo>
                  <a:lnTo>
                    <a:pt x="0" y="7632"/>
                  </a:lnTo>
                  <a:cubicBezTo>
                    <a:pt x="0" y="8646"/>
                    <a:pt x="792" y="9437"/>
                    <a:pt x="1805" y="9437"/>
                  </a:cubicBezTo>
                  <a:lnTo>
                    <a:pt x="8994" y="9437"/>
                  </a:lnTo>
                  <a:cubicBezTo>
                    <a:pt x="10008" y="9437"/>
                    <a:pt x="10799" y="8646"/>
                    <a:pt x="10799" y="7632"/>
                  </a:cubicBezTo>
                  <a:lnTo>
                    <a:pt x="10799" y="3135"/>
                  </a:lnTo>
                  <a:cubicBezTo>
                    <a:pt x="10799" y="2154"/>
                    <a:pt x="10008" y="1362"/>
                    <a:pt x="8994" y="1362"/>
                  </a:cubicBezTo>
                  <a:lnTo>
                    <a:pt x="8804" y="1362"/>
                  </a:lnTo>
                  <a:cubicBezTo>
                    <a:pt x="8361" y="1362"/>
                    <a:pt x="7918" y="1172"/>
                    <a:pt x="7601" y="855"/>
                  </a:cubicBezTo>
                  <a:lnTo>
                    <a:pt x="7126" y="380"/>
                  </a:lnTo>
                  <a:cubicBezTo>
                    <a:pt x="6873" y="127"/>
                    <a:pt x="6556" y="0"/>
                    <a:pt x="6239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3"/>
            <p:cNvSpPr/>
            <p:nvPr/>
          </p:nvSpPr>
          <p:spPr>
            <a:xfrm>
              <a:off x="1552876" y="3119712"/>
              <a:ext cx="161925" cy="160968"/>
            </a:xfrm>
            <a:custGeom>
              <a:avLst/>
              <a:gdLst/>
              <a:ahLst/>
              <a:cxnLst/>
              <a:rect l="l" t="t" r="r" b="b"/>
              <a:pathLst>
                <a:path w="5416" h="5384" extrusionOk="0">
                  <a:moveTo>
                    <a:pt x="2724" y="729"/>
                  </a:moveTo>
                  <a:cubicBezTo>
                    <a:pt x="3801" y="729"/>
                    <a:pt x="4656" y="1615"/>
                    <a:pt x="4656" y="2692"/>
                  </a:cubicBezTo>
                  <a:cubicBezTo>
                    <a:pt x="4656" y="3801"/>
                    <a:pt x="3801" y="4656"/>
                    <a:pt x="2724" y="4656"/>
                  </a:cubicBezTo>
                  <a:cubicBezTo>
                    <a:pt x="1615" y="4656"/>
                    <a:pt x="760" y="3769"/>
                    <a:pt x="760" y="2692"/>
                  </a:cubicBezTo>
                  <a:cubicBezTo>
                    <a:pt x="760" y="1615"/>
                    <a:pt x="1615" y="729"/>
                    <a:pt x="2724" y="729"/>
                  </a:cubicBezTo>
                  <a:close/>
                  <a:moveTo>
                    <a:pt x="2724" y="0"/>
                  </a:moveTo>
                  <a:cubicBezTo>
                    <a:pt x="1204" y="0"/>
                    <a:pt x="0" y="1204"/>
                    <a:pt x="0" y="2692"/>
                  </a:cubicBezTo>
                  <a:cubicBezTo>
                    <a:pt x="0" y="4181"/>
                    <a:pt x="1204" y="5384"/>
                    <a:pt x="2724" y="5384"/>
                  </a:cubicBezTo>
                  <a:cubicBezTo>
                    <a:pt x="4212" y="5384"/>
                    <a:pt x="5416" y="4181"/>
                    <a:pt x="5416" y="2692"/>
                  </a:cubicBezTo>
                  <a:cubicBezTo>
                    <a:pt x="5416" y="1204"/>
                    <a:pt x="4212" y="0"/>
                    <a:pt x="27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9" name="Google Shape;519;p33"/>
          <p:cNvSpPr/>
          <p:nvPr/>
        </p:nvSpPr>
        <p:spPr>
          <a:xfrm>
            <a:off x="3797521" y="3652126"/>
            <a:ext cx="103206" cy="103236"/>
          </a:xfrm>
          <a:custGeom>
            <a:avLst/>
            <a:gdLst/>
            <a:ahLst/>
            <a:cxnLst/>
            <a:rect l="l" t="t" r="r" b="b"/>
            <a:pathLst>
              <a:path w="3452" h="3453" extrusionOk="0">
                <a:moveTo>
                  <a:pt x="1742" y="697"/>
                </a:moveTo>
                <a:cubicBezTo>
                  <a:pt x="2312" y="697"/>
                  <a:pt x="2755" y="1172"/>
                  <a:pt x="2755" y="1742"/>
                </a:cubicBezTo>
                <a:cubicBezTo>
                  <a:pt x="2755" y="2312"/>
                  <a:pt x="2312" y="2787"/>
                  <a:pt x="1742" y="2787"/>
                </a:cubicBezTo>
                <a:cubicBezTo>
                  <a:pt x="1140" y="2787"/>
                  <a:pt x="697" y="2312"/>
                  <a:pt x="697" y="1742"/>
                </a:cubicBezTo>
                <a:cubicBezTo>
                  <a:pt x="697" y="1172"/>
                  <a:pt x="1140" y="697"/>
                  <a:pt x="1742" y="697"/>
                </a:cubicBezTo>
                <a:close/>
                <a:moveTo>
                  <a:pt x="1742" y="0"/>
                </a:moveTo>
                <a:cubicBezTo>
                  <a:pt x="792" y="0"/>
                  <a:pt x="0" y="792"/>
                  <a:pt x="0" y="1742"/>
                </a:cubicBezTo>
                <a:cubicBezTo>
                  <a:pt x="0" y="2692"/>
                  <a:pt x="792" y="3452"/>
                  <a:pt x="1742" y="3452"/>
                </a:cubicBezTo>
                <a:cubicBezTo>
                  <a:pt x="2692" y="3452"/>
                  <a:pt x="3452" y="2692"/>
                  <a:pt x="3452" y="1742"/>
                </a:cubicBezTo>
                <a:cubicBezTo>
                  <a:pt x="3452" y="792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33"/>
          <p:cNvSpPr/>
          <p:nvPr/>
        </p:nvSpPr>
        <p:spPr>
          <a:xfrm>
            <a:off x="7669645" y="3422118"/>
            <a:ext cx="102279" cy="103236"/>
          </a:xfrm>
          <a:custGeom>
            <a:avLst/>
            <a:gdLst/>
            <a:ahLst/>
            <a:cxnLst/>
            <a:rect l="l" t="t" r="r" b="b"/>
            <a:pathLst>
              <a:path w="3421" h="3453" extrusionOk="0">
                <a:moveTo>
                  <a:pt x="1710" y="697"/>
                </a:moveTo>
                <a:cubicBezTo>
                  <a:pt x="2280" y="697"/>
                  <a:pt x="2755" y="1172"/>
                  <a:pt x="2755" y="1743"/>
                </a:cubicBezTo>
                <a:cubicBezTo>
                  <a:pt x="2755" y="2313"/>
                  <a:pt x="2280" y="2788"/>
                  <a:pt x="1710" y="2788"/>
                </a:cubicBezTo>
                <a:cubicBezTo>
                  <a:pt x="1140" y="2788"/>
                  <a:pt x="665" y="2313"/>
                  <a:pt x="665" y="1743"/>
                </a:cubicBezTo>
                <a:cubicBezTo>
                  <a:pt x="665" y="1172"/>
                  <a:pt x="1140" y="697"/>
                  <a:pt x="1710" y="697"/>
                </a:cubicBezTo>
                <a:close/>
                <a:moveTo>
                  <a:pt x="1710" y="1"/>
                </a:moveTo>
                <a:cubicBezTo>
                  <a:pt x="760" y="1"/>
                  <a:pt x="0" y="792"/>
                  <a:pt x="0" y="1743"/>
                </a:cubicBezTo>
                <a:cubicBezTo>
                  <a:pt x="0" y="2693"/>
                  <a:pt x="760" y="3453"/>
                  <a:pt x="1710" y="3453"/>
                </a:cubicBezTo>
                <a:cubicBezTo>
                  <a:pt x="2660" y="3453"/>
                  <a:pt x="3420" y="2693"/>
                  <a:pt x="3420" y="1743"/>
                </a:cubicBezTo>
                <a:cubicBezTo>
                  <a:pt x="3420" y="792"/>
                  <a:pt x="2660" y="1"/>
                  <a:pt x="1710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33"/>
          <p:cNvSpPr/>
          <p:nvPr/>
        </p:nvSpPr>
        <p:spPr>
          <a:xfrm>
            <a:off x="2193479" y="3832988"/>
            <a:ext cx="103236" cy="103206"/>
          </a:xfrm>
          <a:custGeom>
            <a:avLst/>
            <a:gdLst/>
            <a:ahLst/>
            <a:cxnLst/>
            <a:rect l="l" t="t" r="r" b="b"/>
            <a:pathLst>
              <a:path w="3453" h="3452" extrusionOk="0">
                <a:moveTo>
                  <a:pt x="1742" y="665"/>
                </a:moveTo>
                <a:cubicBezTo>
                  <a:pt x="2312" y="665"/>
                  <a:pt x="2756" y="1140"/>
                  <a:pt x="2756" y="1710"/>
                </a:cubicBezTo>
                <a:cubicBezTo>
                  <a:pt x="2756" y="2280"/>
                  <a:pt x="2312" y="2755"/>
                  <a:pt x="1742" y="2755"/>
                </a:cubicBezTo>
                <a:cubicBezTo>
                  <a:pt x="1141" y="2755"/>
                  <a:pt x="697" y="2280"/>
                  <a:pt x="697" y="1710"/>
                </a:cubicBezTo>
                <a:cubicBezTo>
                  <a:pt x="697" y="1140"/>
                  <a:pt x="1141" y="665"/>
                  <a:pt x="1742" y="665"/>
                </a:cubicBezTo>
                <a:close/>
                <a:moveTo>
                  <a:pt x="1742" y="0"/>
                </a:moveTo>
                <a:cubicBezTo>
                  <a:pt x="792" y="0"/>
                  <a:pt x="1" y="760"/>
                  <a:pt x="1" y="1710"/>
                </a:cubicBezTo>
                <a:cubicBezTo>
                  <a:pt x="1" y="2660"/>
                  <a:pt x="792" y="3452"/>
                  <a:pt x="1742" y="3452"/>
                </a:cubicBezTo>
                <a:cubicBezTo>
                  <a:pt x="2692" y="3452"/>
                  <a:pt x="3453" y="2660"/>
                  <a:pt x="3453" y="1710"/>
                </a:cubicBezTo>
                <a:cubicBezTo>
                  <a:pt x="3453" y="760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33"/>
          <p:cNvSpPr/>
          <p:nvPr/>
        </p:nvSpPr>
        <p:spPr>
          <a:xfrm>
            <a:off x="6060576" y="2630432"/>
            <a:ext cx="103206" cy="103236"/>
          </a:xfrm>
          <a:custGeom>
            <a:avLst/>
            <a:gdLst/>
            <a:ahLst/>
            <a:cxnLst/>
            <a:rect l="l" t="t" r="r" b="b"/>
            <a:pathLst>
              <a:path w="3452" h="3453" extrusionOk="0">
                <a:moveTo>
                  <a:pt x="1742" y="697"/>
                </a:moveTo>
                <a:cubicBezTo>
                  <a:pt x="2312" y="697"/>
                  <a:pt x="2787" y="1172"/>
                  <a:pt x="2787" y="1742"/>
                </a:cubicBezTo>
                <a:cubicBezTo>
                  <a:pt x="2787" y="2312"/>
                  <a:pt x="2312" y="2787"/>
                  <a:pt x="1742" y="2787"/>
                </a:cubicBezTo>
                <a:cubicBezTo>
                  <a:pt x="1172" y="2787"/>
                  <a:pt x="697" y="2312"/>
                  <a:pt x="697" y="1742"/>
                </a:cubicBezTo>
                <a:cubicBezTo>
                  <a:pt x="697" y="1172"/>
                  <a:pt x="1172" y="697"/>
                  <a:pt x="1742" y="697"/>
                </a:cubicBezTo>
                <a:close/>
                <a:moveTo>
                  <a:pt x="1742" y="1"/>
                </a:moveTo>
                <a:cubicBezTo>
                  <a:pt x="792" y="1"/>
                  <a:pt x="0" y="792"/>
                  <a:pt x="0" y="1742"/>
                </a:cubicBezTo>
                <a:cubicBezTo>
                  <a:pt x="0" y="2692"/>
                  <a:pt x="792" y="3452"/>
                  <a:pt x="1742" y="3452"/>
                </a:cubicBezTo>
                <a:cubicBezTo>
                  <a:pt x="2692" y="3452"/>
                  <a:pt x="3452" y="2692"/>
                  <a:pt x="3452" y="1742"/>
                </a:cubicBezTo>
                <a:cubicBezTo>
                  <a:pt x="3452" y="792"/>
                  <a:pt x="2692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33"/>
          <p:cNvSpPr/>
          <p:nvPr/>
        </p:nvSpPr>
        <p:spPr>
          <a:xfrm>
            <a:off x="914233" y="3919128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2" y="666"/>
                </a:moveTo>
                <a:cubicBezTo>
                  <a:pt x="2313" y="666"/>
                  <a:pt x="2788" y="1141"/>
                  <a:pt x="2788" y="1711"/>
                </a:cubicBezTo>
                <a:cubicBezTo>
                  <a:pt x="2788" y="2281"/>
                  <a:pt x="2313" y="2756"/>
                  <a:pt x="1742" y="2756"/>
                </a:cubicBezTo>
                <a:cubicBezTo>
                  <a:pt x="1172" y="2756"/>
                  <a:pt x="697" y="2281"/>
                  <a:pt x="697" y="1711"/>
                </a:cubicBezTo>
                <a:cubicBezTo>
                  <a:pt x="697" y="1141"/>
                  <a:pt x="1172" y="666"/>
                  <a:pt x="1742" y="666"/>
                </a:cubicBezTo>
                <a:close/>
                <a:moveTo>
                  <a:pt x="1742" y="1"/>
                </a:moveTo>
                <a:cubicBezTo>
                  <a:pt x="792" y="1"/>
                  <a:pt x="1" y="761"/>
                  <a:pt x="1" y="1711"/>
                </a:cubicBezTo>
                <a:cubicBezTo>
                  <a:pt x="1" y="2661"/>
                  <a:pt x="792" y="3453"/>
                  <a:pt x="1742" y="3453"/>
                </a:cubicBezTo>
                <a:cubicBezTo>
                  <a:pt x="2693" y="3453"/>
                  <a:pt x="3453" y="2661"/>
                  <a:pt x="3453" y="1711"/>
                </a:cubicBezTo>
                <a:cubicBezTo>
                  <a:pt x="3453" y="761"/>
                  <a:pt x="2693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33"/>
          <p:cNvSpPr/>
          <p:nvPr/>
        </p:nvSpPr>
        <p:spPr>
          <a:xfrm>
            <a:off x="5586286" y="4131368"/>
            <a:ext cx="103236" cy="102279"/>
          </a:xfrm>
          <a:custGeom>
            <a:avLst/>
            <a:gdLst/>
            <a:ahLst/>
            <a:cxnLst/>
            <a:rect l="l" t="t" r="r" b="b"/>
            <a:pathLst>
              <a:path w="3453" h="3421" extrusionOk="0">
                <a:moveTo>
                  <a:pt x="1711" y="665"/>
                </a:moveTo>
                <a:cubicBezTo>
                  <a:pt x="2281" y="665"/>
                  <a:pt x="2756" y="1140"/>
                  <a:pt x="2756" y="1711"/>
                </a:cubicBezTo>
                <a:cubicBezTo>
                  <a:pt x="2756" y="2281"/>
                  <a:pt x="2281" y="2756"/>
                  <a:pt x="1711" y="2756"/>
                </a:cubicBezTo>
                <a:cubicBezTo>
                  <a:pt x="1141" y="2756"/>
                  <a:pt x="666" y="2281"/>
                  <a:pt x="666" y="1711"/>
                </a:cubicBezTo>
                <a:cubicBezTo>
                  <a:pt x="666" y="1140"/>
                  <a:pt x="1141" y="665"/>
                  <a:pt x="1711" y="665"/>
                </a:cubicBezTo>
                <a:close/>
                <a:moveTo>
                  <a:pt x="1711" y="0"/>
                </a:moveTo>
                <a:cubicBezTo>
                  <a:pt x="761" y="0"/>
                  <a:pt x="1" y="760"/>
                  <a:pt x="1" y="1711"/>
                </a:cubicBezTo>
                <a:cubicBezTo>
                  <a:pt x="1" y="2661"/>
                  <a:pt x="761" y="3421"/>
                  <a:pt x="1711" y="3421"/>
                </a:cubicBezTo>
                <a:cubicBezTo>
                  <a:pt x="2661" y="3421"/>
                  <a:pt x="3453" y="2661"/>
                  <a:pt x="3453" y="1711"/>
                </a:cubicBezTo>
                <a:cubicBezTo>
                  <a:pt x="3453" y="760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33"/>
          <p:cNvSpPr/>
          <p:nvPr/>
        </p:nvSpPr>
        <p:spPr>
          <a:xfrm>
            <a:off x="380506" y="3954091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3" y="697"/>
                </a:moveTo>
                <a:cubicBezTo>
                  <a:pt x="2313" y="697"/>
                  <a:pt x="2756" y="1172"/>
                  <a:pt x="2756" y="1742"/>
                </a:cubicBezTo>
                <a:cubicBezTo>
                  <a:pt x="2756" y="2312"/>
                  <a:pt x="2313" y="2787"/>
                  <a:pt x="1743" y="2787"/>
                </a:cubicBezTo>
                <a:cubicBezTo>
                  <a:pt x="1141" y="2787"/>
                  <a:pt x="698" y="2312"/>
                  <a:pt x="698" y="1742"/>
                </a:cubicBezTo>
                <a:cubicBezTo>
                  <a:pt x="698" y="1172"/>
                  <a:pt x="1141" y="697"/>
                  <a:pt x="1743" y="697"/>
                </a:cubicBezTo>
                <a:close/>
                <a:moveTo>
                  <a:pt x="1743" y="0"/>
                </a:moveTo>
                <a:cubicBezTo>
                  <a:pt x="793" y="0"/>
                  <a:pt x="1" y="792"/>
                  <a:pt x="1" y="1742"/>
                </a:cubicBezTo>
                <a:cubicBezTo>
                  <a:pt x="1" y="2692"/>
                  <a:pt x="793" y="3452"/>
                  <a:pt x="1743" y="3452"/>
                </a:cubicBezTo>
                <a:cubicBezTo>
                  <a:pt x="2693" y="3452"/>
                  <a:pt x="3453" y="2692"/>
                  <a:pt x="3453" y="1742"/>
                </a:cubicBezTo>
                <a:cubicBezTo>
                  <a:pt x="3453" y="792"/>
                  <a:pt x="2693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33"/>
          <p:cNvSpPr/>
          <p:nvPr/>
        </p:nvSpPr>
        <p:spPr>
          <a:xfrm>
            <a:off x="1613999" y="2693879"/>
            <a:ext cx="102279" cy="103236"/>
          </a:xfrm>
          <a:custGeom>
            <a:avLst/>
            <a:gdLst/>
            <a:ahLst/>
            <a:cxnLst/>
            <a:rect l="l" t="t" r="r" b="b"/>
            <a:pathLst>
              <a:path w="3421" h="3453" extrusionOk="0">
                <a:moveTo>
                  <a:pt x="1710" y="665"/>
                </a:moveTo>
                <a:cubicBezTo>
                  <a:pt x="2280" y="665"/>
                  <a:pt x="2755" y="1140"/>
                  <a:pt x="2755" y="1711"/>
                </a:cubicBezTo>
                <a:cubicBezTo>
                  <a:pt x="2755" y="2281"/>
                  <a:pt x="2280" y="2756"/>
                  <a:pt x="1710" y="2756"/>
                </a:cubicBezTo>
                <a:cubicBezTo>
                  <a:pt x="1140" y="2756"/>
                  <a:pt x="665" y="2281"/>
                  <a:pt x="665" y="1711"/>
                </a:cubicBezTo>
                <a:cubicBezTo>
                  <a:pt x="665" y="1140"/>
                  <a:pt x="1140" y="665"/>
                  <a:pt x="1710" y="665"/>
                </a:cubicBezTo>
                <a:close/>
                <a:moveTo>
                  <a:pt x="1710" y="0"/>
                </a:moveTo>
                <a:cubicBezTo>
                  <a:pt x="760" y="0"/>
                  <a:pt x="0" y="760"/>
                  <a:pt x="0" y="1711"/>
                </a:cubicBezTo>
                <a:cubicBezTo>
                  <a:pt x="0" y="2661"/>
                  <a:pt x="760" y="3452"/>
                  <a:pt x="1710" y="3452"/>
                </a:cubicBezTo>
                <a:cubicBezTo>
                  <a:pt x="2660" y="3452"/>
                  <a:pt x="3420" y="2661"/>
                  <a:pt x="3420" y="1711"/>
                </a:cubicBezTo>
                <a:cubicBezTo>
                  <a:pt x="3420" y="760"/>
                  <a:pt x="2660" y="0"/>
                  <a:pt x="1710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33"/>
          <p:cNvSpPr/>
          <p:nvPr/>
        </p:nvSpPr>
        <p:spPr>
          <a:xfrm>
            <a:off x="6366155" y="2276801"/>
            <a:ext cx="103236" cy="102309"/>
          </a:xfrm>
          <a:custGeom>
            <a:avLst/>
            <a:gdLst/>
            <a:ahLst/>
            <a:cxnLst/>
            <a:rect l="l" t="t" r="r" b="b"/>
            <a:pathLst>
              <a:path w="3453" h="3422" extrusionOk="0">
                <a:moveTo>
                  <a:pt x="1711" y="666"/>
                </a:moveTo>
                <a:cubicBezTo>
                  <a:pt x="2281" y="666"/>
                  <a:pt x="2756" y="1141"/>
                  <a:pt x="2756" y="1711"/>
                </a:cubicBezTo>
                <a:cubicBezTo>
                  <a:pt x="2756" y="2281"/>
                  <a:pt x="2281" y="2756"/>
                  <a:pt x="1711" y="2756"/>
                </a:cubicBezTo>
                <a:cubicBezTo>
                  <a:pt x="1141" y="2756"/>
                  <a:pt x="666" y="2281"/>
                  <a:pt x="666" y="1711"/>
                </a:cubicBezTo>
                <a:cubicBezTo>
                  <a:pt x="666" y="1141"/>
                  <a:pt x="1141" y="666"/>
                  <a:pt x="1711" y="666"/>
                </a:cubicBezTo>
                <a:close/>
                <a:moveTo>
                  <a:pt x="1711" y="1"/>
                </a:moveTo>
                <a:cubicBezTo>
                  <a:pt x="761" y="1"/>
                  <a:pt x="1" y="761"/>
                  <a:pt x="1" y="1711"/>
                </a:cubicBezTo>
                <a:cubicBezTo>
                  <a:pt x="1" y="2661"/>
                  <a:pt x="761" y="3421"/>
                  <a:pt x="1711" y="3421"/>
                </a:cubicBezTo>
                <a:cubicBezTo>
                  <a:pt x="2661" y="3421"/>
                  <a:pt x="3453" y="2661"/>
                  <a:pt x="3453" y="1711"/>
                </a:cubicBezTo>
                <a:cubicBezTo>
                  <a:pt x="3453" y="761"/>
                  <a:pt x="2661" y="1"/>
                  <a:pt x="1711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33"/>
          <p:cNvSpPr/>
          <p:nvPr/>
        </p:nvSpPr>
        <p:spPr>
          <a:xfrm flipH="1">
            <a:off x="7165812" y="2334402"/>
            <a:ext cx="226459" cy="232242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1"/>
                </a:moveTo>
                <a:cubicBezTo>
                  <a:pt x="1458" y="1"/>
                  <a:pt x="1236" y="223"/>
                  <a:pt x="1236" y="508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8"/>
                  <a:pt x="1" y="1743"/>
                </a:cubicBezTo>
                <a:cubicBezTo>
                  <a:pt x="1" y="2028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8"/>
                </a:lnTo>
                <a:cubicBezTo>
                  <a:pt x="1236" y="3263"/>
                  <a:pt x="1458" y="3484"/>
                  <a:pt x="1743" y="3484"/>
                </a:cubicBezTo>
                <a:cubicBezTo>
                  <a:pt x="2028" y="3484"/>
                  <a:pt x="2249" y="3263"/>
                  <a:pt x="2249" y="2978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4" y="2028"/>
                  <a:pt x="3484" y="1743"/>
                </a:cubicBezTo>
                <a:cubicBezTo>
                  <a:pt x="3484" y="1458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8"/>
                </a:lnTo>
                <a:cubicBezTo>
                  <a:pt x="2249" y="223"/>
                  <a:pt x="1996" y="1"/>
                  <a:pt x="1743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33"/>
          <p:cNvSpPr/>
          <p:nvPr/>
        </p:nvSpPr>
        <p:spPr>
          <a:xfrm>
            <a:off x="4223244" y="1382121"/>
            <a:ext cx="104163" cy="104163"/>
          </a:xfrm>
          <a:custGeom>
            <a:avLst/>
            <a:gdLst/>
            <a:ahLst/>
            <a:cxnLst/>
            <a:rect l="l" t="t" r="r" b="b"/>
            <a:pathLst>
              <a:path w="3484" h="3484" extrusionOk="0">
                <a:moveTo>
                  <a:pt x="1742" y="0"/>
                </a:moveTo>
                <a:cubicBezTo>
                  <a:pt x="1457" y="0"/>
                  <a:pt x="1235" y="253"/>
                  <a:pt x="1235" y="507"/>
                </a:cubicBezTo>
                <a:lnTo>
                  <a:pt x="1235" y="1235"/>
                </a:lnTo>
                <a:lnTo>
                  <a:pt x="507" y="1235"/>
                </a:lnTo>
                <a:cubicBezTo>
                  <a:pt x="222" y="1235"/>
                  <a:pt x="0" y="1489"/>
                  <a:pt x="0" y="1742"/>
                </a:cubicBezTo>
                <a:cubicBezTo>
                  <a:pt x="0" y="2027"/>
                  <a:pt x="222" y="2280"/>
                  <a:pt x="507" y="2280"/>
                </a:cubicBezTo>
                <a:lnTo>
                  <a:pt x="1235" y="2280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80"/>
                </a:lnTo>
                <a:lnTo>
                  <a:pt x="2977" y="2280"/>
                </a:lnTo>
                <a:cubicBezTo>
                  <a:pt x="3262" y="2280"/>
                  <a:pt x="3484" y="2027"/>
                  <a:pt x="3484" y="1742"/>
                </a:cubicBezTo>
                <a:cubicBezTo>
                  <a:pt x="3484" y="1489"/>
                  <a:pt x="3262" y="1235"/>
                  <a:pt x="2977" y="1235"/>
                </a:cubicBezTo>
                <a:lnTo>
                  <a:pt x="2249" y="1235"/>
                </a:lnTo>
                <a:lnTo>
                  <a:pt x="2249" y="507"/>
                </a:lnTo>
                <a:cubicBezTo>
                  <a:pt x="2249" y="253"/>
                  <a:pt x="2027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3"/>
          <p:cNvSpPr/>
          <p:nvPr/>
        </p:nvSpPr>
        <p:spPr>
          <a:xfrm>
            <a:off x="5837108" y="1815164"/>
            <a:ext cx="105120" cy="105120"/>
          </a:xfrm>
          <a:custGeom>
            <a:avLst/>
            <a:gdLst/>
            <a:ahLst/>
            <a:cxnLst/>
            <a:rect l="l" t="t" r="r" b="b"/>
            <a:pathLst>
              <a:path w="3516" h="3516" extrusionOk="0">
                <a:moveTo>
                  <a:pt x="1742" y="1"/>
                </a:moveTo>
                <a:cubicBezTo>
                  <a:pt x="1489" y="1"/>
                  <a:pt x="1235" y="254"/>
                  <a:pt x="1235" y="539"/>
                </a:cubicBezTo>
                <a:lnTo>
                  <a:pt x="1235" y="1236"/>
                </a:lnTo>
                <a:lnTo>
                  <a:pt x="507" y="1236"/>
                </a:lnTo>
                <a:cubicBezTo>
                  <a:pt x="254" y="1236"/>
                  <a:pt x="0" y="1489"/>
                  <a:pt x="0" y="1774"/>
                </a:cubicBezTo>
                <a:cubicBezTo>
                  <a:pt x="0" y="2027"/>
                  <a:pt x="254" y="2281"/>
                  <a:pt x="507" y="2281"/>
                </a:cubicBezTo>
                <a:lnTo>
                  <a:pt x="1235" y="2281"/>
                </a:lnTo>
                <a:lnTo>
                  <a:pt x="1235" y="3009"/>
                </a:lnTo>
                <a:cubicBezTo>
                  <a:pt x="1235" y="3263"/>
                  <a:pt x="1489" y="3516"/>
                  <a:pt x="1742" y="3516"/>
                </a:cubicBezTo>
                <a:cubicBezTo>
                  <a:pt x="2027" y="3516"/>
                  <a:pt x="2280" y="3263"/>
                  <a:pt x="2280" y="3009"/>
                </a:cubicBezTo>
                <a:lnTo>
                  <a:pt x="2280" y="2281"/>
                </a:lnTo>
                <a:lnTo>
                  <a:pt x="2977" y="2281"/>
                </a:lnTo>
                <a:cubicBezTo>
                  <a:pt x="3262" y="2281"/>
                  <a:pt x="3515" y="2027"/>
                  <a:pt x="3515" y="1774"/>
                </a:cubicBezTo>
                <a:cubicBezTo>
                  <a:pt x="3515" y="1489"/>
                  <a:pt x="3262" y="1236"/>
                  <a:pt x="2977" y="1236"/>
                </a:cubicBezTo>
                <a:lnTo>
                  <a:pt x="2280" y="1236"/>
                </a:lnTo>
                <a:lnTo>
                  <a:pt x="2280" y="539"/>
                </a:lnTo>
                <a:cubicBezTo>
                  <a:pt x="2280" y="254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33"/>
          <p:cNvSpPr/>
          <p:nvPr/>
        </p:nvSpPr>
        <p:spPr>
          <a:xfrm>
            <a:off x="4571275" y="4032742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0"/>
                </a:moveTo>
                <a:cubicBezTo>
                  <a:pt x="1458" y="0"/>
                  <a:pt x="1236" y="222"/>
                  <a:pt x="1236" y="507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7"/>
                  <a:pt x="1" y="1742"/>
                </a:cubicBezTo>
                <a:cubicBezTo>
                  <a:pt x="1" y="2027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7"/>
                </a:lnTo>
                <a:cubicBezTo>
                  <a:pt x="1236" y="3262"/>
                  <a:pt x="1458" y="3484"/>
                  <a:pt x="1743" y="3484"/>
                </a:cubicBezTo>
                <a:cubicBezTo>
                  <a:pt x="2028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5" y="2027"/>
                  <a:pt x="3485" y="1742"/>
                </a:cubicBezTo>
                <a:cubicBezTo>
                  <a:pt x="3485" y="1457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8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33"/>
          <p:cNvSpPr/>
          <p:nvPr/>
        </p:nvSpPr>
        <p:spPr>
          <a:xfrm>
            <a:off x="5711066" y="4259634"/>
            <a:ext cx="105120" cy="105120"/>
          </a:xfrm>
          <a:custGeom>
            <a:avLst/>
            <a:gdLst/>
            <a:ahLst/>
            <a:cxnLst/>
            <a:rect l="l" t="t" r="r" b="b"/>
            <a:pathLst>
              <a:path w="3516" h="3516" extrusionOk="0">
                <a:moveTo>
                  <a:pt x="1774" y="0"/>
                </a:moveTo>
                <a:cubicBezTo>
                  <a:pt x="1489" y="0"/>
                  <a:pt x="1236" y="254"/>
                  <a:pt x="1236" y="507"/>
                </a:cubicBezTo>
                <a:lnTo>
                  <a:pt x="1236" y="1236"/>
                </a:lnTo>
                <a:lnTo>
                  <a:pt x="539" y="1236"/>
                </a:lnTo>
                <a:cubicBezTo>
                  <a:pt x="254" y="1236"/>
                  <a:pt x="1" y="1489"/>
                  <a:pt x="1" y="1742"/>
                </a:cubicBezTo>
                <a:cubicBezTo>
                  <a:pt x="1" y="2027"/>
                  <a:pt x="254" y="2281"/>
                  <a:pt x="539" y="2281"/>
                </a:cubicBezTo>
                <a:lnTo>
                  <a:pt x="1236" y="2281"/>
                </a:lnTo>
                <a:lnTo>
                  <a:pt x="1236" y="2977"/>
                </a:lnTo>
                <a:cubicBezTo>
                  <a:pt x="1236" y="3262"/>
                  <a:pt x="1489" y="3516"/>
                  <a:pt x="1774" y="3516"/>
                </a:cubicBezTo>
                <a:cubicBezTo>
                  <a:pt x="2027" y="3516"/>
                  <a:pt x="2281" y="3262"/>
                  <a:pt x="2281" y="2977"/>
                </a:cubicBezTo>
                <a:lnTo>
                  <a:pt x="2281" y="2281"/>
                </a:lnTo>
                <a:lnTo>
                  <a:pt x="3009" y="2281"/>
                </a:lnTo>
                <a:cubicBezTo>
                  <a:pt x="3263" y="2281"/>
                  <a:pt x="3516" y="2027"/>
                  <a:pt x="3516" y="1742"/>
                </a:cubicBezTo>
                <a:cubicBezTo>
                  <a:pt x="3516" y="1489"/>
                  <a:pt x="3294" y="1236"/>
                  <a:pt x="3009" y="1236"/>
                </a:cubicBezTo>
                <a:lnTo>
                  <a:pt x="2281" y="1236"/>
                </a:lnTo>
                <a:lnTo>
                  <a:pt x="2281" y="507"/>
                </a:lnTo>
                <a:cubicBezTo>
                  <a:pt x="2281" y="254"/>
                  <a:pt x="2027" y="0"/>
                  <a:pt x="1774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33"/>
          <p:cNvSpPr/>
          <p:nvPr/>
        </p:nvSpPr>
        <p:spPr>
          <a:xfrm>
            <a:off x="6708491" y="725298"/>
            <a:ext cx="386335" cy="27476"/>
          </a:xfrm>
          <a:custGeom>
            <a:avLst/>
            <a:gdLst/>
            <a:ahLst/>
            <a:cxnLst/>
            <a:rect l="l" t="t" r="r" b="b"/>
            <a:pathLst>
              <a:path w="12922" h="919" extrusionOk="0">
                <a:moveTo>
                  <a:pt x="476" y="0"/>
                </a:moveTo>
                <a:cubicBezTo>
                  <a:pt x="222" y="0"/>
                  <a:pt x="1" y="190"/>
                  <a:pt x="1" y="444"/>
                </a:cubicBezTo>
                <a:cubicBezTo>
                  <a:pt x="1" y="697"/>
                  <a:pt x="222" y="919"/>
                  <a:pt x="476" y="919"/>
                </a:cubicBezTo>
                <a:lnTo>
                  <a:pt x="12478" y="919"/>
                </a:lnTo>
                <a:cubicBezTo>
                  <a:pt x="12732" y="919"/>
                  <a:pt x="12922" y="697"/>
                  <a:pt x="12922" y="444"/>
                </a:cubicBezTo>
                <a:cubicBezTo>
                  <a:pt x="12922" y="190"/>
                  <a:pt x="12700" y="0"/>
                  <a:pt x="12478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33"/>
          <p:cNvSpPr/>
          <p:nvPr/>
        </p:nvSpPr>
        <p:spPr>
          <a:xfrm>
            <a:off x="1259110" y="753951"/>
            <a:ext cx="661841" cy="27476"/>
          </a:xfrm>
          <a:custGeom>
            <a:avLst/>
            <a:gdLst/>
            <a:ahLst/>
            <a:cxnLst/>
            <a:rect l="l" t="t" r="r" b="b"/>
            <a:pathLst>
              <a:path w="22137" h="919" extrusionOk="0">
                <a:moveTo>
                  <a:pt x="475" y="0"/>
                </a:moveTo>
                <a:cubicBezTo>
                  <a:pt x="222" y="0"/>
                  <a:pt x="0" y="222"/>
                  <a:pt x="0" y="475"/>
                </a:cubicBezTo>
                <a:cubicBezTo>
                  <a:pt x="0" y="728"/>
                  <a:pt x="222" y="918"/>
                  <a:pt x="475" y="918"/>
                </a:cubicBezTo>
                <a:lnTo>
                  <a:pt x="21693" y="918"/>
                </a:lnTo>
                <a:cubicBezTo>
                  <a:pt x="21947" y="918"/>
                  <a:pt x="22137" y="728"/>
                  <a:pt x="22137" y="475"/>
                </a:cubicBezTo>
                <a:cubicBezTo>
                  <a:pt x="22137" y="190"/>
                  <a:pt x="21947" y="0"/>
                  <a:pt x="2169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33"/>
          <p:cNvSpPr/>
          <p:nvPr/>
        </p:nvSpPr>
        <p:spPr>
          <a:xfrm>
            <a:off x="5295481" y="3809427"/>
            <a:ext cx="605992" cy="550832"/>
          </a:xfrm>
          <a:custGeom>
            <a:avLst/>
            <a:gdLst/>
            <a:ahLst/>
            <a:cxnLst/>
            <a:rect l="l" t="t" r="r" b="b"/>
            <a:pathLst>
              <a:path w="20269" h="18424" extrusionOk="0">
                <a:moveTo>
                  <a:pt x="10124" y="0"/>
                </a:moveTo>
                <a:cubicBezTo>
                  <a:pt x="5941" y="0"/>
                  <a:pt x="2175" y="2861"/>
                  <a:pt x="1172" y="7090"/>
                </a:cubicBezTo>
                <a:cubicBezTo>
                  <a:pt x="0" y="12062"/>
                  <a:pt x="3072" y="17003"/>
                  <a:pt x="8013" y="18174"/>
                </a:cubicBezTo>
                <a:cubicBezTo>
                  <a:pt x="8723" y="18343"/>
                  <a:pt x="9435" y="18424"/>
                  <a:pt x="10135" y="18424"/>
                </a:cubicBezTo>
                <a:cubicBezTo>
                  <a:pt x="14305" y="18424"/>
                  <a:pt x="18094" y="15563"/>
                  <a:pt x="19097" y="11334"/>
                </a:cubicBezTo>
                <a:cubicBezTo>
                  <a:pt x="20269" y="6393"/>
                  <a:pt x="17197" y="1421"/>
                  <a:pt x="12256" y="250"/>
                </a:cubicBezTo>
                <a:cubicBezTo>
                  <a:pt x="11541" y="81"/>
                  <a:pt x="10827" y="0"/>
                  <a:pt x="101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9" name="Google Shape;1871;p46">
            <a:extLst>
              <a:ext uri="{FF2B5EF4-FFF2-40B4-BE49-F238E27FC236}">
                <a16:creationId xmlns:a16="http://schemas.microsoft.com/office/drawing/2014/main" id="{D3C70DBE-9817-17CC-2191-6D73A0ED443D}"/>
              </a:ext>
            </a:extLst>
          </p:cNvPr>
          <p:cNvGrpSpPr/>
          <p:nvPr/>
        </p:nvGrpSpPr>
        <p:grpSpPr>
          <a:xfrm>
            <a:off x="7237649" y="173867"/>
            <a:ext cx="1889435" cy="2216829"/>
            <a:chOff x="2165050" y="829775"/>
            <a:chExt cx="3269025" cy="4242650"/>
          </a:xfrm>
        </p:grpSpPr>
        <p:sp>
          <p:nvSpPr>
            <p:cNvPr id="820" name="Google Shape;1872;p46">
              <a:extLst>
                <a:ext uri="{FF2B5EF4-FFF2-40B4-BE49-F238E27FC236}">
                  <a16:creationId xmlns:a16="http://schemas.microsoft.com/office/drawing/2014/main" id="{3F8D2E19-4A82-4324-CAFB-5D938B8B8A30}"/>
                </a:ext>
              </a:extLst>
            </p:cNvPr>
            <p:cNvSpPr/>
            <p:nvPr/>
          </p:nvSpPr>
          <p:spPr>
            <a:xfrm>
              <a:off x="2788000" y="4860600"/>
              <a:ext cx="2016450" cy="211825"/>
            </a:xfrm>
            <a:custGeom>
              <a:avLst/>
              <a:gdLst/>
              <a:ahLst/>
              <a:cxnLst/>
              <a:rect l="l" t="t" r="r" b="b"/>
              <a:pathLst>
                <a:path w="80658" h="8473" extrusionOk="0">
                  <a:moveTo>
                    <a:pt x="40329" y="0"/>
                  </a:moveTo>
                  <a:cubicBezTo>
                    <a:pt x="18080" y="0"/>
                    <a:pt x="0" y="1901"/>
                    <a:pt x="0" y="4236"/>
                  </a:cubicBezTo>
                  <a:cubicBezTo>
                    <a:pt x="0" y="6571"/>
                    <a:pt x="18080" y="8473"/>
                    <a:pt x="40329" y="8473"/>
                  </a:cubicBezTo>
                  <a:cubicBezTo>
                    <a:pt x="62578" y="8473"/>
                    <a:pt x="80658" y="6571"/>
                    <a:pt x="80658" y="4236"/>
                  </a:cubicBezTo>
                  <a:cubicBezTo>
                    <a:pt x="80658" y="1901"/>
                    <a:pt x="62578" y="0"/>
                    <a:pt x="403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1873;p46">
              <a:extLst>
                <a:ext uri="{FF2B5EF4-FFF2-40B4-BE49-F238E27FC236}">
                  <a16:creationId xmlns:a16="http://schemas.microsoft.com/office/drawing/2014/main" id="{6DAFFF4D-D0E6-BD8E-A0E5-A7E4D329EF4D}"/>
                </a:ext>
              </a:extLst>
            </p:cNvPr>
            <p:cNvSpPr/>
            <p:nvPr/>
          </p:nvSpPr>
          <p:spPr>
            <a:xfrm>
              <a:off x="3923800" y="1026250"/>
              <a:ext cx="576275" cy="519500"/>
            </a:xfrm>
            <a:custGeom>
              <a:avLst/>
              <a:gdLst/>
              <a:ahLst/>
              <a:cxnLst/>
              <a:rect l="l" t="t" r="r" b="b"/>
              <a:pathLst>
                <a:path w="23051" h="20780" extrusionOk="0">
                  <a:moveTo>
                    <a:pt x="12429" y="1"/>
                  </a:moveTo>
                  <a:cubicBezTo>
                    <a:pt x="11957" y="1"/>
                    <a:pt x="11482" y="33"/>
                    <a:pt x="11009" y="98"/>
                  </a:cubicBezTo>
                  <a:cubicBezTo>
                    <a:pt x="9441" y="298"/>
                    <a:pt x="7940" y="865"/>
                    <a:pt x="6639" y="1765"/>
                  </a:cubicBezTo>
                  <a:cubicBezTo>
                    <a:pt x="5305" y="2633"/>
                    <a:pt x="4204" y="3834"/>
                    <a:pt x="3403" y="5201"/>
                  </a:cubicBezTo>
                  <a:cubicBezTo>
                    <a:pt x="1790" y="7967"/>
                    <a:pt x="1542" y="11285"/>
                    <a:pt x="2722" y="14257"/>
                  </a:cubicBezTo>
                  <a:lnTo>
                    <a:pt x="2722" y="14257"/>
                  </a:lnTo>
                  <a:lnTo>
                    <a:pt x="201" y="18644"/>
                  </a:lnTo>
                  <a:lnTo>
                    <a:pt x="1" y="18978"/>
                  </a:lnTo>
                  <a:lnTo>
                    <a:pt x="401" y="18944"/>
                  </a:lnTo>
                  <a:lnTo>
                    <a:pt x="5456" y="18157"/>
                  </a:lnTo>
                  <a:lnTo>
                    <a:pt x="5456" y="18157"/>
                  </a:lnTo>
                  <a:cubicBezTo>
                    <a:pt x="6881" y="19432"/>
                    <a:pt x="8629" y="20283"/>
                    <a:pt x="10508" y="20612"/>
                  </a:cubicBezTo>
                  <a:cubicBezTo>
                    <a:pt x="10975" y="20712"/>
                    <a:pt x="11442" y="20746"/>
                    <a:pt x="11909" y="20779"/>
                  </a:cubicBezTo>
                  <a:cubicBezTo>
                    <a:pt x="12410" y="20779"/>
                    <a:pt x="12877" y="20779"/>
                    <a:pt x="13344" y="20746"/>
                  </a:cubicBezTo>
                  <a:cubicBezTo>
                    <a:pt x="15278" y="20546"/>
                    <a:pt x="17080" y="19845"/>
                    <a:pt x="18614" y="18711"/>
                  </a:cubicBezTo>
                  <a:cubicBezTo>
                    <a:pt x="18981" y="18411"/>
                    <a:pt x="19348" y="18111"/>
                    <a:pt x="19715" y="17777"/>
                  </a:cubicBezTo>
                  <a:cubicBezTo>
                    <a:pt x="20015" y="17443"/>
                    <a:pt x="20349" y="17076"/>
                    <a:pt x="20649" y="16710"/>
                  </a:cubicBezTo>
                  <a:cubicBezTo>
                    <a:pt x="21783" y="15175"/>
                    <a:pt x="22517" y="13374"/>
                    <a:pt x="22717" y="11472"/>
                  </a:cubicBezTo>
                  <a:cubicBezTo>
                    <a:pt x="23051" y="8337"/>
                    <a:pt x="21916" y="5168"/>
                    <a:pt x="19648" y="2966"/>
                  </a:cubicBezTo>
                  <a:cubicBezTo>
                    <a:pt x="17719" y="1037"/>
                    <a:pt x="15114" y="1"/>
                    <a:pt x="12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1874;p46">
              <a:extLst>
                <a:ext uri="{FF2B5EF4-FFF2-40B4-BE49-F238E27FC236}">
                  <a16:creationId xmlns:a16="http://schemas.microsoft.com/office/drawing/2014/main" id="{DF431AAE-2080-6AD7-4C1D-9BE4EF26B766}"/>
                </a:ext>
              </a:extLst>
            </p:cNvPr>
            <p:cNvSpPr/>
            <p:nvPr/>
          </p:nvSpPr>
          <p:spPr>
            <a:xfrm>
              <a:off x="4103100" y="1129875"/>
              <a:ext cx="191825" cy="415875"/>
            </a:xfrm>
            <a:custGeom>
              <a:avLst/>
              <a:gdLst/>
              <a:ahLst/>
              <a:cxnLst/>
              <a:rect l="l" t="t" r="r" b="b"/>
              <a:pathLst>
                <a:path w="7673" h="16635" extrusionOk="0">
                  <a:moveTo>
                    <a:pt x="6510" y="0"/>
                  </a:moveTo>
                  <a:cubicBezTo>
                    <a:pt x="5959" y="0"/>
                    <a:pt x="5404" y="16"/>
                    <a:pt x="4837" y="56"/>
                  </a:cubicBezTo>
                  <a:cubicBezTo>
                    <a:pt x="3436" y="222"/>
                    <a:pt x="2336" y="1390"/>
                    <a:pt x="2302" y="2824"/>
                  </a:cubicBezTo>
                  <a:cubicBezTo>
                    <a:pt x="2235" y="3491"/>
                    <a:pt x="2235" y="4192"/>
                    <a:pt x="2235" y="4892"/>
                  </a:cubicBezTo>
                  <a:cubicBezTo>
                    <a:pt x="2235" y="5026"/>
                    <a:pt x="2235" y="5193"/>
                    <a:pt x="2235" y="5393"/>
                  </a:cubicBezTo>
                  <a:lnTo>
                    <a:pt x="1" y="5393"/>
                  </a:lnTo>
                  <a:lnTo>
                    <a:pt x="1" y="7995"/>
                  </a:lnTo>
                  <a:lnTo>
                    <a:pt x="2269" y="7995"/>
                  </a:lnTo>
                  <a:lnTo>
                    <a:pt x="2269" y="16234"/>
                  </a:lnTo>
                  <a:cubicBezTo>
                    <a:pt x="3169" y="16467"/>
                    <a:pt x="4103" y="16634"/>
                    <a:pt x="5037" y="16634"/>
                  </a:cubicBezTo>
                  <a:lnTo>
                    <a:pt x="5037" y="7961"/>
                  </a:lnTo>
                  <a:lnTo>
                    <a:pt x="6972" y="7961"/>
                  </a:lnTo>
                  <a:cubicBezTo>
                    <a:pt x="7072" y="7961"/>
                    <a:pt x="7272" y="7861"/>
                    <a:pt x="7272" y="7794"/>
                  </a:cubicBezTo>
                  <a:cubicBezTo>
                    <a:pt x="7406" y="6994"/>
                    <a:pt x="7506" y="6193"/>
                    <a:pt x="7606" y="5359"/>
                  </a:cubicBezTo>
                  <a:lnTo>
                    <a:pt x="5004" y="5359"/>
                  </a:lnTo>
                  <a:cubicBezTo>
                    <a:pt x="5004" y="4626"/>
                    <a:pt x="4971" y="3958"/>
                    <a:pt x="5004" y="3291"/>
                  </a:cubicBezTo>
                  <a:cubicBezTo>
                    <a:pt x="5004" y="2891"/>
                    <a:pt x="5338" y="2524"/>
                    <a:pt x="5738" y="2491"/>
                  </a:cubicBezTo>
                  <a:cubicBezTo>
                    <a:pt x="5958" y="2442"/>
                    <a:pt x="6178" y="2411"/>
                    <a:pt x="6410" y="2411"/>
                  </a:cubicBezTo>
                  <a:cubicBezTo>
                    <a:pt x="6496" y="2411"/>
                    <a:pt x="6583" y="2415"/>
                    <a:pt x="6672" y="2424"/>
                  </a:cubicBezTo>
                  <a:lnTo>
                    <a:pt x="7673" y="2424"/>
                  </a:lnTo>
                  <a:lnTo>
                    <a:pt x="7673" y="22"/>
                  </a:lnTo>
                  <a:cubicBezTo>
                    <a:pt x="7286" y="8"/>
                    <a:pt x="6899" y="0"/>
                    <a:pt x="65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1875;p46">
              <a:extLst>
                <a:ext uri="{FF2B5EF4-FFF2-40B4-BE49-F238E27FC236}">
                  <a16:creationId xmlns:a16="http://schemas.microsoft.com/office/drawing/2014/main" id="{629D8A94-21E1-8888-20F9-025441E8EED6}"/>
                </a:ext>
              </a:extLst>
            </p:cNvPr>
            <p:cNvSpPr/>
            <p:nvPr/>
          </p:nvSpPr>
          <p:spPr>
            <a:xfrm>
              <a:off x="4023875" y="1596150"/>
              <a:ext cx="472875" cy="414100"/>
            </a:xfrm>
            <a:custGeom>
              <a:avLst/>
              <a:gdLst/>
              <a:ahLst/>
              <a:cxnLst/>
              <a:rect l="l" t="t" r="r" b="b"/>
              <a:pathLst>
                <a:path w="18915" h="16564" extrusionOk="0">
                  <a:moveTo>
                    <a:pt x="10470" y="0"/>
                  </a:moveTo>
                  <a:cubicBezTo>
                    <a:pt x="8125" y="0"/>
                    <a:pt x="5879" y="994"/>
                    <a:pt x="4300" y="2749"/>
                  </a:cubicBezTo>
                  <a:lnTo>
                    <a:pt x="4300" y="2749"/>
                  </a:lnTo>
                  <a:lnTo>
                    <a:pt x="301" y="2520"/>
                  </a:lnTo>
                  <a:lnTo>
                    <a:pt x="1" y="2520"/>
                  </a:lnTo>
                  <a:lnTo>
                    <a:pt x="167" y="2787"/>
                  </a:lnTo>
                  <a:lnTo>
                    <a:pt x="2549" y="6127"/>
                  </a:lnTo>
                  <a:lnTo>
                    <a:pt x="2549" y="6127"/>
                  </a:lnTo>
                  <a:cubicBezTo>
                    <a:pt x="2136" y="7606"/>
                    <a:pt x="2142" y="9148"/>
                    <a:pt x="2569" y="10592"/>
                  </a:cubicBezTo>
                  <a:cubicBezTo>
                    <a:pt x="2703" y="10959"/>
                    <a:pt x="2836" y="11326"/>
                    <a:pt x="3003" y="11660"/>
                  </a:cubicBezTo>
                  <a:cubicBezTo>
                    <a:pt x="3136" y="12026"/>
                    <a:pt x="3303" y="12360"/>
                    <a:pt x="3536" y="12660"/>
                  </a:cubicBezTo>
                  <a:cubicBezTo>
                    <a:pt x="3937" y="13327"/>
                    <a:pt x="4404" y="13895"/>
                    <a:pt x="4971" y="14428"/>
                  </a:cubicBezTo>
                  <a:cubicBezTo>
                    <a:pt x="5538" y="14929"/>
                    <a:pt x="6172" y="15362"/>
                    <a:pt x="6839" y="15696"/>
                  </a:cubicBezTo>
                  <a:cubicBezTo>
                    <a:pt x="7206" y="15863"/>
                    <a:pt x="7539" y="15996"/>
                    <a:pt x="7906" y="16129"/>
                  </a:cubicBezTo>
                  <a:cubicBezTo>
                    <a:pt x="8273" y="16263"/>
                    <a:pt x="8607" y="16363"/>
                    <a:pt x="9007" y="16430"/>
                  </a:cubicBezTo>
                  <a:cubicBezTo>
                    <a:pt x="9496" y="16519"/>
                    <a:pt x="9997" y="16563"/>
                    <a:pt x="10498" y="16563"/>
                  </a:cubicBezTo>
                  <a:cubicBezTo>
                    <a:pt x="11501" y="16563"/>
                    <a:pt x="12510" y="16385"/>
                    <a:pt x="13444" y="16029"/>
                  </a:cubicBezTo>
                  <a:cubicBezTo>
                    <a:pt x="15845" y="15162"/>
                    <a:pt x="17680" y="13227"/>
                    <a:pt x="18447" y="10826"/>
                  </a:cubicBezTo>
                  <a:cubicBezTo>
                    <a:pt x="18814" y="9625"/>
                    <a:pt x="18914" y="8357"/>
                    <a:pt x="18747" y="7123"/>
                  </a:cubicBezTo>
                  <a:cubicBezTo>
                    <a:pt x="18380" y="4588"/>
                    <a:pt x="16879" y="2353"/>
                    <a:pt x="14678" y="1085"/>
                  </a:cubicBezTo>
                  <a:cubicBezTo>
                    <a:pt x="13544" y="452"/>
                    <a:pt x="12309" y="85"/>
                    <a:pt x="11008" y="18"/>
                  </a:cubicBezTo>
                  <a:cubicBezTo>
                    <a:pt x="10829" y="6"/>
                    <a:pt x="10649" y="0"/>
                    <a:pt x="104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1876;p46">
              <a:extLst>
                <a:ext uri="{FF2B5EF4-FFF2-40B4-BE49-F238E27FC236}">
                  <a16:creationId xmlns:a16="http://schemas.microsoft.com/office/drawing/2014/main" id="{4A53B866-0E2F-6B8A-4A1D-9A5FC9D8133A}"/>
                </a:ext>
              </a:extLst>
            </p:cNvPr>
            <p:cNvSpPr/>
            <p:nvPr/>
          </p:nvSpPr>
          <p:spPr>
            <a:xfrm>
              <a:off x="4168975" y="1718950"/>
              <a:ext cx="243550" cy="200125"/>
            </a:xfrm>
            <a:custGeom>
              <a:avLst/>
              <a:gdLst/>
              <a:ahLst/>
              <a:cxnLst/>
              <a:rect l="l" t="t" r="r" b="b"/>
              <a:pathLst>
                <a:path w="9742" h="8005" extrusionOk="0">
                  <a:moveTo>
                    <a:pt x="6772" y="1"/>
                  </a:moveTo>
                  <a:cubicBezTo>
                    <a:pt x="6455" y="1"/>
                    <a:pt x="6136" y="81"/>
                    <a:pt x="5838" y="243"/>
                  </a:cubicBezTo>
                  <a:cubicBezTo>
                    <a:pt x="5104" y="576"/>
                    <a:pt x="4637" y="1344"/>
                    <a:pt x="4737" y="2144"/>
                  </a:cubicBezTo>
                  <a:cubicBezTo>
                    <a:pt x="4737" y="2244"/>
                    <a:pt x="4737" y="2344"/>
                    <a:pt x="4737" y="2478"/>
                  </a:cubicBezTo>
                  <a:cubicBezTo>
                    <a:pt x="3136" y="2411"/>
                    <a:pt x="1635" y="1644"/>
                    <a:pt x="568" y="410"/>
                  </a:cubicBezTo>
                  <a:lnTo>
                    <a:pt x="568" y="410"/>
                  </a:lnTo>
                  <a:cubicBezTo>
                    <a:pt x="67" y="1177"/>
                    <a:pt x="268" y="2011"/>
                    <a:pt x="1102" y="3078"/>
                  </a:cubicBezTo>
                  <a:lnTo>
                    <a:pt x="301" y="2878"/>
                  </a:lnTo>
                  <a:lnTo>
                    <a:pt x="301" y="2878"/>
                  </a:lnTo>
                  <a:cubicBezTo>
                    <a:pt x="301" y="3812"/>
                    <a:pt x="935" y="4613"/>
                    <a:pt x="1835" y="4880"/>
                  </a:cubicBezTo>
                  <a:lnTo>
                    <a:pt x="1035" y="4913"/>
                  </a:lnTo>
                  <a:cubicBezTo>
                    <a:pt x="1202" y="5580"/>
                    <a:pt x="1669" y="5947"/>
                    <a:pt x="2869" y="6281"/>
                  </a:cubicBezTo>
                  <a:cubicBezTo>
                    <a:pt x="2077" y="6883"/>
                    <a:pt x="1134" y="7184"/>
                    <a:pt x="156" y="7184"/>
                  </a:cubicBezTo>
                  <a:cubicBezTo>
                    <a:pt x="104" y="7184"/>
                    <a:pt x="52" y="7183"/>
                    <a:pt x="1" y="7181"/>
                  </a:cubicBezTo>
                  <a:lnTo>
                    <a:pt x="1" y="7181"/>
                  </a:lnTo>
                  <a:cubicBezTo>
                    <a:pt x="101" y="7215"/>
                    <a:pt x="134" y="7248"/>
                    <a:pt x="201" y="7281"/>
                  </a:cubicBezTo>
                  <a:cubicBezTo>
                    <a:pt x="1080" y="7763"/>
                    <a:pt x="2055" y="8004"/>
                    <a:pt x="3066" y="8004"/>
                  </a:cubicBezTo>
                  <a:cubicBezTo>
                    <a:pt x="3244" y="8004"/>
                    <a:pt x="3423" y="7997"/>
                    <a:pt x="3603" y="7982"/>
                  </a:cubicBezTo>
                  <a:cubicBezTo>
                    <a:pt x="6539" y="7715"/>
                    <a:pt x="8807" y="5213"/>
                    <a:pt x="8774" y="2244"/>
                  </a:cubicBezTo>
                  <a:cubicBezTo>
                    <a:pt x="8774" y="2078"/>
                    <a:pt x="8874" y="1911"/>
                    <a:pt x="9007" y="1811"/>
                  </a:cubicBezTo>
                  <a:cubicBezTo>
                    <a:pt x="9274" y="1577"/>
                    <a:pt x="9508" y="1310"/>
                    <a:pt x="9741" y="1077"/>
                  </a:cubicBezTo>
                  <a:lnTo>
                    <a:pt x="9708" y="1043"/>
                  </a:lnTo>
                  <a:lnTo>
                    <a:pt x="8740" y="1277"/>
                  </a:lnTo>
                  <a:cubicBezTo>
                    <a:pt x="8740" y="1244"/>
                    <a:pt x="8740" y="1244"/>
                    <a:pt x="8707" y="1210"/>
                  </a:cubicBezTo>
                  <a:cubicBezTo>
                    <a:pt x="9074" y="977"/>
                    <a:pt x="9341" y="643"/>
                    <a:pt x="9508" y="243"/>
                  </a:cubicBezTo>
                  <a:lnTo>
                    <a:pt x="9508" y="243"/>
                  </a:lnTo>
                  <a:lnTo>
                    <a:pt x="8507" y="576"/>
                  </a:lnTo>
                  <a:cubicBezTo>
                    <a:pt x="8448" y="600"/>
                    <a:pt x="8389" y="611"/>
                    <a:pt x="8333" y="611"/>
                  </a:cubicBezTo>
                  <a:cubicBezTo>
                    <a:pt x="8230" y="611"/>
                    <a:pt x="8138" y="574"/>
                    <a:pt x="8073" y="510"/>
                  </a:cubicBezTo>
                  <a:cubicBezTo>
                    <a:pt x="7696" y="173"/>
                    <a:pt x="7237" y="1"/>
                    <a:pt x="67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1877;p46">
              <a:extLst>
                <a:ext uri="{FF2B5EF4-FFF2-40B4-BE49-F238E27FC236}">
                  <a16:creationId xmlns:a16="http://schemas.microsoft.com/office/drawing/2014/main" id="{F9D17924-5A07-48AC-C957-F0C9831B36B8}"/>
                </a:ext>
              </a:extLst>
            </p:cNvPr>
            <p:cNvSpPr/>
            <p:nvPr/>
          </p:nvSpPr>
          <p:spPr>
            <a:xfrm>
              <a:off x="3471825" y="1572400"/>
              <a:ext cx="250200" cy="250200"/>
            </a:xfrm>
            <a:custGeom>
              <a:avLst/>
              <a:gdLst/>
              <a:ahLst/>
              <a:cxnLst/>
              <a:rect l="l" t="t" r="r" b="b"/>
              <a:pathLst>
                <a:path w="10008" h="10008" extrusionOk="0">
                  <a:moveTo>
                    <a:pt x="5004" y="1"/>
                  </a:moveTo>
                  <a:cubicBezTo>
                    <a:pt x="2235" y="1"/>
                    <a:pt x="0" y="2235"/>
                    <a:pt x="0" y="5004"/>
                  </a:cubicBezTo>
                  <a:cubicBezTo>
                    <a:pt x="0" y="7773"/>
                    <a:pt x="2235" y="10008"/>
                    <a:pt x="5004" y="10008"/>
                  </a:cubicBezTo>
                  <a:cubicBezTo>
                    <a:pt x="7772" y="10008"/>
                    <a:pt x="10007" y="7773"/>
                    <a:pt x="10007" y="5004"/>
                  </a:cubicBezTo>
                  <a:cubicBezTo>
                    <a:pt x="10007" y="2235"/>
                    <a:pt x="7772" y="1"/>
                    <a:pt x="50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1878;p46">
              <a:extLst>
                <a:ext uri="{FF2B5EF4-FFF2-40B4-BE49-F238E27FC236}">
                  <a16:creationId xmlns:a16="http://schemas.microsoft.com/office/drawing/2014/main" id="{8D132F80-5D43-C7EA-0B48-8D9D49F9592C}"/>
                </a:ext>
              </a:extLst>
            </p:cNvPr>
            <p:cNvSpPr/>
            <p:nvPr/>
          </p:nvSpPr>
          <p:spPr>
            <a:xfrm>
              <a:off x="3509350" y="1631100"/>
              <a:ext cx="174300" cy="148975"/>
            </a:xfrm>
            <a:custGeom>
              <a:avLst/>
              <a:gdLst/>
              <a:ahLst/>
              <a:cxnLst/>
              <a:rect l="l" t="t" r="r" b="b"/>
              <a:pathLst>
                <a:path w="6972" h="5959" extrusionOk="0">
                  <a:moveTo>
                    <a:pt x="1883" y="1"/>
                  </a:moveTo>
                  <a:cubicBezTo>
                    <a:pt x="1774" y="1"/>
                    <a:pt x="1658" y="18"/>
                    <a:pt x="1535" y="54"/>
                  </a:cubicBezTo>
                  <a:cubicBezTo>
                    <a:pt x="434" y="388"/>
                    <a:pt x="0" y="1889"/>
                    <a:pt x="701" y="3290"/>
                  </a:cubicBezTo>
                  <a:cubicBezTo>
                    <a:pt x="1535" y="4958"/>
                    <a:pt x="3503" y="5958"/>
                    <a:pt x="3503" y="5958"/>
                  </a:cubicBezTo>
                  <a:cubicBezTo>
                    <a:pt x="3503" y="5958"/>
                    <a:pt x="5437" y="4958"/>
                    <a:pt x="6271" y="3290"/>
                  </a:cubicBezTo>
                  <a:cubicBezTo>
                    <a:pt x="6972" y="1889"/>
                    <a:pt x="6538" y="388"/>
                    <a:pt x="5437" y="54"/>
                  </a:cubicBezTo>
                  <a:cubicBezTo>
                    <a:pt x="5317" y="18"/>
                    <a:pt x="5203" y="1"/>
                    <a:pt x="5096" y="1"/>
                  </a:cubicBezTo>
                  <a:cubicBezTo>
                    <a:pt x="3843" y="1"/>
                    <a:pt x="3503" y="2323"/>
                    <a:pt x="3503" y="2323"/>
                  </a:cubicBezTo>
                  <a:cubicBezTo>
                    <a:pt x="3503" y="2323"/>
                    <a:pt x="3163" y="1"/>
                    <a:pt x="18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1879;p46">
              <a:extLst>
                <a:ext uri="{FF2B5EF4-FFF2-40B4-BE49-F238E27FC236}">
                  <a16:creationId xmlns:a16="http://schemas.microsoft.com/office/drawing/2014/main" id="{3A0AFCB5-586E-E834-F5E1-0CDDD6F9CA65}"/>
                </a:ext>
              </a:extLst>
            </p:cNvPr>
            <p:cNvSpPr/>
            <p:nvPr/>
          </p:nvSpPr>
          <p:spPr>
            <a:xfrm>
              <a:off x="4417500" y="856950"/>
              <a:ext cx="266875" cy="247800"/>
            </a:xfrm>
            <a:custGeom>
              <a:avLst/>
              <a:gdLst/>
              <a:ahLst/>
              <a:cxnLst/>
              <a:rect l="l" t="t" r="r" b="b"/>
              <a:pathLst>
                <a:path w="10675" h="9912" extrusionOk="0">
                  <a:moveTo>
                    <a:pt x="5342" y="0"/>
                  </a:moveTo>
                  <a:cubicBezTo>
                    <a:pt x="2977" y="0"/>
                    <a:pt x="857" y="1703"/>
                    <a:pt x="467" y="4134"/>
                  </a:cubicBezTo>
                  <a:cubicBezTo>
                    <a:pt x="0" y="6836"/>
                    <a:pt x="1835" y="9405"/>
                    <a:pt x="4537" y="9838"/>
                  </a:cubicBezTo>
                  <a:cubicBezTo>
                    <a:pt x="4820" y="9887"/>
                    <a:pt x="5102" y="9911"/>
                    <a:pt x="5379" y="9911"/>
                  </a:cubicBezTo>
                  <a:cubicBezTo>
                    <a:pt x="7748" y="9911"/>
                    <a:pt x="9823" y="8187"/>
                    <a:pt x="10241" y="5769"/>
                  </a:cubicBezTo>
                  <a:cubicBezTo>
                    <a:pt x="10674" y="3067"/>
                    <a:pt x="8840" y="532"/>
                    <a:pt x="6138" y="65"/>
                  </a:cubicBezTo>
                  <a:cubicBezTo>
                    <a:pt x="5871" y="21"/>
                    <a:pt x="5605" y="0"/>
                    <a:pt x="534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1880;p46">
              <a:extLst>
                <a:ext uri="{FF2B5EF4-FFF2-40B4-BE49-F238E27FC236}">
                  <a16:creationId xmlns:a16="http://schemas.microsoft.com/office/drawing/2014/main" id="{1DED89CC-0202-E5E8-7A8A-F73AA66B5D14}"/>
                </a:ext>
              </a:extLst>
            </p:cNvPr>
            <p:cNvSpPr/>
            <p:nvPr/>
          </p:nvSpPr>
          <p:spPr>
            <a:xfrm>
              <a:off x="4518400" y="886075"/>
              <a:ext cx="122600" cy="151800"/>
            </a:xfrm>
            <a:custGeom>
              <a:avLst/>
              <a:gdLst/>
              <a:ahLst/>
              <a:cxnLst/>
              <a:rect l="l" t="t" r="r" b="b"/>
              <a:pathLst>
                <a:path w="4904" h="6072" extrusionOk="0">
                  <a:moveTo>
                    <a:pt x="567" y="6005"/>
                  </a:moveTo>
                  <a:cubicBezTo>
                    <a:pt x="401" y="5905"/>
                    <a:pt x="267" y="5771"/>
                    <a:pt x="100" y="5771"/>
                  </a:cubicBezTo>
                  <a:cubicBezTo>
                    <a:pt x="0" y="5771"/>
                    <a:pt x="34" y="5738"/>
                    <a:pt x="34" y="5705"/>
                  </a:cubicBezTo>
                  <a:lnTo>
                    <a:pt x="34" y="3470"/>
                  </a:lnTo>
                  <a:cubicBezTo>
                    <a:pt x="34" y="3403"/>
                    <a:pt x="34" y="3370"/>
                    <a:pt x="100" y="3336"/>
                  </a:cubicBezTo>
                  <a:cubicBezTo>
                    <a:pt x="668" y="3036"/>
                    <a:pt x="901" y="2502"/>
                    <a:pt x="1235" y="2002"/>
                  </a:cubicBezTo>
                  <a:cubicBezTo>
                    <a:pt x="1602" y="1502"/>
                    <a:pt x="1735" y="901"/>
                    <a:pt x="1668" y="334"/>
                  </a:cubicBezTo>
                  <a:cubicBezTo>
                    <a:pt x="1635" y="167"/>
                    <a:pt x="1702" y="101"/>
                    <a:pt x="1868" y="67"/>
                  </a:cubicBezTo>
                  <a:cubicBezTo>
                    <a:pt x="2002" y="1"/>
                    <a:pt x="2169" y="67"/>
                    <a:pt x="2269" y="167"/>
                  </a:cubicBezTo>
                  <a:cubicBezTo>
                    <a:pt x="2435" y="468"/>
                    <a:pt x="2536" y="801"/>
                    <a:pt x="2602" y="1168"/>
                  </a:cubicBezTo>
                  <a:cubicBezTo>
                    <a:pt x="2602" y="1435"/>
                    <a:pt x="2569" y="1702"/>
                    <a:pt x="2502" y="2002"/>
                  </a:cubicBezTo>
                  <a:cubicBezTo>
                    <a:pt x="2469" y="2202"/>
                    <a:pt x="2435" y="2402"/>
                    <a:pt x="2402" y="2602"/>
                  </a:cubicBezTo>
                  <a:cubicBezTo>
                    <a:pt x="2435" y="2636"/>
                    <a:pt x="2502" y="2602"/>
                    <a:pt x="2536" y="2602"/>
                  </a:cubicBezTo>
                  <a:lnTo>
                    <a:pt x="4437" y="2602"/>
                  </a:lnTo>
                  <a:cubicBezTo>
                    <a:pt x="4704" y="2602"/>
                    <a:pt x="4837" y="2669"/>
                    <a:pt x="4837" y="2869"/>
                  </a:cubicBezTo>
                  <a:cubicBezTo>
                    <a:pt x="4904" y="3069"/>
                    <a:pt x="4770" y="3303"/>
                    <a:pt x="4570" y="3403"/>
                  </a:cubicBezTo>
                  <a:cubicBezTo>
                    <a:pt x="4537" y="3436"/>
                    <a:pt x="4437" y="3403"/>
                    <a:pt x="4437" y="3470"/>
                  </a:cubicBezTo>
                  <a:cubicBezTo>
                    <a:pt x="4437" y="3536"/>
                    <a:pt x="4537" y="3536"/>
                    <a:pt x="4570" y="3570"/>
                  </a:cubicBezTo>
                  <a:cubicBezTo>
                    <a:pt x="4804" y="3737"/>
                    <a:pt x="4770" y="4037"/>
                    <a:pt x="4504" y="4237"/>
                  </a:cubicBezTo>
                  <a:cubicBezTo>
                    <a:pt x="4437" y="4270"/>
                    <a:pt x="4303" y="4270"/>
                    <a:pt x="4303" y="4370"/>
                  </a:cubicBezTo>
                  <a:cubicBezTo>
                    <a:pt x="4303" y="4437"/>
                    <a:pt x="4437" y="4437"/>
                    <a:pt x="4470" y="4470"/>
                  </a:cubicBezTo>
                  <a:cubicBezTo>
                    <a:pt x="4637" y="4704"/>
                    <a:pt x="4570" y="5037"/>
                    <a:pt x="4303" y="5138"/>
                  </a:cubicBezTo>
                  <a:cubicBezTo>
                    <a:pt x="4270" y="5138"/>
                    <a:pt x="4203" y="5138"/>
                    <a:pt x="4170" y="5171"/>
                  </a:cubicBezTo>
                  <a:cubicBezTo>
                    <a:pt x="4170" y="5238"/>
                    <a:pt x="4137" y="5204"/>
                    <a:pt x="4170" y="5271"/>
                  </a:cubicBezTo>
                  <a:cubicBezTo>
                    <a:pt x="4470" y="5404"/>
                    <a:pt x="4470" y="5805"/>
                    <a:pt x="4170" y="5938"/>
                  </a:cubicBezTo>
                  <a:lnTo>
                    <a:pt x="4103" y="6005"/>
                  </a:lnTo>
                  <a:cubicBezTo>
                    <a:pt x="4003" y="6038"/>
                    <a:pt x="3870" y="6072"/>
                    <a:pt x="3770" y="6072"/>
                  </a:cubicBezTo>
                  <a:lnTo>
                    <a:pt x="834" y="6072"/>
                  </a:lnTo>
                  <a:cubicBezTo>
                    <a:pt x="734" y="6072"/>
                    <a:pt x="634" y="6038"/>
                    <a:pt x="567" y="600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1881;p46">
              <a:extLst>
                <a:ext uri="{FF2B5EF4-FFF2-40B4-BE49-F238E27FC236}">
                  <a16:creationId xmlns:a16="http://schemas.microsoft.com/office/drawing/2014/main" id="{1971973F-4FE7-3AF4-5E8E-97C6DA9FA143}"/>
                </a:ext>
              </a:extLst>
            </p:cNvPr>
            <p:cNvSpPr/>
            <p:nvPr/>
          </p:nvSpPr>
          <p:spPr>
            <a:xfrm>
              <a:off x="4462525" y="964475"/>
              <a:ext cx="49225" cy="78400"/>
            </a:xfrm>
            <a:custGeom>
              <a:avLst/>
              <a:gdLst/>
              <a:ahLst/>
              <a:cxnLst/>
              <a:rect l="l" t="t" r="r" b="b"/>
              <a:pathLst>
                <a:path w="1969" h="3136" extrusionOk="0">
                  <a:moveTo>
                    <a:pt x="0" y="1568"/>
                  </a:moveTo>
                  <a:lnTo>
                    <a:pt x="0" y="134"/>
                  </a:lnTo>
                  <a:cubicBezTo>
                    <a:pt x="0" y="33"/>
                    <a:pt x="0" y="0"/>
                    <a:pt x="134" y="0"/>
                  </a:cubicBezTo>
                  <a:lnTo>
                    <a:pt x="1835" y="0"/>
                  </a:lnTo>
                  <a:cubicBezTo>
                    <a:pt x="1969" y="0"/>
                    <a:pt x="1969" y="33"/>
                    <a:pt x="1969" y="134"/>
                  </a:cubicBezTo>
                  <a:lnTo>
                    <a:pt x="1969" y="2969"/>
                  </a:lnTo>
                  <a:cubicBezTo>
                    <a:pt x="1969" y="3102"/>
                    <a:pt x="1935" y="3136"/>
                    <a:pt x="1802" y="3136"/>
                  </a:cubicBezTo>
                  <a:lnTo>
                    <a:pt x="134" y="3136"/>
                  </a:lnTo>
                  <a:cubicBezTo>
                    <a:pt x="0" y="3136"/>
                    <a:pt x="0" y="3102"/>
                    <a:pt x="0" y="2969"/>
                  </a:cubicBezTo>
                  <a:cubicBezTo>
                    <a:pt x="0" y="2502"/>
                    <a:pt x="0" y="2035"/>
                    <a:pt x="0" y="156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1882;p46">
              <a:extLst>
                <a:ext uri="{FF2B5EF4-FFF2-40B4-BE49-F238E27FC236}">
                  <a16:creationId xmlns:a16="http://schemas.microsoft.com/office/drawing/2014/main" id="{97A4DB13-AFFC-2F6F-9627-8DFB41EB4869}"/>
                </a:ext>
              </a:extLst>
            </p:cNvPr>
            <p:cNvSpPr/>
            <p:nvPr/>
          </p:nvSpPr>
          <p:spPr>
            <a:xfrm>
              <a:off x="3516250" y="1885125"/>
              <a:ext cx="146550" cy="125150"/>
            </a:xfrm>
            <a:custGeom>
              <a:avLst/>
              <a:gdLst/>
              <a:ahLst/>
              <a:cxnLst/>
              <a:rect l="l" t="t" r="r" b="b"/>
              <a:pathLst>
                <a:path w="5862" h="5006" extrusionOk="0">
                  <a:moveTo>
                    <a:pt x="3319" y="0"/>
                  </a:moveTo>
                  <a:cubicBezTo>
                    <a:pt x="1111" y="0"/>
                    <a:pt x="1" y="2679"/>
                    <a:pt x="1559" y="4270"/>
                  </a:cubicBezTo>
                  <a:cubicBezTo>
                    <a:pt x="2067" y="4778"/>
                    <a:pt x="2694" y="5006"/>
                    <a:pt x="3310" y="5006"/>
                  </a:cubicBezTo>
                  <a:cubicBezTo>
                    <a:pt x="4597" y="5006"/>
                    <a:pt x="5839" y="4013"/>
                    <a:pt x="5862" y="2502"/>
                  </a:cubicBezTo>
                  <a:cubicBezTo>
                    <a:pt x="5862" y="1135"/>
                    <a:pt x="4728" y="0"/>
                    <a:pt x="3360" y="0"/>
                  </a:cubicBezTo>
                  <a:cubicBezTo>
                    <a:pt x="3346" y="0"/>
                    <a:pt x="3333" y="0"/>
                    <a:pt x="3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1883;p46">
              <a:extLst>
                <a:ext uri="{FF2B5EF4-FFF2-40B4-BE49-F238E27FC236}">
                  <a16:creationId xmlns:a16="http://schemas.microsoft.com/office/drawing/2014/main" id="{4F37A0B5-4E09-3493-95BD-ED440E0C7154}"/>
                </a:ext>
              </a:extLst>
            </p:cNvPr>
            <p:cNvSpPr/>
            <p:nvPr/>
          </p:nvSpPr>
          <p:spPr>
            <a:xfrm>
              <a:off x="3556050" y="1904925"/>
              <a:ext cx="90075" cy="86050"/>
            </a:xfrm>
            <a:custGeom>
              <a:avLst/>
              <a:gdLst/>
              <a:ahLst/>
              <a:cxnLst/>
              <a:rect l="l" t="t" r="r" b="b"/>
              <a:pathLst>
                <a:path w="3603" h="3442" extrusionOk="0">
                  <a:moveTo>
                    <a:pt x="1852" y="1"/>
                  </a:moveTo>
                  <a:cubicBezTo>
                    <a:pt x="1814" y="1"/>
                    <a:pt x="1775" y="3"/>
                    <a:pt x="1735" y="9"/>
                  </a:cubicBezTo>
                  <a:cubicBezTo>
                    <a:pt x="1635" y="9"/>
                    <a:pt x="1501" y="9"/>
                    <a:pt x="1401" y="42"/>
                  </a:cubicBezTo>
                  <a:cubicBezTo>
                    <a:pt x="1168" y="142"/>
                    <a:pt x="934" y="343"/>
                    <a:pt x="868" y="609"/>
                  </a:cubicBezTo>
                  <a:cubicBezTo>
                    <a:pt x="834" y="676"/>
                    <a:pt x="834" y="743"/>
                    <a:pt x="834" y="810"/>
                  </a:cubicBezTo>
                  <a:cubicBezTo>
                    <a:pt x="801" y="876"/>
                    <a:pt x="801" y="976"/>
                    <a:pt x="834" y="1076"/>
                  </a:cubicBezTo>
                  <a:lnTo>
                    <a:pt x="834" y="1410"/>
                  </a:lnTo>
                  <a:cubicBezTo>
                    <a:pt x="834" y="1410"/>
                    <a:pt x="834" y="1443"/>
                    <a:pt x="834" y="1443"/>
                  </a:cubicBezTo>
                  <a:lnTo>
                    <a:pt x="734" y="1443"/>
                  </a:lnTo>
                  <a:cubicBezTo>
                    <a:pt x="715" y="1453"/>
                    <a:pt x="698" y="1457"/>
                    <a:pt x="682" y="1457"/>
                  </a:cubicBezTo>
                  <a:cubicBezTo>
                    <a:pt x="645" y="1457"/>
                    <a:pt x="615" y="1434"/>
                    <a:pt x="567" y="1410"/>
                  </a:cubicBezTo>
                  <a:cubicBezTo>
                    <a:pt x="558" y="1400"/>
                    <a:pt x="545" y="1396"/>
                    <a:pt x="530" y="1396"/>
                  </a:cubicBezTo>
                  <a:cubicBezTo>
                    <a:pt x="495" y="1396"/>
                    <a:pt x="448" y="1420"/>
                    <a:pt x="401" y="1443"/>
                  </a:cubicBezTo>
                  <a:cubicBezTo>
                    <a:pt x="367" y="1477"/>
                    <a:pt x="367" y="1544"/>
                    <a:pt x="401" y="1577"/>
                  </a:cubicBezTo>
                  <a:cubicBezTo>
                    <a:pt x="401" y="1577"/>
                    <a:pt x="434" y="1577"/>
                    <a:pt x="434" y="1610"/>
                  </a:cubicBezTo>
                  <a:cubicBezTo>
                    <a:pt x="501" y="1644"/>
                    <a:pt x="534" y="1644"/>
                    <a:pt x="601" y="1677"/>
                  </a:cubicBezTo>
                  <a:cubicBezTo>
                    <a:pt x="667" y="1677"/>
                    <a:pt x="701" y="1710"/>
                    <a:pt x="734" y="1744"/>
                  </a:cubicBezTo>
                  <a:cubicBezTo>
                    <a:pt x="801" y="1777"/>
                    <a:pt x="834" y="1844"/>
                    <a:pt x="834" y="1910"/>
                  </a:cubicBezTo>
                  <a:cubicBezTo>
                    <a:pt x="801" y="1944"/>
                    <a:pt x="801" y="1944"/>
                    <a:pt x="801" y="1977"/>
                  </a:cubicBezTo>
                  <a:cubicBezTo>
                    <a:pt x="767" y="2077"/>
                    <a:pt x="701" y="2177"/>
                    <a:pt x="634" y="2277"/>
                  </a:cubicBezTo>
                  <a:cubicBezTo>
                    <a:pt x="467" y="2478"/>
                    <a:pt x="267" y="2611"/>
                    <a:pt x="34" y="2644"/>
                  </a:cubicBezTo>
                  <a:cubicBezTo>
                    <a:pt x="0" y="2644"/>
                    <a:pt x="0" y="2678"/>
                    <a:pt x="0" y="2711"/>
                  </a:cubicBezTo>
                  <a:cubicBezTo>
                    <a:pt x="0" y="2711"/>
                    <a:pt x="34" y="2744"/>
                    <a:pt x="34" y="2744"/>
                  </a:cubicBezTo>
                  <a:cubicBezTo>
                    <a:pt x="67" y="2778"/>
                    <a:pt x="67" y="2778"/>
                    <a:pt x="100" y="2778"/>
                  </a:cubicBezTo>
                  <a:cubicBezTo>
                    <a:pt x="200" y="2844"/>
                    <a:pt x="334" y="2878"/>
                    <a:pt x="434" y="2878"/>
                  </a:cubicBezTo>
                  <a:cubicBezTo>
                    <a:pt x="467" y="2878"/>
                    <a:pt x="501" y="2911"/>
                    <a:pt x="501" y="2945"/>
                  </a:cubicBezTo>
                  <a:cubicBezTo>
                    <a:pt x="534" y="2978"/>
                    <a:pt x="501" y="3011"/>
                    <a:pt x="534" y="3045"/>
                  </a:cubicBezTo>
                  <a:cubicBezTo>
                    <a:pt x="534" y="3111"/>
                    <a:pt x="567" y="3111"/>
                    <a:pt x="634" y="3111"/>
                  </a:cubicBezTo>
                  <a:cubicBezTo>
                    <a:pt x="701" y="3111"/>
                    <a:pt x="767" y="3096"/>
                    <a:pt x="834" y="3096"/>
                  </a:cubicBezTo>
                  <a:cubicBezTo>
                    <a:pt x="868" y="3096"/>
                    <a:pt x="901" y="3100"/>
                    <a:pt x="934" y="3111"/>
                  </a:cubicBezTo>
                  <a:cubicBezTo>
                    <a:pt x="1001" y="3111"/>
                    <a:pt x="1101" y="3111"/>
                    <a:pt x="1168" y="3178"/>
                  </a:cubicBezTo>
                  <a:cubicBezTo>
                    <a:pt x="1234" y="3211"/>
                    <a:pt x="1301" y="3245"/>
                    <a:pt x="1368" y="3311"/>
                  </a:cubicBezTo>
                  <a:cubicBezTo>
                    <a:pt x="1491" y="3399"/>
                    <a:pt x="1633" y="3441"/>
                    <a:pt x="1774" y="3441"/>
                  </a:cubicBezTo>
                  <a:cubicBezTo>
                    <a:pt x="1900" y="3441"/>
                    <a:pt x="2025" y="3408"/>
                    <a:pt x="2135" y="3345"/>
                  </a:cubicBezTo>
                  <a:cubicBezTo>
                    <a:pt x="2202" y="3311"/>
                    <a:pt x="2269" y="3278"/>
                    <a:pt x="2335" y="3211"/>
                  </a:cubicBezTo>
                  <a:cubicBezTo>
                    <a:pt x="2435" y="3136"/>
                    <a:pt x="2554" y="3099"/>
                    <a:pt x="2664" y="3099"/>
                  </a:cubicBezTo>
                  <a:cubicBezTo>
                    <a:pt x="2700" y="3099"/>
                    <a:pt x="2736" y="3103"/>
                    <a:pt x="2769" y="3111"/>
                  </a:cubicBezTo>
                  <a:lnTo>
                    <a:pt x="2969" y="3111"/>
                  </a:lnTo>
                  <a:cubicBezTo>
                    <a:pt x="2989" y="3121"/>
                    <a:pt x="3000" y="3125"/>
                    <a:pt x="3006" y="3125"/>
                  </a:cubicBezTo>
                  <a:cubicBezTo>
                    <a:pt x="3022" y="3125"/>
                    <a:pt x="3012" y="3102"/>
                    <a:pt x="3036" y="3078"/>
                  </a:cubicBezTo>
                  <a:cubicBezTo>
                    <a:pt x="3102" y="3011"/>
                    <a:pt x="3102" y="2978"/>
                    <a:pt x="3102" y="2911"/>
                  </a:cubicBezTo>
                  <a:cubicBezTo>
                    <a:pt x="3102" y="2911"/>
                    <a:pt x="3102" y="2878"/>
                    <a:pt x="3136" y="2878"/>
                  </a:cubicBezTo>
                  <a:lnTo>
                    <a:pt x="3269" y="2844"/>
                  </a:lnTo>
                  <a:cubicBezTo>
                    <a:pt x="3336" y="2844"/>
                    <a:pt x="3436" y="2811"/>
                    <a:pt x="3503" y="2778"/>
                  </a:cubicBezTo>
                  <a:cubicBezTo>
                    <a:pt x="3536" y="2744"/>
                    <a:pt x="3569" y="2744"/>
                    <a:pt x="3569" y="2711"/>
                  </a:cubicBezTo>
                  <a:cubicBezTo>
                    <a:pt x="3603" y="2678"/>
                    <a:pt x="3569" y="2644"/>
                    <a:pt x="3536" y="2644"/>
                  </a:cubicBezTo>
                  <a:cubicBezTo>
                    <a:pt x="3436" y="2611"/>
                    <a:pt x="3336" y="2578"/>
                    <a:pt x="3236" y="2544"/>
                  </a:cubicBezTo>
                  <a:cubicBezTo>
                    <a:pt x="3102" y="2444"/>
                    <a:pt x="2969" y="2311"/>
                    <a:pt x="2902" y="2177"/>
                  </a:cubicBezTo>
                  <a:cubicBezTo>
                    <a:pt x="2836" y="2111"/>
                    <a:pt x="2802" y="2011"/>
                    <a:pt x="2769" y="1944"/>
                  </a:cubicBezTo>
                  <a:cubicBezTo>
                    <a:pt x="2736" y="1877"/>
                    <a:pt x="2769" y="1777"/>
                    <a:pt x="2836" y="1744"/>
                  </a:cubicBezTo>
                  <a:cubicBezTo>
                    <a:pt x="2836" y="1744"/>
                    <a:pt x="2869" y="1710"/>
                    <a:pt x="2902" y="1710"/>
                  </a:cubicBezTo>
                  <a:cubicBezTo>
                    <a:pt x="2936" y="1677"/>
                    <a:pt x="3002" y="1677"/>
                    <a:pt x="3036" y="1677"/>
                  </a:cubicBezTo>
                  <a:cubicBezTo>
                    <a:pt x="3069" y="1644"/>
                    <a:pt x="3136" y="1610"/>
                    <a:pt x="3169" y="1577"/>
                  </a:cubicBezTo>
                  <a:cubicBezTo>
                    <a:pt x="3203" y="1544"/>
                    <a:pt x="3203" y="1477"/>
                    <a:pt x="3169" y="1443"/>
                  </a:cubicBezTo>
                  <a:cubicBezTo>
                    <a:pt x="3146" y="1420"/>
                    <a:pt x="3089" y="1396"/>
                    <a:pt x="3046" y="1396"/>
                  </a:cubicBezTo>
                  <a:cubicBezTo>
                    <a:pt x="3028" y="1396"/>
                    <a:pt x="3012" y="1400"/>
                    <a:pt x="3002" y="1410"/>
                  </a:cubicBezTo>
                  <a:lnTo>
                    <a:pt x="2902" y="1443"/>
                  </a:lnTo>
                  <a:cubicBezTo>
                    <a:pt x="2886" y="1460"/>
                    <a:pt x="2861" y="1468"/>
                    <a:pt x="2836" y="1468"/>
                  </a:cubicBezTo>
                  <a:cubicBezTo>
                    <a:pt x="2811" y="1468"/>
                    <a:pt x="2786" y="1460"/>
                    <a:pt x="2769" y="1443"/>
                  </a:cubicBezTo>
                  <a:cubicBezTo>
                    <a:pt x="2752" y="1443"/>
                    <a:pt x="2744" y="1452"/>
                    <a:pt x="2740" y="1452"/>
                  </a:cubicBezTo>
                  <a:cubicBezTo>
                    <a:pt x="2736" y="1452"/>
                    <a:pt x="2736" y="1443"/>
                    <a:pt x="2736" y="1410"/>
                  </a:cubicBezTo>
                  <a:lnTo>
                    <a:pt x="2736" y="1143"/>
                  </a:lnTo>
                  <a:lnTo>
                    <a:pt x="2736" y="843"/>
                  </a:lnTo>
                  <a:cubicBezTo>
                    <a:pt x="2736" y="776"/>
                    <a:pt x="2702" y="710"/>
                    <a:pt x="2702" y="643"/>
                  </a:cubicBezTo>
                  <a:cubicBezTo>
                    <a:pt x="2635" y="443"/>
                    <a:pt x="2535" y="276"/>
                    <a:pt x="2369" y="176"/>
                  </a:cubicBezTo>
                  <a:cubicBezTo>
                    <a:pt x="2203" y="65"/>
                    <a:pt x="2037" y="1"/>
                    <a:pt x="18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1884;p46">
              <a:extLst>
                <a:ext uri="{FF2B5EF4-FFF2-40B4-BE49-F238E27FC236}">
                  <a16:creationId xmlns:a16="http://schemas.microsoft.com/office/drawing/2014/main" id="{7337E79B-8737-782B-7055-065014A60222}"/>
                </a:ext>
              </a:extLst>
            </p:cNvPr>
            <p:cNvSpPr/>
            <p:nvPr/>
          </p:nvSpPr>
          <p:spPr>
            <a:xfrm>
              <a:off x="4432500" y="1503175"/>
              <a:ext cx="124275" cy="124300"/>
            </a:xfrm>
            <a:custGeom>
              <a:avLst/>
              <a:gdLst/>
              <a:ahLst/>
              <a:cxnLst/>
              <a:rect l="l" t="t" r="r" b="b"/>
              <a:pathLst>
                <a:path w="4971" h="4972" extrusionOk="0">
                  <a:moveTo>
                    <a:pt x="2469" y="1"/>
                  </a:moveTo>
                  <a:cubicBezTo>
                    <a:pt x="1101" y="1"/>
                    <a:pt x="1" y="1102"/>
                    <a:pt x="1" y="2469"/>
                  </a:cubicBezTo>
                  <a:cubicBezTo>
                    <a:pt x="1" y="3837"/>
                    <a:pt x="1101" y="4971"/>
                    <a:pt x="2469" y="4971"/>
                  </a:cubicBezTo>
                  <a:cubicBezTo>
                    <a:pt x="3837" y="4971"/>
                    <a:pt x="4971" y="3837"/>
                    <a:pt x="4971" y="2469"/>
                  </a:cubicBezTo>
                  <a:cubicBezTo>
                    <a:pt x="4971" y="1102"/>
                    <a:pt x="3837" y="1"/>
                    <a:pt x="246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1885;p46">
              <a:extLst>
                <a:ext uri="{FF2B5EF4-FFF2-40B4-BE49-F238E27FC236}">
                  <a16:creationId xmlns:a16="http://schemas.microsoft.com/office/drawing/2014/main" id="{B88DB190-4B64-70D5-536D-49252B4B0382}"/>
                </a:ext>
              </a:extLst>
            </p:cNvPr>
            <p:cNvSpPr/>
            <p:nvPr/>
          </p:nvSpPr>
          <p:spPr>
            <a:xfrm>
              <a:off x="4466700" y="1520700"/>
              <a:ext cx="49225" cy="42000"/>
            </a:xfrm>
            <a:custGeom>
              <a:avLst/>
              <a:gdLst/>
              <a:ahLst/>
              <a:cxnLst/>
              <a:rect l="l" t="t" r="r" b="b"/>
              <a:pathLst>
                <a:path w="1969" h="1680" extrusionOk="0">
                  <a:moveTo>
                    <a:pt x="1134" y="0"/>
                  </a:moveTo>
                  <a:cubicBezTo>
                    <a:pt x="367" y="0"/>
                    <a:pt x="0" y="901"/>
                    <a:pt x="534" y="1435"/>
                  </a:cubicBezTo>
                  <a:cubicBezTo>
                    <a:pt x="704" y="1605"/>
                    <a:pt x="911" y="1680"/>
                    <a:pt x="1114" y="1680"/>
                  </a:cubicBezTo>
                  <a:cubicBezTo>
                    <a:pt x="1550" y="1680"/>
                    <a:pt x="1968" y="1335"/>
                    <a:pt x="1968" y="834"/>
                  </a:cubicBezTo>
                  <a:cubicBezTo>
                    <a:pt x="1968" y="367"/>
                    <a:pt x="1568" y="0"/>
                    <a:pt x="11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1886;p46">
              <a:extLst>
                <a:ext uri="{FF2B5EF4-FFF2-40B4-BE49-F238E27FC236}">
                  <a16:creationId xmlns:a16="http://schemas.microsoft.com/office/drawing/2014/main" id="{FB5FF9B4-1162-6174-F50A-15E95A8627BF}"/>
                </a:ext>
              </a:extLst>
            </p:cNvPr>
            <p:cNvSpPr/>
            <p:nvPr/>
          </p:nvSpPr>
          <p:spPr>
            <a:xfrm>
              <a:off x="4458350" y="1562600"/>
              <a:ext cx="71750" cy="43175"/>
            </a:xfrm>
            <a:custGeom>
              <a:avLst/>
              <a:gdLst/>
              <a:ahLst/>
              <a:cxnLst/>
              <a:rect l="l" t="t" r="r" b="b"/>
              <a:pathLst>
                <a:path w="2870" h="1727" extrusionOk="0">
                  <a:moveTo>
                    <a:pt x="1435" y="1"/>
                  </a:moveTo>
                  <a:cubicBezTo>
                    <a:pt x="718" y="1"/>
                    <a:pt x="1" y="476"/>
                    <a:pt x="1" y="1427"/>
                  </a:cubicBezTo>
                  <a:lnTo>
                    <a:pt x="1" y="1727"/>
                  </a:lnTo>
                  <a:lnTo>
                    <a:pt x="2869" y="1727"/>
                  </a:lnTo>
                  <a:lnTo>
                    <a:pt x="2869" y="1427"/>
                  </a:lnTo>
                  <a:cubicBezTo>
                    <a:pt x="2869" y="476"/>
                    <a:pt x="2152" y="1"/>
                    <a:pt x="1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1887;p46">
              <a:extLst>
                <a:ext uri="{FF2B5EF4-FFF2-40B4-BE49-F238E27FC236}">
                  <a16:creationId xmlns:a16="http://schemas.microsoft.com/office/drawing/2014/main" id="{6D958306-4663-6370-5979-820DB90E521A}"/>
                </a:ext>
              </a:extLst>
            </p:cNvPr>
            <p:cNvSpPr/>
            <p:nvPr/>
          </p:nvSpPr>
          <p:spPr>
            <a:xfrm>
              <a:off x="3355225" y="1145175"/>
              <a:ext cx="428500" cy="384800"/>
            </a:xfrm>
            <a:custGeom>
              <a:avLst/>
              <a:gdLst/>
              <a:ahLst/>
              <a:cxnLst/>
              <a:rect l="l" t="t" r="r" b="b"/>
              <a:pathLst>
                <a:path w="17140" h="15392" extrusionOk="0">
                  <a:moveTo>
                    <a:pt x="8114" y="0"/>
                  </a:moveTo>
                  <a:cubicBezTo>
                    <a:pt x="3652" y="0"/>
                    <a:pt x="0" y="3915"/>
                    <a:pt x="495" y="8517"/>
                  </a:cubicBezTo>
                  <a:cubicBezTo>
                    <a:pt x="943" y="12729"/>
                    <a:pt x="4476" y="15391"/>
                    <a:pt x="8153" y="15391"/>
                  </a:cubicBezTo>
                  <a:cubicBezTo>
                    <a:pt x="9950" y="15391"/>
                    <a:pt x="11781" y="14755"/>
                    <a:pt x="13304" y="13354"/>
                  </a:cubicBezTo>
                  <a:lnTo>
                    <a:pt x="17140" y="13921"/>
                  </a:lnTo>
                  <a:lnTo>
                    <a:pt x="15238" y="10585"/>
                  </a:lnTo>
                  <a:cubicBezTo>
                    <a:pt x="17106" y="5948"/>
                    <a:pt x="14138" y="778"/>
                    <a:pt x="9201" y="77"/>
                  </a:cubicBezTo>
                  <a:cubicBezTo>
                    <a:pt x="8834" y="25"/>
                    <a:pt x="8471" y="0"/>
                    <a:pt x="811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1888;p46">
              <a:extLst>
                <a:ext uri="{FF2B5EF4-FFF2-40B4-BE49-F238E27FC236}">
                  <a16:creationId xmlns:a16="http://schemas.microsoft.com/office/drawing/2014/main" id="{0FE5FC65-1945-A4A9-0FB9-EB28C781663C}"/>
                </a:ext>
              </a:extLst>
            </p:cNvPr>
            <p:cNvSpPr/>
            <p:nvPr/>
          </p:nvSpPr>
          <p:spPr>
            <a:xfrm>
              <a:off x="3346725" y="1144900"/>
              <a:ext cx="443675" cy="386675"/>
            </a:xfrm>
            <a:custGeom>
              <a:avLst/>
              <a:gdLst/>
              <a:ahLst/>
              <a:cxnLst/>
              <a:rect l="l" t="t" r="r" b="b"/>
              <a:pathLst>
                <a:path w="17747" h="15467" extrusionOk="0">
                  <a:moveTo>
                    <a:pt x="8532" y="1"/>
                  </a:moveTo>
                  <a:cubicBezTo>
                    <a:pt x="6573" y="1"/>
                    <a:pt x="4625" y="738"/>
                    <a:pt x="3136" y="2190"/>
                  </a:cubicBezTo>
                  <a:cubicBezTo>
                    <a:pt x="301" y="4925"/>
                    <a:pt x="1" y="9328"/>
                    <a:pt x="2369" y="12431"/>
                  </a:cubicBezTo>
                  <a:cubicBezTo>
                    <a:pt x="2569" y="12697"/>
                    <a:pt x="2803" y="12964"/>
                    <a:pt x="3069" y="13231"/>
                  </a:cubicBezTo>
                  <a:cubicBezTo>
                    <a:pt x="3336" y="13465"/>
                    <a:pt x="3603" y="13698"/>
                    <a:pt x="3870" y="13898"/>
                  </a:cubicBezTo>
                  <a:cubicBezTo>
                    <a:pt x="4437" y="14332"/>
                    <a:pt x="5071" y="14699"/>
                    <a:pt x="5738" y="14932"/>
                  </a:cubicBezTo>
                  <a:cubicBezTo>
                    <a:pt x="6405" y="15199"/>
                    <a:pt x="7106" y="15366"/>
                    <a:pt x="7806" y="15433"/>
                  </a:cubicBezTo>
                  <a:cubicBezTo>
                    <a:pt x="8040" y="15455"/>
                    <a:pt x="8277" y="15466"/>
                    <a:pt x="8515" y="15466"/>
                  </a:cubicBezTo>
                  <a:cubicBezTo>
                    <a:pt x="8992" y="15466"/>
                    <a:pt x="9474" y="15422"/>
                    <a:pt x="9941" y="15333"/>
                  </a:cubicBezTo>
                  <a:cubicBezTo>
                    <a:pt x="11322" y="15070"/>
                    <a:pt x="12638" y="14450"/>
                    <a:pt x="13697" y="13506"/>
                  </a:cubicBezTo>
                  <a:lnTo>
                    <a:pt x="13697" y="13506"/>
                  </a:lnTo>
                  <a:lnTo>
                    <a:pt x="17480" y="14098"/>
                  </a:lnTo>
                  <a:lnTo>
                    <a:pt x="17747" y="14132"/>
                  </a:lnTo>
                  <a:lnTo>
                    <a:pt x="17613" y="13898"/>
                  </a:lnTo>
                  <a:lnTo>
                    <a:pt x="15735" y="10604"/>
                  </a:lnTo>
                  <a:lnTo>
                    <a:pt x="15735" y="10604"/>
                  </a:lnTo>
                  <a:cubicBezTo>
                    <a:pt x="17066" y="7248"/>
                    <a:pt x="15894" y="3379"/>
                    <a:pt x="12876" y="1323"/>
                  </a:cubicBezTo>
                  <a:cubicBezTo>
                    <a:pt x="11556" y="438"/>
                    <a:pt x="10041" y="1"/>
                    <a:pt x="85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1889;p46">
              <a:extLst>
                <a:ext uri="{FF2B5EF4-FFF2-40B4-BE49-F238E27FC236}">
                  <a16:creationId xmlns:a16="http://schemas.microsoft.com/office/drawing/2014/main" id="{F47E8730-1125-743E-66A9-E173763B69EB}"/>
                </a:ext>
              </a:extLst>
            </p:cNvPr>
            <p:cNvSpPr/>
            <p:nvPr/>
          </p:nvSpPr>
          <p:spPr>
            <a:xfrm>
              <a:off x="3446825" y="1227900"/>
              <a:ext cx="223400" cy="220300"/>
            </a:xfrm>
            <a:custGeom>
              <a:avLst/>
              <a:gdLst/>
              <a:ahLst/>
              <a:cxnLst/>
              <a:rect l="l" t="t" r="r" b="b"/>
              <a:pathLst>
                <a:path w="8936" h="8812" extrusionOk="0">
                  <a:moveTo>
                    <a:pt x="7011" y="766"/>
                  </a:moveTo>
                  <a:cubicBezTo>
                    <a:pt x="7631" y="766"/>
                    <a:pt x="8135" y="1308"/>
                    <a:pt x="8072" y="1939"/>
                  </a:cubicBezTo>
                  <a:lnTo>
                    <a:pt x="8072" y="4374"/>
                  </a:lnTo>
                  <a:cubicBezTo>
                    <a:pt x="8072" y="5208"/>
                    <a:pt x="8072" y="6042"/>
                    <a:pt x="8072" y="6842"/>
                  </a:cubicBezTo>
                  <a:cubicBezTo>
                    <a:pt x="8135" y="7473"/>
                    <a:pt x="7631" y="8015"/>
                    <a:pt x="7011" y="8015"/>
                  </a:cubicBezTo>
                  <a:cubicBezTo>
                    <a:pt x="6976" y="8015"/>
                    <a:pt x="6940" y="8013"/>
                    <a:pt x="6904" y="8010"/>
                  </a:cubicBezTo>
                  <a:lnTo>
                    <a:pt x="2034" y="8010"/>
                  </a:lnTo>
                  <a:cubicBezTo>
                    <a:pt x="1998" y="8013"/>
                    <a:pt x="1963" y="8015"/>
                    <a:pt x="1927" y="8015"/>
                  </a:cubicBezTo>
                  <a:cubicBezTo>
                    <a:pt x="1308" y="8015"/>
                    <a:pt x="804" y="7473"/>
                    <a:pt x="867" y="6842"/>
                  </a:cubicBezTo>
                  <a:lnTo>
                    <a:pt x="867" y="1939"/>
                  </a:lnTo>
                  <a:cubicBezTo>
                    <a:pt x="804" y="1308"/>
                    <a:pt x="1308" y="766"/>
                    <a:pt x="1927" y="766"/>
                  </a:cubicBezTo>
                  <a:cubicBezTo>
                    <a:pt x="1963" y="766"/>
                    <a:pt x="1998" y="768"/>
                    <a:pt x="2034" y="771"/>
                  </a:cubicBezTo>
                  <a:lnTo>
                    <a:pt x="6904" y="771"/>
                  </a:lnTo>
                  <a:cubicBezTo>
                    <a:pt x="6940" y="768"/>
                    <a:pt x="6976" y="766"/>
                    <a:pt x="7011" y="766"/>
                  </a:cubicBezTo>
                  <a:close/>
                  <a:moveTo>
                    <a:pt x="1886" y="1"/>
                  </a:moveTo>
                  <a:cubicBezTo>
                    <a:pt x="841" y="1"/>
                    <a:pt x="34" y="876"/>
                    <a:pt x="66" y="1939"/>
                  </a:cubicBezTo>
                  <a:lnTo>
                    <a:pt x="66" y="4374"/>
                  </a:lnTo>
                  <a:lnTo>
                    <a:pt x="66" y="6776"/>
                  </a:lnTo>
                  <a:cubicBezTo>
                    <a:pt x="1" y="7890"/>
                    <a:pt x="869" y="8811"/>
                    <a:pt x="1975" y="8811"/>
                  </a:cubicBezTo>
                  <a:cubicBezTo>
                    <a:pt x="1995" y="8811"/>
                    <a:pt x="2015" y="8811"/>
                    <a:pt x="2034" y="8810"/>
                  </a:cubicBezTo>
                  <a:lnTo>
                    <a:pt x="6904" y="8810"/>
                  </a:lnTo>
                  <a:cubicBezTo>
                    <a:pt x="6924" y="8811"/>
                    <a:pt x="6944" y="8811"/>
                    <a:pt x="6964" y="8811"/>
                  </a:cubicBezTo>
                  <a:cubicBezTo>
                    <a:pt x="8037" y="8811"/>
                    <a:pt x="8905" y="7923"/>
                    <a:pt x="8839" y="6842"/>
                  </a:cubicBezTo>
                  <a:cubicBezTo>
                    <a:pt x="8872" y="5208"/>
                    <a:pt x="8872" y="3607"/>
                    <a:pt x="8839" y="1972"/>
                  </a:cubicBezTo>
                  <a:cubicBezTo>
                    <a:pt x="8936" y="909"/>
                    <a:pt x="8098" y="1"/>
                    <a:pt x="7019" y="1"/>
                  </a:cubicBezTo>
                  <a:cubicBezTo>
                    <a:pt x="6981" y="1"/>
                    <a:pt x="6943" y="2"/>
                    <a:pt x="6904" y="4"/>
                  </a:cubicBezTo>
                  <a:lnTo>
                    <a:pt x="2001" y="4"/>
                  </a:lnTo>
                  <a:cubicBezTo>
                    <a:pt x="1962" y="2"/>
                    <a:pt x="1924" y="1"/>
                    <a:pt x="18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1890;p46">
              <a:extLst>
                <a:ext uri="{FF2B5EF4-FFF2-40B4-BE49-F238E27FC236}">
                  <a16:creationId xmlns:a16="http://schemas.microsoft.com/office/drawing/2014/main" id="{FB29750F-B075-4DC0-8A28-C0C837398790}"/>
                </a:ext>
              </a:extLst>
            </p:cNvPr>
            <p:cNvSpPr/>
            <p:nvPr/>
          </p:nvSpPr>
          <p:spPr>
            <a:xfrm>
              <a:off x="3481825" y="1280525"/>
              <a:ext cx="134275" cy="115050"/>
            </a:xfrm>
            <a:custGeom>
              <a:avLst/>
              <a:gdLst/>
              <a:ahLst/>
              <a:cxnLst/>
              <a:rect l="l" t="t" r="r" b="b"/>
              <a:pathLst>
                <a:path w="5371" h="4602" extrusionOk="0">
                  <a:moveTo>
                    <a:pt x="3069" y="851"/>
                  </a:moveTo>
                  <a:cubicBezTo>
                    <a:pt x="3812" y="851"/>
                    <a:pt x="4554" y="1335"/>
                    <a:pt x="4604" y="2302"/>
                  </a:cubicBezTo>
                  <a:cubicBezTo>
                    <a:pt x="4570" y="3136"/>
                    <a:pt x="3870" y="3803"/>
                    <a:pt x="3036" y="3803"/>
                  </a:cubicBezTo>
                  <a:lnTo>
                    <a:pt x="3036" y="3837"/>
                  </a:lnTo>
                  <a:cubicBezTo>
                    <a:pt x="2202" y="3803"/>
                    <a:pt x="1568" y="3136"/>
                    <a:pt x="1535" y="2302"/>
                  </a:cubicBezTo>
                  <a:cubicBezTo>
                    <a:pt x="1585" y="1335"/>
                    <a:pt x="2327" y="851"/>
                    <a:pt x="3069" y="851"/>
                  </a:cubicBezTo>
                  <a:close/>
                  <a:moveTo>
                    <a:pt x="3069" y="1"/>
                  </a:moveTo>
                  <a:cubicBezTo>
                    <a:pt x="1035" y="1"/>
                    <a:pt x="0" y="2436"/>
                    <a:pt x="1401" y="3903"/>
                  </a:cubicBezTo>
                  <a:cubicBezTo>
                    <a:pt x="1873" y="4386"/>
                    <a:pt x="2456" y="4601"/>
                    <a:pt x="3028" y="4601"/>
                  </a:cubicBezTo>
                  <a:cubicBezTo>
                    <a:pt x="4195" y="4601"/>
                    <a:pt x="5315" y="3702"/>
                    <a:pt x="5338" y="2336"/>
                  </a:cubicBezTo>
                  <a:cubicBezTo>
                    <a:pt x="5371" y="1035"/>
                    <a:pt x="4337" y="1"/>
                    <a:pt x="30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1891;p46">
              <a:extLst>
                <a:ext uri="{FF2B5EF4-FFF2-40B4-BE49-F238E27FC236}">
                  <a16:creationId xmlns:a16="http://schemas.microsoft.com/office/drawing/2014/main" id="{CE3CC490-D39A-E62D-2EB3-76DD31DEF93D}"/>
                </a:ext>
              </a:extLst>
            </p:cNvPr>
            <p:cNvSpPr/>
            <p:nvPr/>
          </p:nvSpPr>
          <p:spPr>
            <a:xfrm>
              <a:off x="3605250" y="1264675"/>
              <a:ext cx="28375" cy="26800"/>
            </a:xfrm>
            <a:custGeom>
              <a:avLst/>
              <a:gdLst/>
              <a:ahLst/>
              <a:cxnLst/>
              <a:rect l="l" t="t" r="r" b="b"/>
              <a:pathLst>
                <a:path w="1135" h="1072" extrusionOk="0">
                  <a:moveTo>
                    <a:pt x="601" y="1"/>
                  </a:moveTo>
                  <a:cubicBezTo>
                    <a:pt x="301" y="1"/>
                    <a:pt x="67" y="168"/>
                    <a:pt x="67" y="468"/>
                  </a:cubicBezTo>
                  <a:cubicBezTo>
                    <a:pt x="0" y="801"/>
                    <a:pt x="234" y="1068"/>
                    <a:pt x="567" y="1068"/>
                  </a:cubicBezTo>
                  <a:cubicBezTo>
                    <a:pt x="584" y="1070"/>
                    <a:pt x="602" y="1071"/>
                    <a:pt x="619" y="1071"/>
                  </a:cubicBezTo>
                  <a:cubicBezTo>
                    <a:pt x="867" y="1071"/>
                    <a:pt x="1101" y="849"/>
                    <a:pt x="1101" y="568"/>
                  </a:cubicBezTo>
                  <a:cubicBezTo>
                    <a:pt x="1134" y="268"/>
                    <a:pt x="901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1892;p46">
              <a:extLst>
                <a:ext uri="{FF2B5EF4-FFF2-40B4-BE49-F238E27FC236}">
                  <a16:creationId xmlns:a16="http://schemas.microsoft.com/office/drawing/2014/main" id="{616F6941-7A64-073E-55E5-203633401A2C}"/>
                </a:ext>
              </a:extLst>
            </p:cNvPr>
            <p:cNvSpPr/>
            <p:nvPr/>
          </p:nvSpPr>
          <p:spPr>
            <a:xfrm>
              <a:off x="3733675" y="829775"/>
              <a:ext cx="271875" cy="247725"/>
            </a:xfrm>
            <a:custGeom>
              <a:avLst/>
              <a:gdLst/>
              <a:ahLst/>
              <a:cxnLst/>
              <a:rect l="l" t="t" r="r" b="b"/>
              <a:pathLst>
                <a:path w="10875" h="9909" extrusionOk="0">
                  <a:moveTo>
                    <a:pt x="5438" y="1"/>
                  </a:moveTo>
                  <a:cubicBezTo>
                    <a:pt x="4170" y="1"/>
                    <a:pt x="2902" y="485"/>
                    <a:pt x="1935" y="1452"/>
                  </a:cubicBezTo>
                  <a:cubicBezTo>
                    <a:pt x="0" y="3387"/>
                    <a:pt x="0" y="6522"/>
                    <a:pt x="1935" y="8457"/>
                  </a:cubicBezTo>
                  <a:cubicBezTo>
                    <a:pt x="2902" y="9424"/>
                    <a:pt x="4170" y="9908"/>
                    <a:pt x="5438" y="9908"/>
                  </a:cubicBezTo>
                  <a:cubicBezTo>
                    <a:pt x="6705" y="9908"/>
                    <a:pt x="7973" y="9424"/>
                    <a:pt x="8940" y="8457"/>
                  </a:cubicBezTo>
                  <a:cubicBezTo>
                    <a:pt x="10875" y="6522"/>
                    <a:pt x="10875" y="3387"/>
                    <a:pt x="8940" y="1452"/>
                  </a:cubicBezTo>
                  <a:cubicBezTo>
                    <a:pt x="7973" y="485"/>
                    <a:pt x="6705" y="1"/>
                    <a:pt x="54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1893;p46">
              <a:extLst>
                <a:ext uri="{FF2B5EF4-FFF2-40B4-BE49-F238E27FC236}">
                  <a16:creationId xmlns:a16="http://schemas.microsoft.com/office/drawing/2014/main" id="{A6E00B0B-AC81-917E-8D98-6E686C284EF2}"/>
                </a:ext>
              </a:extLst>
            </p:cNvPr>
            <p:cNvSpPr/>
            <p:nvPr/>
          </p:nvSpPr>
          <p:spPr>
            <a:xfrm>
              <a:off x="3867925" y="894425"/>
              <a:ext cx="58400" cy="50050"/>
            </a:xfrm>
            <a:custGeom>
              <a:avLst/>
              <a:gdLst/>
              <a:ahLst/>
              <a:cxnLst/>
              <a:rect l="l" t="t" r="r" b="b"/>
              <a:pathLst>
                <a:path w="2336" h="2002" extrusionOk="0">
                  <a:moveTo>
                    <a:pt x="1335" y="0"/>
                  </a:moveTo>
                  <a:cubicBezTo>
                    <a:pt x="434" y="0"/>
                    <a:pt x="1" y="1068"/>
                    <a:pt x="635" y="1701"/>
                  </a:cubicBezTo>
                  <a:cubicBezTo>
                    <a:pt x="842" y="1909"/>
                    <a:pt x="1095" y="2002"/>
                    <a:pt x="1343" y="2002"/>
                  </a:cubicBezTo>
                  <a:cubicBezTo>
                    <a:pt x="1852" y="2002"/>
                    <a:pt x="2336" y="1607"/>
                    <a:pt x="2336" y="1001"/>
                  </a:cubicBezTo>
                  <a:cubicBezTo>
                    <a:pt x="2336" y="434"/>
                    <a:pt x="1902" y="0"/>
                    <a:pt x="1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1894;p46">
              <a:extLst>
                <a:ext uri="{FF2B5EF4-FFF2-40B4-BE49-F238E27FC236}">
                  <a16:creationId xmlns:a16="http://schemas.microsoft.com/office/drawing/2014/main" id="{DC55C285-9DAA-B2EC-0658-127864E20346}"/>
                </a:ext>
              </a:extLst>
            </p:cNvPr>
            <p:cNvSpPr/>
            <p:nvPr/>
          </p:nvSpPr>
          <p:spPr>
            <a:xfrm>
              <a:off x="3857925" y="947375"/>
              <a:ext cx="86750" cy="50475"/>
            </a:xfrm>
            <a:custGeom>
              <a:avLst/>
              <a:gdLst/>
              <a:ahLst/>
              <a:cxnLst/>
              <a:rect l="l" t="t" r="r" b="b"/>
              <a:pathLst>
                <a:path w="3470" h="2019" extrusionOk="0">
                  <a:moveTo>
                    <a:pt x="1735" y="0"/>
                  </a:moveTo>
                  <a:cubicBezTo>
                    <a:pt x="893" y="0"/>
                    <a:pt x="51" y="551"/>
                    <a:pt x="1" y="1651"/>
                  </a:cubicBezTo>
                  <a:lnTo>
                    <a:pt x="1" y="2018"/>
                  </a:lnTo>
                  <a:lnTo>
                    <a:pt x="3470" y="2018"/>
                  </a:lnTo>
                  <a:lnTo>
                    <a:pt x="3470" y="1651"/>
                  </a:lnTo>
                  <a:cubicBezTo>
                    <a:pt x="3420" y="551"/>
                    <a:pt x="2577" y="0"/>
                    <a:pt x="1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1895;p46">
              <a:extLst>
                <a:ext uri="{FF2B5EF4-FFF2-40B4-BE49-F238E27FC236}">
                  <a16:creationId xmlns:a16="http://schemas.microsoft.com/office/drawing/2014/main" id="{CE9993B5-7EEB-D916-4ED7-A5D4EF23EE0A}"/>
                </a:ext>
              </a:extLst>
            </p:cNvPr>
            <p:cNvSpPr/>
            <p:nvPr/>
          </p:nvSpPr>
          <p:spPr>
            <a:xfrm>
              <a:off x="3803725" y="909425"/>
              <a:ext cx="58400" cy="50075"/>
            </a:xfrm>
            <a:custGeom>
              <a:avLst/>
              <a:gdLst/>
              <a:ahLst/>
              <a:cxnLst/>
              <a:rect l="l" t="t" r="r" b="b"/>
              <a:pathLst>
                <a:path w="2336" h="2003" extrusionOk="0">
                  <a:moveTo>
                    <a:pt x="1335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41" y="1909"/>
                    <a:pt x="1095" y="2002"/>
                    <a:pt x="1342" y="2002"/>
                  </a:cubicBezTo>
                  <a:cubicBezTo>
                    <a:pt x="1852" y="2002"/>
                    <a:pt x="2335" y="1607"/>
                    <a:pt x="2335" y="1001"/>
                  </a:cubicBezTo>
                  <a:cubicBezTo>
                    <a:pt x="2335" y="434"/>
                    <a:pt x="1902" y="1"/>
                    <a:pt x="1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1896;p46">
              <a:extLst>
                <a:ext uri="{FF2B5EF4-FFF2-40B4-BE49-F238E27FC236}">
                  <a16:creationId xmlns:a16="http://schemas.microsoft.com/office/drawing/2014/main" id="{AAD47ABB-304F-A0DF-9D59-9CAE98902A0A}"/>
                </a:ext>
              </a:extLst>
            </p:cNvPr>
            <p:cNvSpPr/>
            <p:nvPr/>
          </p:nvSpPr>
          <p:spPr>
            <a:xfrm>
              <a:off x="3793725" y="962375"/>
              <a:ext cx="86750" cy="50475"/>
            </a:xfrm>
            <a:custGeom>
              <a:avLst/>
              <a:gdLst/>
              <a:ahLst/>
              <a:cxnLst/>
              <a:rect l="l" t="t" r="r" b="b"/>
              <a:pathLst>
                <a:path w="3470" h="2019" extrusionOk="0">
                  <a:moveTo>
                    <a:pt x="1735" y="1"/>
                  </a:moveTo>
                  <a:cubicBezTo>
                    <a:pt x="892" y="1"/>
                    <a:pt x="50" y="551"/>
                    <a:pt x="0" y="1652"/>
                  </a:cubicBezTo>
                  <a:lnTo>
                    <a:pt x="0" y="2019"/>
                  </a:lnTo>
                  <a:lnTo>
                    <a:pt x="3469" y="2019"/>
                  </a:lnTo>
                  <a:lnTo>
                    <a:pt x="3469" y="1652"/>
                  </a:lnTo>
                  <a:cubicBezTo>
                    <a:pt x="3419" y="551"/>
                    <a:pt x="2577" y="1"/>
                    <a:pt x="17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1897;p46">
              <a:extLst>
                <a:ext uri="{FF2B5EF4-FFF2-40B4-BE49-F238E27FC236}">
                  <a16:creationId xmlns:a16="http://schemas.microsoft.com/office/drawing/2014/main" id="{DB544287-889C-8D71-23F2-D188B2D94642}"/>
                </a:ext>
              </a:extLst>
            </p:cNvPr>
            <p:cNvSpPr/>
            <p:nvPr/>
          </p:nvSpPr>
          <p:spPr>
            <a:xfrm>
              <a:off x="3295025" y="1575725"/>
              <a:ext cx="145950" cy="125175"/>
            </a:xfrm>
            <a:custGeom>
              <a:avLst/>
              <a:gdLst/>
              <a:ahLst/>
              <a:cxnLst/>
              <a:rect l="l" t="t" r="r" b="b"/>
              <a:pathLst>
                <a:path w="5838" h="5007" extrusionOk="0">
                  <a:moveTo>
                    <a:pt x="3336" y="1"/>
                  </a:moveTo>
                  <a:cubicBezTo>
                    <a:pt x="1101" y="1"/>
                    <a:pt x="0" y="2703"/>
                    <a:pt x="1568" y="4271"/>
                  </a:cubicBezTo>
                  <a:cubicBezTo>
                    <a:pt x="2076" y="4779"/>
                    <a:pt x="2703" y="5006"/>
                    <a:pt x="3318" y="5006"/>
                  </a:cubicBezTo>
                  <a:cubicBezTo>
                    <a:pt x="4603" y="5006"/>
                    <a:pt x="5838" y="4014"/>
                    <a:pt x="5838" y="2503"/>
                  </a:cubicBezTo>
                  <a:cubicBezTo>
                    <a:pt x="5838" y="1135"/>
                    <a:pt x="4737" y="1"/>
                    <a:pt x="33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1898;p46">
              <a:extLst>
                <a:ext uri="{FF2B5EF4-FFF2-40B4-BE49-F238E27FC236}">
                  <a16:creationId xmlns:a16="http://schemas.microsoft.com/office/drawing/2014/main" id="{BAD5E52F-1792-68C3-70A1-DEB32BD09C60}"/>
                </a:ext>
              </a:extLst>
            </p:cNvPr>
            <p:cNvSpPr/>
            <p:nvPr/>
          </p:nvSpPr>
          <p:spPr>
            <a:xfrm>
              <a:off x="3344225" y="1599075"/>
              <a:ext cx="69250" cy="78425"/>
            </a:xfrm>
            <a:custGeom>
              <a:avLst/>
              <a:gdLst/>
              <a:ahLst/>
              <a:cxnLst/>
              <a:rect l="l" t="t" r="r" b="b"/>
              <a:pathLst>
                <a:path w="2770" h="3137" extrusionOk="0">
                  <a:moveTo>
                    <a:pt x="1835" y="1168"/>
                  </a:moveTo>
                  <a:lnTo>
                    <a:pt x="1702" y="1936"/>
                  </a:lnTo>
                  <a:lnTo>
                    <a:pt x="1001" y="1936"/>
                  </a:lnTo>
                  <a:lnTo>
                    <a:pt x="1135" y="1168"/>
                  </a:lnTo>
                  <a:close/>
                  <a:moveTo>
                    <a:pt x="1035" y="1"/>
                  </a:moveTo>
                  <a:cubicBezTo>
                    <a:pt x="935" y="1"/>
                    <a:pt x="834" y="101"/>
                    <a:pt x="801" y="201"/>
                  </a:cubicBezTo>
                  <a:lnTo>
                    <a:pt x="734" y="735"/>
                  </a:lnTo>
                  <a:lnTo>
                    <a:pt x="401" y="735"/>
                  </a:lnTo>
                  <a:cubicBezTo>
                    <a:pt x="267" y="735"/>
                    <a:pt x="167" y="835"/>
                    <a:pt x="167" y="935"/>
                  </a:cubicBezTo>
                  <a:cubicBezTo>
                    <a:pt x="167" y="1068"/>
                    <a:pt x="267" y="1168"/>
                    <a:pt x="401" y="1168"/>
                  </a:cubicBezTo>
                  <a:lnTo>
                    <a:pt x="634" y="1168"/>
                  </a:lnTo>
                  <a:lnTo>
                    <a:pt x="501" y="1936"/>
                  </a:lnTo>
                  <a:lnTo>
                    <a:pt x="234" y="1936"/>
                  </a:lnTo>
                  <a:cubicBezTo>
                    <a:pt x="101" y="1936"/>
                    <a:pt x="1" y="2036"/>
                    <a:pt x="1" y="2169"/>
                  </a:cubicBezTo>
                  <a:cubicBezTo>
                    <a:pt x="1" y="2303"/>
                    <a:pt x="101" y="2403"/>
                    <a:pt x="234" y="2403"/>
                  </a:cubicBezTo>
                  <a:lnTo>
                    <a:pt x="434" y="2403"/>
                  </a:lnTo>
                  <a:lnTo>
                    <a:pt x="367" y="2870"/>
                  </a:lnTo>
                  <a:cubicBezTo>
                    <a:pt x="330" y="3036"/>
                    <a:pt x="458" y="3131"/>
                    <a:pt x="584" y="3131"/>
                  </a:cubicBezTo>
                  <a:cubicBezTo>
                    <a:pt x="685" y="3131"/>
                    <a:pt x="786" y="3070"/>
                    <a:pt x="801" y="2936"/>
                  </a:cubicBezTo>
                  <a:lnTo>
                    <a:pt x="901" y="2403"/>
                  </a:lnTo>
                  <a:lnTo>
                    <a:pt x="1602" y="2403"/>
                  </a:lnTo>
                  <a:lnTo>
                    <a:pt x="1502" y="2870"/>
                  </a:lnTo>
                  <a:cubicBezTo>
                    <a:pt x="1502" y="3003"/>
                    <a:pt x="1602" y="3137"/>
                    <a:pt x="1735" y="3137"/>
                  </a:cubicBezTo>
                  <a:cubicBezTo>
                    <a:pt x="1835" y="3137"/>
                    <a:pt x="1935" y="3036"/>
                    <a:pt x="1969" y="2936"/>
                  </a:cubicBezTo>
                  <a:lnTo>
                    <a:pt x="2069" y="2403"/>
                  </a:lnTo>
                  <a:lnTo>
                    <a:pt x="2402" y="2403"/>
                  </a:lnTo>
                  <a:cubicBezTo>
                    <a:pt x="2502" y="2403"/>
                    <a:pt x="2602" y="2303"/>
                    <a:pt x="2602" y="2169"/>
                  </a:cubicBezTo>
                  <a:cubicBezTo>
                    <a:pt x="2602" y="2036"/>
                    <a:pt x="2502" y="1936"/>
                    <a:pt x="2402" y="1936"/>
                  </a:cubicBezTo>
                  <a:lnTo>
                    <a:pt x="2135" y="1936"/>
                  </a:lnTo>
                  <a:lnTo>
                    <a:pt x="2269" y="1168"/>
                  </a:lnTo>
                  <a:lnTo>
                    <a:pt x="2569" y="1168"/>
                  </a:lnTo>
                  <a:cubicBezTo>
                    <a:pt x="2669" y="1168"/>
                    <a:pt x="2769" y="1068"/>
                    <a:pt x="2769" y="935"/>
                  </a:cubicBezTo>
                  <a:cubicBezTo>
                    <a:pt x="2769" y="835"/>
                    <a:pt x="2669" y="735"/>
                    <a:pt x="2569" y="735"/>
                  </a:cubicBezTo>
                  <a:lnTo>
                    <a:pt x="2336" y="735"/>
                  </a:lnTo>
                  <a:lnTo>
                    <a:pt x="2436" y="268"/>
                  </a:lnTo>
                  <a:cubicBezTo>
                    <a:pt x="2436" y="134"/>
                    <a:pt x="2336" y="1"/>
                    <a:pt x="2202" y="1"/>
                  </a:cubicBezTo>
                  <a:cubicBezTo>
                    <a:pt x="2069" y="1"/>
                    <a:pt x="1969" y="101"/>
                    <a:pt x="1969" y="201"/>
                  </a:cubicBezTo>
                  <a:lnTo>
                    <a:pt x="1869" y="735"/>
                  </a:lnTo>
                  <a:lnTo>
                    <a:pt x="1201" y="735"/>
                  </a:lnTo>
                  <a:lnTo>
                    <a:pt x="1268" y="268"/>
                  </a:lnTo>
                  <a:cubicBezTo>
                    <a:pt x="1301" y="134"/>
                    <a:pt x="1168" y="1"/>
                    <a:pt x="1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1899;p46">
              <a:extLst>
                <a:ext uri="{FF2B5EF4-FFF2-40B4-BE49-F238E27FC236}">
                  <a16:creationId xmlns:a16="http://schemas.microsoft.com/office/drawing/2014/main" id="{A4B2CFEC-86CA-79CB-D6D3-DAD197B087E7}"/>
                </a:ext>
              </a:extLst>
            </p:cNvPr>
            <p:cNvSpPr/>
            <p:nvPr/>
          </p:nvSpPr>
          <p:spPr>
            <a:xfrm>
              <a:off x="3805400" y="1194100"/>
              <a:ext cx="141775" cy="124175"/>
            </a:xfrm>
            <a:custGeom>
              <a:avLst/>
              <a:gdLst/>
              <a:ahLst/>
              <a:cxnLst/>
              <a:rect l="l" t="t" r="r" b="b"/>
              <a:pathLst>
                <a:path w="5671" h="4967" extrusionOk="0">
                  <a:moveTo>
                    <a:pt x="2866" y="1"/>
                  </a:moveTo>
                  <a:cubicBezTo>
                    <a:pt x="1946" y="1"/>
                    <a:pt x="1061" y="501"/>
                    <a:pt x="634" y="1356"/>
                  </a:cubicBezTo>
                  <a:cubicBezTo>
                    <a:pt x="0" y="2590"/>
                    <a:pt x="500" y="4091"/>
                    <a:pt x="1735" y="4692"/>
                  </a:cubicBezTo>
                  <a:cubicBezTo>
                    <a:pt x="2089" y="4879"/>
                    <a:pt x="2469" y="4967"/>
                    <a:pt x="2845" y="4967"/>
                  </a:cubicBezTo>
                  <a:cubicBezTo>
                    <a:pt x="3745" y="4967"/>
                    <a:pt x="4623" y="4461"/>
                    <a:pt x="5070" y="3591"/>
                  </a:cubicBezTo>
                  <a:cubicBezTo>
                    <a:pt x="5671" y="2390"/>
                    <a:pt x="5170" y="889"/>
                    <a:pt x="3970" y="255"/>
                  </a:cubicBezTo>
                  <a:cubicBezTo>
                    <a:pt x="3614" y="82"/>
                    <a:pt x="3237" y="1"/>
                    <a:pt x="28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1900;p46">
              <a:extLst>
                <a:ext uri="{FF2B5EF4-FFF2-40B4-BE49-F238E27FC236}">
                  <a16:creationId xmlns:a16="http://schemas.microsoft.com/office/drawing/2014/main" id="{8DFAD0D2-71B5-EDC5-7742-5B16358CAC38}"/>
                </a:ext>
              </a:extLst>
            </p:cNvPr>
            <p:cNvSpPr/>
            <p:nvPr/>
          </p:nvSpPr>
          <p:spPr>
            <a:xfrm>
              <a:off x="3819175" y="1215050"/>
              <a:ext cx="98825" cy="81725"/>
            </a:xfrm>
            <a:custGeom>
              <a:avLst/>
              <a:gdLst/>
              <a:ahLst/>
              <a:cxnLst/>
              <a:rect l="l" t="t" r="r" b="b"/>
              <a:pathLst>
                <a:path w="3953" h="3269" extrusionOk="0">
                  <a:moveTo>
                    <a:pt x="2281" y="1049"/>
                  </a:moveTo>
                  <a:cubicBezTo>
                    <a:pt x="2584" y="1049"/>
                    <a:pt x="2820" y="1273"/>
                    <a:pt x="2851" y="1585"/>
                  </a:cubicBezTo>
                  <a:cubicBezTo>
                    <a:pt x="2885" y="1886"/>
                    <a:pt x="2685" y="2186"/>
                    <a:pt x="2351" y="2219"/>
                  </a:cubicBezTo>
                  <a:cubicBezTo>
                    <a:pt x="2329" y="2221"/>
                    <a:pt x="2308" y="2222"/>
                    <a:pt x="2287" y="2222"/>
                  </a:cubicBezTo>
                  <a:cubicBezTo>
                    <a:pt x="1577" y="2222"/>
                    <a:pt x="1472" y="1149"/>
                    <a:pt x="2218" y="1052"/>
                  </a:cubicBezTo>
                  <a:cubicBezTo>
                    <a:pt x="2239" y="1050"/>
                    <a:pt x="2260" y="1049"/>
                    <a:pt x="2281" y="1049"/>
                  </a:cubicBezTo>
                  <a:close/>
                  <a:moveTo>
                    <a:pt x="2322" y="1"/>
                  </a:moveTo>
                  <a:cubicBezTo>
                    <a:pt x="2244" y="1"/>
                    <a:pt x="2165" y="6"/>
                    <a:pt x="2084" y="18"/>
                  </a:cubicBezTo>
                  <a:cubicBezTo>
                    <a:pt x="1" y="242"/>
                    <a:pt x="289" y="3269"/>
                    <a:pt x="2238" y="3269"/>
                  </a:cubicBezTo>
                  <a:cubicBezTo>
                    <a:pt x="2317" y="3269"/>
                    <a:pt x="2400" y="3264"/>
                    <a:pt x="2485" y="3253"/>
                  </a:cubicBezTo>
                  <a:cubicBezTo>
                    <a:pt x="2618" y="3253"/>
                    <a:pt x="2751" y="3220"/>
                    <a:pt x="2885" y="3153"/>
                  </a:cubicBezTo>
                  <a:cubicBezTo>
                    <a:pt x="2952" y="3153"/>
                    <a:pt x="2985" y="3053"/>
                    <a:pt x="2952" y="2986"/>
                  </a:cubicBezTo>
                  <a:cubicBezTo>
                    <a:pt x="2952" y="2953"/>
                    <a:pt x="2918" y="2920"/>
                    <a:pt x="2918" y="2920"/>
                  </a:cubicBezTo>
                  <a:cubicBezTo>
                    <a:pt x="2885" y="2903"/>
                    <a:pt x="2860" y="2895"/>
                    <a:pt x="2839" y="2895"/>
                  </a:cubicBezTo>
                  <a:cubicBezTo>
                    <a:pt x="2818" y="2895"/>
                    <a:pt x="2801" y="2903"/>
                    <a:pt x="2785" y="2920"/>
                  </a:cubicBezTo>
                  <a:cubicBezTo>
                    <a:pt x="2685" y="2953"/>
                    <a:pt x="2551" y="2953"/>
                    <a:pt x="2451" y="2986"/>
                  </a:cubicBezTo>
                  <a:cubicBezTo>
                    <a:pt x="2387" y="2994"/>
                    <a:pt x="2325" y="2997"/>
                    <a:pt x="2265" y="2997"/>
                  </a:cubicBezTo>
                  <a:cubicBezTo>
                    <a:pt x="662" y="2997"/>
                    <a:pt x="415" y="511"/>
                    <a:pt x="2151" y="318"/>
                  </a:cubicBezTo>
                  <a:cubicBezTo>
                    <a:pt x="2211" y="310"/>
                    <a:pt x="2270" y="306"/>
                    <a:pt x="2328" y="306"/>
                  </a:cubicBezTo>
                  <a:cubicBezTo>
                    <a:pt x="2989" y="306"/>
                    <a:pt x="3557" y="811"/>
                    <a:pt x="3619" y="1485"/>
                  </a:cubicBezTo>
                  <a:cubicBezTo>
                    <a:pt x="3652" y="1686"/>
                    <a:pt x="3619" y="1919"/>
                    <a:pt x="3552" y="2119"/>
                  </a:cubicBezTo>
                  <a:cubicBezTo>
                    <a:pt x="3519" y="2219"/>
                    <a:pt x="3452" y="2286"/>
                    <a:pt x="3352" y="2353"/>
                  </a:cubicBezTo>
                  <a:lnTo>
                    <a:pt x="3252" y="2353"/>
                  </a:lnTo>
                  <a:cubicBezTo>
                    <a:pt x="3218" y="2319"/>
                    <a:pt x="3218" y="2286"/>
                    <a:pt x="3218" y="2253"/>
                  </a:cubicBezTo>
                  <a:cubicBezTo>
                    <a:pt x="3185" y="2119"/>
                    <a:pt x="3152" y="1619"/>
                    <a:pt x="3152" y="1619"/>
                  </a:cubicBezTo>
                  <a:lnTo>
                    <a:pt x="3152" y="1552"/>
                  </a:lnTo>
                  <a:cubicBezTo>
                    <a:pt x="3090" y="1031"/>
                    <a:pt x="2705" y="792"/>
                    <a:pt x="2320" y="792"/>
                  </a:cubicBezTo>
                  <a:cubicBezTo>
                    <a:pt x="1866" y="792"/>
                    <a:pt x="1412" y="1124"/>
                    <a:pt x="1484" y="1719"/>
                  </a:cubicBezTo>
                  <a:cubicBezTo>
                    <a:pt x="1516" y="2196"/>
                    <a:pt x="1912" y="2522"/>
                    <a:pt x="2354" y="2522"/>
                  </a:cubicBezTo>
                  <a:cubicBezTo>
                    <a:pt x="2375" y="2522"/>
                    <a:pt x="2396" y="2521"/>
                    <a:pt x="2418" y="2519"/>
                  </a:cubicBezTo>
                  <a:cubicBezTo>
                    <a:pt x="2618" y="2486"/>
                    <a:pt x="2818" y="2386"/>
                    <a:pt x="2952" y="2253"/>
                  </a:cubicBezTo>
                  <a:lnTo>
                    <a:pt x="2952" y="2319"/>
                  </a:lnTo>
                  <a:cubicBezTo>
                    <a:pt x="2952" y="2386"/>
                    <a:pt x="2985" y="2486"/>
                    <a:pt x="3052" y="2553"/>
                  </a:cubicBezTo>
                  <a:cubicBezTo>
                    <a:pt x="3118" y="2620"/>
                    <a:pt x="3252" y="2653"/>
                    <a:pt x="3352" y="2653"/>
                  </a:cubicBezTo>
                  <a:lnTo>
                    <a:pt x="3452" y="2653"/>
                  </a:lnTo>
                  <a:cubicBezTo>
                    <a:pt x="3619" y="2553"/>
                    <a:pt x="3752" y="2419"/>
                    <a:pt x="3852" y="2219"/>
                  </a:cubicBezTo>
                  <a:cubicBezTo>
                    <a:pt x="3919" y="1986"/>
                    <a:pt x="3952" y="1719"/>
                    <a:pt x="3919" y="1452"/>
                  </a:cubicBezTo>
                  <a:cubicBezTo>
                    <a:pt x="3827" y="629"/>
                    <a:pt x="3151" y="1"/>
                    <a:pt x="23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1901;p46">
              <a:extLst>
                <a:ext uri="{FF2B5EF4-FFF2-40B4-BE49-F238E27FC236}">
                  <a16:creationId xmlns:a16="http://schemas.microsoft.com/office/drawing/2014/main" id="{07E7AFB3-C996-12C1-5996-C8ADD6665F55}"/>
                </a:ext>
              </a:extLst>
            </p:cNvPr>
            <p:cNvSpPr/>
            <p:nvPr/>
          </p:nvSpPr>
          <p:spPr>
            <a:xfrm>
              <a:off x="2327675" y="2886675"/>
              <a:ext cx="2937125" cy="1576975"/>
            </a:xfrm>
            <a:custGeom>
              <a:avLst/>
              <a:gdLst/>
              <a:ahLst/>
              <a:cxnLst/>
              <a:rect l="l" t="t" r="r" b="b"/>
              <a:pathLst>
                <a:path w="117485" h="63079" extrusionOk="0">
                  <a:moveTo>
                    <a:pt x="0" y="1"/>
                  </a:moveTo>
                  <a:lnTo>
                    <a:pt x="0" y="63079"/>
                  </a:lnTo>
                  <a:lnTo>
                    <a:pt x="117484" y="63079"/>
                  </a:lnTo>
                  <a:lnTo>
                    <a:pt x="1174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1902;p46">
              <a:extLst>
                <a:ext uri="{FF2B5EF4-FFF2-40B4-BE49-F238E27FC236}">
                  <a16:creationId xmlns:a16="http://schemas.microsoft.com/office/drawing/2014/main" id="{7BA041DB-0377-E29B-5A9D-0BE27475E594}"/>
                </a:ext>
              </a:extLst>
            </p:cNvPr>
            <p:cNvSpPr/>
            <p:nvPr/>
          </p:nvSpPr>
          <p:spPr>
            <a:xfrm>
              <a:off x="3394250" y="4463625"/>
              <a:ext cx="803950" cy="434525"/>
            </a:xfrm>
            <a:custGeom>
              <a:avLst/>
              <a:gdLst/>
              <a:ahLst/>
              <a:cxnLst/>
              <a:rect l="l" t="t" r="r" b="b"/>
              <a:pathLst>
                <a:path w="32158" h="17381" extrusionOk="0">
                  <a:moveTo>
                    <a:pt x="1" y="1"/>
                  </a:moveTo>
                  <a:lnTo>
                    <a:pt x="16079" y="17380"/>
                  </a:lnTo>
                  <a:lnTo>
                    <a:pt x="321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1903;p46">
              <a:extLst>
                <a:ext uri="{FF2B5EF4-FFF2-40B4-BE49-F238E27FC236}">
                  <a16:creationId xmlns:a16="http://schemas.microsoft.com/office/drawing/2014/main" id="{7A5DCF95-EE64-EC08-C7C4-36D81B63EEBD}"/>
                </a:ext>
              </a:extLst>
            </p:cNvPr>
            <p:cNvSpPr/>
            <p:nvPr/>
          </p:nvSpPr>
          <p:spPr>
            <a:xfrm>
              <a:off x="3225800" y="3231350"/>
              <a:ext cx="1141675" cy="948775"/>
            </a:xfrm>
            <a:custGeom>
              <a:avLst/>
              <a:gdLst/>
              <a:ahLst/>
              <a:cxnLst/>
              <a:rect l="l" t="t" r="r" b="b"/>
              <a:pathLst>
                <a:path w="45667" h="37951" extrusionOk="0">
                  <a:moveTo>
                    <a:pt x="34296" y="0"/>
                  </a:moveTo>
                  <a:cubicBezTo>
                    <a:pt x="26660" y="0"/>
                    <a:pt x="22817" y="11665"/>
                    <a:pt x="22817" y="11665"/>
                  </a:cubicBezTo>
                  <a:cubicBezTo>
                    <a:pt x="22817" y="11665"/>
                    <a:pt x="19010" y="24"/>
                    <a:pt x="11295" y="24"/>
                  </a:cubicBezTo>
                  <a:cubicBezTo>
                    <a:pt x="10497" y="24"/>
                    <a:pt x="9656" y="148"/>
                    <a:pt x="8774" y="424"/>
                  </a:cubicBezTo>
                  <a:cubicBezTo>
                    <a:pt x="268" y="3092"/>
                    <a:pt x="1" y="15434"/>
                    <a:pt x="5938" y="23307"/>
                  </a:cubicBezTo>
                  <a:cubicBezTo>
                    <a:pt x="13644" y="33481"/>
                    <a:pt x="22817" y="37951"/>
                    <a:pt x="22817" y="37951"/>
                  </a:cubicBezTo>
                  <a:cubicBezTo>
                    <a:pt x="22817" y="37951"/>
                    <a:pt x="32024" y="33481"/>
                    <a:pt x="39729" y="23307"/>
                  </a:cubicBezTo>
                  <a:cubicBezTo>
                    <a:pt x="45667" y="15434"/>
                    <a:pt x="45333" y="3192"/>
                    <a:pt x="36860" y="424"/>
                  </a:cubicBezTo>
                  <a:cubicBezTo>
                    <a:pt x="35963" y="132"/>
                    <a:pt x="35108" y="0"/>
                    <a:pt x="34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1904;p46">
              <a:extLst>
                <a:ext uri="{FF2B5EF4-FFF2-40B4-BE49-F238E27FC236}">
                  <a16:creationId xmlns:a16="http://schemas.microsoft.com/office/drawing/2014/main" id="{D0D21E9C-0180-6463-9F82-89AEFD889421}"/>
                </a:ext>
              </a:extLst>
            </p:cNvPr>
            <p:cNvSpPr/>
            <p:nvPr/>
          </p:nvSpPr>
          <p:spPr>
            <a:xfrm>
              <a:off x="4310750" y="2272900"/>
              <a:ext cx="1077450" cy="666675"/>
            </a:xfrm>
            <a:custGeom>
              <a:avLst/>
              <a:gdLst/>
              <a:ahLst/>
              <a:cxnLst/>
              <a:rect l="l" t="t" r="r" b="b"/>
              <a:pathLst>
                <a:path w="43098" h="26667" extrusionOk="0">
                  <a:moveTo>
                    <a:pt x="13210" y="1"/>
                  </a:moveTo>
                  <a:lnTo>
                    <a:pt x="0" y="11442"/>
                  </a:lnTo>
                  <a:cubicBezTo>
                    <a:pt x="0" y="11442"/>
                    <a:pt x="8273" y="17680"/>
                    <a:pt x="11809" y="20649"/>
                  </a:cubicBezTo>
                  <a:cubicBezTo>
                    <a:pt x="12743" y="21416"/>
                    <a:pt x="13377" y="21983"/>
                    <a:pt x="13377" y="22116"/>
                  </a:cubicBezTo>
                  <a:cubicBezTo>
                    <a:pt x="13777" y="25119"/>
                    <a:pt x="13744" y="26319"/>
                    <a:pt x="13844" y="26386"/>
                  </a:cubicBezTo>
                  <a:cubicBezTo>
                    <a:pt x="14205" y="26590"/>
                    <a:pt x="17474" y="26667"/>
                    <a:pt x="21672" y="26667"/>
                  </a:cubicBezTo>
                  <a:cubicBezTo>
                    <a:pt x="29866" y="26667"/>
                    <a:pt x="41602" y="26373"/>
                    <a:pt x="42197" y="26153"/>
                  </a:cubicBezTo>
                  <a:cubicBezTo>
                    <a:pt x="43098" y="25786"/>
                    <a:pt x="42231" y="23151"/>
                    <a:pt x="41163" y="22417"/>
                  </a:cubicBezTo>
                  <a:cubicBezTo>
                    <a:pt x="40096" y="21649"/>
                    <a:pt x="29288" y="15812"/>
                    <a:pt x="29288" y="15812"/>
                  </a:cubicBezTo>
                  <a:lnTo>
                    <a:pt x="25952" y="12543"/>
                  </a:lnTo>
                  <a:lnTo>
                    <a:pt x="13210" y="1"/>
                  </a:ln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1905;p46">
              <a:extLst>
                <a:ext uri="{FF2B5EF4-FFF2-40B4-BE49-F238E27FC236}">
                  <a16:creationId xmlns:a16="http://schemas.microsoft.com/office/drawing/2014/main" id="{70BB32C5-BE63-2C11-BC02-83A8CFF0CEDB}"/>
                </a:ext>
              </a:extLst>
            </p:cNvPr>
            <p:cNvSpPr/>
            <p:nvPr/>
          </p:nvSpPr>
          <p:spPr>
            <a:xfrm>
              <a:off x="4515050" y="2561450"/>
              <a:ext cx="873150" cy="378125"/>
            </a:xfrm>
            <a:custGeom>
              <a:avLst/>
              <a:gdLst/>
              <a:ahLst/>
              <a:cxnLst/>
              <a:rect l="l" t="t" r="r" b="b"/>
              <a:pathLst>
                <a:path w="34926" h="15125" extrusionOk="0">
                  <a:moveTo>
                    <a:pt x="16746" y="0"/>
                  </a:moveTo>
                  <a:lnTo>
                    <a:pt x="1" y="6171"/>
                  </a:lnTo>
                  <a:cubicBezTo>
                    <a:pt x="1836" y="7606"/>
                    <a:pt x="2403" y="8073"/>
                    <a:pt x="3637" y="9107"/>
                  </a:cubicBezTo>
                  <a:cubicBezTo>
                    <a:pt x="4571" y="9874"/>
                    <a:pt x="5205" y="10441"/>
                    <a:pt x="5205" y="10574"/>
                  </a:cubicBezTo>
                  <a:cubicBezTo>
                    <a:pt x="5605" y="13610"/>
                    <a:pt x="5572" y="14777"/>
                    <a:pt x="5672" y="14844"/>
                  </a:cubicBezTo>
                  <a:cubicBezTo>
                    <a:pt x="6022" y="15048"/>
                    <a:pt x="9287" y="15125"/>
                    <a:pt x="13486" y="15125"/>
                  </a:cubicBezTo>
                  <a:cubicBezTo>
                    <a:pt x="21679" y="15125"/>
                    <a:pt x="33430" y="14831"/>
                    <a:pt x="34025" y="14611"/>
                  </a:cubicBezTo>
                  <a:cubicBezTo>
                    <a:pt x="34926" y="14244"/>
                    <a:pt x="34025" y="11609"/>
                    <a:pt x="32958" y="10841"/>
                  </a:cubicBezTo>
                  <a:cubicBezTo>
                    <a:pt x="31890" y="10107"/>
                    <a:pt x="21083" y="4270"/>
                    <a:pt x="21083" y="4270"/>
                  </a:cubicBezTo>
                  <a:lnTo>
                    <a:pt x="17747" y="1001"/>
                  </a:lnTo>
                  <a:lnTo>
                    <a:pt x="1674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1906;p46">
              <a:extLst>
                <a:ext uri="{FF2B5EF4-FFF2-40B4-BE49-F238E27FC236}">
                  <a16:creationId xmlns:a16="http://schemas.microsoft.com/office/drawing/2014/main" id="{794CDD9B-9398-7292-E8D8-10C7A8F59B95}"/>
                </a:ext>
              </a:extLst>
            </p:cNvPr>
            <p:cNvSpPr/>
            <p:nvPr/>
          </p:nvSpPr>
          <p:spPr>
            <a:xfrm>
              <a:off x="4562600" y="2615650"/>
              <a:ext cx="871475" cy="328925"/>
            </a:xfrm>
            <a:custGeom>
              <a:avLst/>
              <a:gdLst/>
              <a:ahLst/>
              <a:cxnLst/>
              <a:rect l="l" t="t" r="r" b="b"/>
              <a:pathLst>
                <a:path w="34859" h="13157" extrusionOk="0">
                  <a:moveTo>
                    <a:pt x="17246" y="0"/>
                  </a:moveTo>
                  <a:lnTo>
                    <a:pt x="0" y="5805"/>
                  </a:lnTo>
                  <a:cubicBezTo>
                    <a:pt x="401" y="6205"/>
                    <a:pt x="3236" y="8507"/>
                    <a:pt x="3269" y="8773"/>
                  </a:cubicBezTo>
                  <a:cubicBezTo>
                    <a:pt x="3436" y="11008"/>
                    <a:pt x="3670" y="12643"/>
                    <a:pt x="3903" y="12810"/>
                  </a:cubicBezTo>
                  <a:cubicBezTo>
                    <a:pt x="4326" y="13063"/>
                    <a:pt x="9593" y="13156"/>
                    <a:pt x="15605" y="13156"/>
                  </a:cubicBezTo>
                  <a:cubicBezTo>
                    <a:pt x="23817" y="13156"/>
                    <a:pt x="33419" y="12983"/>
                    <a:pt x="33958" y="12810"/>
                  </a:cubicBezTo>
                  <a:cubicBezTo>
                    <a:pt x="34859" y="12476"/>
                    <a:pt x="34158" y="9541"/>
                    <a:pt x="33124" y="8740"/>
                  </a:cubicBezTo>
                  <a:cubicBezTo>
                    <a:pt x="32090" y="7939"/>
                    <a:pt x="19414" y="2035"/>
                    <a:pt x="19414" y="2035"/>
                  </a:cubicBezTo>
                  <a:lnTo>
                    <a:pt x="172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1907;p46">
              <a:extLst>
                <a:ext uri="{FF2B5EF4-FFF2-40B4-BE49-F238E27FC236}">
                  <a16:creationId xmlns:a16="http://schemas.microsoft.com/office/drawing/2014/main" id="{BF2575B5-6034-E92B-BB5F-9BAFF3CB0EA1}"/>
                </a:ext>
              </a:extLst>
            </p:cNvPr>
            <p:cNvSpPr/>
            <p:nvPr/>
          </p:nvSpPr>
          <p:spPr>
            <a:xfrm>
              <a:off x="4691850" y="2908875"/>
              <a:ext cx="712200" cy="12325"/>
            </a:xfrm>
            <a:custGeom>
              <a:avLst/>
              <a:gdLst/>
              <a:ahLst/>
              <a:cxnLst/>
              <a:rect l="l" t="t" r="r" b="b"/>
              <a:pathLst>
                <a:path w="28488" h="493" extrusionOk="0">
                  <a:moveTo>
                    <a:pt x="25959" y="0"/>
                  </a:moveTo>
                  <a:cubicBezTo>
                    <a:pt x="19132" y="0"/>
                    <a:pt x="3801" y="186"/>
                    <a:pt x="1" y="447"/>
                  </a:cubicBezTo>
                  <a:cubicBezTo>
                    <a:pt x="828" y="478"/>
                    <a:pt x="2203" y="492"/>
                    <a:pt x="3917" y="492"/>
                  </a:cubicBezTo>
                  <a:cubicBezTo>
                    <a:pt x="11254" y="492"/>
                    <a:pt x="24818" y="242"/>
                    <a:pt x="28388" y="80"/>
                  </a:cubicBezTo>
                  <a:cubicBezTo>
                    <a:pt x="28488" y="80"/>
                    <a:pt x="28488" y="13"/>
                    <a:pt x="28388" y="13"/>
                  </a:cubicBezTo>
                  <a:cubicBezTo>
                    <a:pt x="27814" y="4"/>
                    <a:pt x="26982" y="0"/>
                    <a:pt x="259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1908;p46">
              <a:extLst>
                <a:ext uri="{FF2B5EF4-FFF2-40B4-BE49-F238E27FC236}">
                  <a16:creationId xmlns:a16="http://schemas.microsoft.com/office/drawing/2014/main" id="{2842623C-2398-7DE1-4E24-294035F87EE7}"/>
                </a:ext>
              </a:extLst>
            </p:cNvPr>
            <p:cNvSpPr/>
            <p:nvPr/>
          </p:nvSpPr>
          <p:spPr>
            <a:xfrm>
              <a:off x="4952350" y="2668825"/>
              <a:ext cx="134800" cy="36300"/>
            </a:xfrm>
            <a:custGeom>
              <a:avLst/>
              <a:gdLst/>
              <a:ahLst/>
              <a:cxnLst/>
              <a:rect l="l" t="t" r="r" b="b"/>
              <a:pathLst>
                <a:path w="5392" h="1452" extrusionOk="0">
                  <a:moveTo>
                    <a:pt x="3954" y="0"/>
                  </a:moveTo>
                  <a:cubicBezTo>
                    <a:pt x="2534" y="0"/>
                    <a:pt x="1050" y="398"/>
                    <a:pt x="55" y="1343"/>
                  </a:cubicBezTo>
                  <a:cubicBezTo>
                    <a:pt x="0" y="1397"/>
                    <a:pt x="35" y="1452"/>
                    <a:pt x="86" y="1452"/>
                  </a:cubicBezTo>
                  <a:cubicBezTo>
                    <a:pt x="97" y="1452"/>
                    <a:pt x="109" y="1449"/>
                    <a:pt x="122" y="1443"/>
                  </a:cubicBezTo>
                  <a:cubicBezTo>
                    <a:pt x="1789" y="909"/>
                    <a:pt x="3491" y="509"/>
                    <a:pt x="5225" y="342"/>
                  </a:cubicBezTo>
                  <a:cubicBezTo>
                    <a:pt x="5359" y="342"/>
                    <a:pt x="5392" y="108"/>
                    <a:pt x="5225" y="108"/>
                  </a:cubicBezTo>
                  <a:cubicBezTo>
                    <a:pt x="4818" y="38"/>
                    <a:pt x="4389" y="0"/>
                    <a:pt x="39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1909;p46">
              <a:extLst>
                <a:ext uri="{FF2B5EF4-FFF2-40B4-BE49-F238E27FC236}">
                  <a16:creationId xmlns:a16="http://schemas.microsoft.com/office/drawing/2014/main" id="{AB9BFCF1-6DBB-6F34-86A6-7DA87CF8C3A7}"/>
                </a:ext>
              </a:extLst>
            </p:cNvPr>
            <p:cNvSpPr/>
            <p:nvPr/>
          </p:nvSpPr>
          <p:spPr>
            <a:xfrm>
              <a:off x="4983725" y="2687175"/>
              <a:ext cx="134300" cy="36900"/>
            </a:xfrm>
            <a:custGeom>
              <a:avLst/>
              <a:gdLst/>
              <a:ahLst/>
              <a:cxnLst/>
              <a:rect l="l" t="t" r="r" b="b"/>
              <a:pathLst>
                <a:path w="5372" h="1476" extrusionOk="0">
                  <a:moveTo>
                    <a:pt x="3966" y="0"/>
                  </a:moveTo>
                  <a:cubicBezTo>
                    <a:pt x="2547" y="0"/>
                    <a:pt x="1063" y="398"/>
                    <a:pt x="67" y="1342"/>
                  </a:cubicBezTo>
                  <a:cubicBezTo>
                    <a:pt x="1" y="1409"/>
                    <a:pt x="67" y="1476"/>
                    <a:pt x="134" y="1476"/>
                  </a:cubicBezTo>
                  <a:cubicBezTo>
                    <a:pt x="1769" y="909"/>
                    <a:pt x="3503" y="508"/>
                    <a:pt x="5238" y="342"/>
                  </a:cubicBezTo>
                  <a:cubicBezTo>
                    <a:pt x="5371" y="342"/>
                    <a:pt x="5371" y="108"/>
                    <a:pt x="5238" y="108"/>
                  </a:cubicBezTo>
                  <a:cubicBezTo>
                    <a:pt x="4831" y="38"/>
                    <a:pt x="4402" y="0"/>
                    <a:pt x="39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1910;p46">
              <a:extLst>
                <a:ext uri="{FF2B5EF4-FFF2-40B4-BE49-F238E27FC236}">
                  <a16:creationId xmlns:a16="http://schemas.microsoft.com/office/drawing/2014/main" id="{27D0EDF5-22A3-3F0E-452D-6AFEFF1B8809}"/>
                </a:ext>
              </a:extLst>
            </p:cNvPr>
            <p:cNvSpPr/>
            <p:nvPr/>
          </p:nvSpPr>
          <p:spPr>
            <a:xfrm>
              <a:off x="5015725" y="2706000"/>
              <a:ext cx="133975" cy="36650"/>
            </a:xfrm>
            <a:custGeom>
              <a:avLst/>
              <a:gdLst/>
              <a:ahLst/>
              <a:cxnLst/>
              <a:rect l="l" t="t" r="r" b="b"/>
              <a:pathLst>
                <a:path w="5359" h="1466" extrusionOk="0">
                  <a:moveTo>
                    <a:pt x="3925" y="1"/>
                  </a:moveTo>
                  <a:cubicBezTo>
                    <a:pt x="2514" y="1"/>
                    <a:pt x="1044" y="419"/>
                    <a:pt x="55" y="1357"/>
                  </a:cubicBezTo>
                  <a:cubicBezTo>
                    <a:pt x="1" y="1411"/>
                    <a:pt x="35" y="1466"/>
                    <a:pt x="86" y="1466"/>
                  </a:cubicBezTo>
                  <a:cubicBezTo>
                    <a:pt x="97" y="1466"/>
                    <a:pt x="109" y="1463"/>
                    <a:pt x="122" y="1457"/>
                  </a:cubicBezTo>
                  <a:cubicBezTo>
                    <a:pt x="1756" y="890"/>
                    <a:pt x="3491" y="523"/>
                    <a:pt x="5225" y="323"/>
                  </a:cubicBezTo>
                  <a:cubicBezTo>
                    <a:pt x="5359" y="323"/>
                    <a:pt x="5359" y="122"/>
                    <a:pt x="5225" y="122"/>
                  </a:cubicBezTo>
                  <a:cubicBezTo>
                    <a:pt x="4809" y="42"/>
                    <a:pt x="4370" y="1"/>
                    <a:pt x="39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1911;p46">
              <a:extLst>
                <a:ext uri="{FF2B5EF4-FFF2-40B4-BE49-F238E27FC236}">
                  <a16:creationId xmlns:a16="http://schemas.microsoft.com/office/drawing/2014/main" id="{22A98E07-B7F0-635C-9107-0D78CA416D3C}"/>
                </a:ext>
              </a:extLst>
            </p:cNvPr>
            <p:cNvSpPr/>
            <p:nvPr/>
          </p:nvSpPr>
          <p:spPr>
            <a:xfrm>
              <a:off x="5047225" y="2723875"/>
              <a:ext cx="134175" cy="37075"/>
            </a:xfrm>
            <a:custGeom>
              <a:avLst/>
              <a:gdLst/>
              <a:ahLst/>
              <a:cxnLst/>
              <a:rect l="l" t="t" r="r" b="b"/>
              <a:pathLst>
                <a:path w="5367" h="1483" extrusionOk="0">
                  <a:moveTo>
                    <a:pt x="3968" y="1"/>
                  </a:moveTo>
                  <a:cubicBezTo>
                    <a:pt x="2546" y="1"/>
                    <a:pt x="1052" y="404"/>
                    <a:pt x="29" y="1375"/>
                  </a:cubicBezTo>
                  <a:cubicBezTo>
                    <a:pt x="1" y="1404"/>
                    <a:pt x="46" y="1482"/>
                    <a:pt x="102" y="1482"/>
                  </a:cubicBezTo>
                  <a:cubicBezTo>
                    <a:pt x="111" y="1482"/>
                    <a:pt x="120" y="1480"/>
                    <a:pt x="129" y="1476"/>
                  </a:cubicBezTo>
                  <a:cubicBezTo>
                    <a:pt x="1764" y="908"/>
                    <a:pt x="3498" y="542"/>
                    <a:pt x="5233" y="341"/>
                  </a:cubicBezTo>
                  <a:cubicBezTo>
                    <a:pt x="5366" y="341"/>
                    <a:pt x="5366" y="108"/>
                    <a:pt x="5233" y="108"/>
                  </a:cubicBezTo>
                  <a:cubicBezTo>
                    <a:pt x="4828" y="38"/>
                    <a:pt x="4402" y="1"/>
                    <a:pt x="39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1912;p46">
              <a:extLst>
                <a:ext uri="{FF2B5EF4-FFF2-40B4-BE49-F238E27FC236}">
                  <a16:creationId xmlns:a16="http://schemas.microsoft.com/office/drawing/2014/main" id="{6BEDA13C-E49A-736C-01D2-5A09B5494EDF}"/>
                </a:ext>
              </a:extLst>
            </p:cNvPr>
            <p:cNvSpPr/>
            <p:nvPr/>
          </p:nvSpPr>
          <p:spPr>
            <a:xfrm>
              <a:off x="5028750" y="2556300"/>
              <a:ext cx="150150" cy="124025"/>
            </a:xfrm>
            <a:custGeom>
              <a:avLst/>
              <a:gdLst/>
              <a:ahLst/>
              <a:cxnLst/>
              <a:rect l="l" t="t" r="r" b="b"/>
              <a:pathLst>
                <a:path w="6006" h="4961" extrusionOk="0">
                  <a:moveTo>
                    <a:pt x="4340" y="493"/>
                  </a:moveTo>
                  <a:cubicBezTo>
                    <a:pt x="4790" y="493"/>
                    <a:pt x="5123" y="766"/>
                    <a:pt x="5005" y="1607"/>
                  </a:cubicBezTo>
                  <a:cubicBezTo>
                    <a:pt x="4871" y="2675"/>
                    <a:pt x="3170" y="3342"/>
                    <a:pt x="2336" y="3675"/>
                  </a:cubicBezTo>
                  <a:cubicBezTo>
                    <a:pt x="1635" y="3976"/>
                    <a:pt x="935" y="4209"/>
                    <a:pt x="234" y="4509"/>
                  </a:cubicBezTo>
                  <a:cubicBezTo>
                    <a:pt x="735" y="3709"/>
                    <a:pt x="1269" y="2941"/>
                    <a:pt x="1836" y="2208"/>
                  </a:cubicBezTo>
                  <a:cubicBezTo>
                    <a:pt x="2102" y="1841"/>
                    <a:pt x="2403" y="1507"/>
                    <a:pt x="2736" y="1207"/>
                  </a:cubicBezTo>
                  <a:cubicBezTo>
                    <a:pt x="3015" y="928"/>
                    <a:pt x="3772" y="493"/>
                    <a:pt x="4340" y="493"/>
                  </a:cubicBezTo>
                  <a:close/>
                  <a:moveTo>
                    <a:pt x="4252" y="0"/>
                  </a:moveTo>
                  <a:cubicBezTo>
                    <a:pt x="3678" y="0"/>
                    <a:pt x="3066" y="302"/>
                    <a:pt x="2636" y="673"/>
                  </a:cubicBezTo>
                  <a:cubicBezTo>
                    <a:pt x="1435" y="1741"/>
                    <a:pt x="535" y="3142"/>
                    <a:pt x="1" y="4676"/>
                  </a:cubicBezTo>
                  <a:cubicBezTo>
                    <a:pt x="1" y="4709"/>
                    <a:pt x="1" y="4743"/>
                    <a:pt x="68" y="4743"/>
                  </a:cubicBezTo>
                  <a:cubicBezTo>
                    <a:pt x="68" y="4852"/>
                    <a:pt x="157" y="4961"/>
                    <a:pt x="262" y="4961"/>
                  </a:cubicBezTo>
                  <a:cubicBezTo>
                    <a:pt x="286" y="4961"/>
                    <a:pt x="310" y="4955"/>
                    <a:pt x="335" y="4943"/>
                  </a:cubicBezTo>
                  <a:cubicBezTo>
                    <a:pt x="1769" y="4409"/>
                    <a:pt x="3370" y="4009"/>
                    <a:pt x="4571" y="3042"/>
                  </a:cubicBezTo>
                  <a:cubicBezTo>
                    <a:pt x="5305" y="2474"/>
                    <a:pt x="6005" y="1440"/>
                    <a:pt x="5338" y="540"/>
                  </a:cubicBezTo>
                  <a:cubicBezTo>
                    <a:pt x="5047" y="152"/>
                    <a:pt x="4659" y="0"/>
                    <a:pt x="4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1913;p46">
              <a:extLst>
                <a:ext uri="{FF2B5EF4-FFF2-40B4-BE49-F238E27FC236}">
                  <a16:creationId xmlns:a16="http://schemas.microsoft.com/office/drawing/2014/main" id="{E4936510-88B8-CD4D-217D-76F8AB3EF2D5}"/>
                </a:ext>
              </a:extLst>
            </p:cNvPr>
            <p:cNvSpPr/>
            <p:nvPr/>
          </p:nvSpPr>
          <p:spPr>
            <a:xfrm>
              <a:off x="4873650" y="2586450"/>
              <a:ext cx="166800" cy="93425"/>
            </a:xfrm>
            <a:custGeom>
              <a:avLst/>
              <a:gdLst/>
              <a:ahLst/>
              <a:cxnLst/>
              <a:rect l="l" t="t" r="r" b="b"/>
              <a:pathLst>
                <a:path w="6672" h="3737" extrusionOk="0">
                  <a:moveTo>
                    <a:pt x="1764" y="542"/>
                  </a:moveTo>
                  <a:cubicBezTo>
                    <a:pt x="2253" y="542"/>
                    <a:pt x="2803" y="694"/>
                    <a:pt x="3069" y="835"/>
                  </a:cubicBezTo>
                  <a:cubicBezTo>
                    <a:pt x="3470" y="1035"/>
                    <a:pt x="3837" y="1268"/>
                    <a:pt x="4204" y="1535"/>
                  </a:cubicBezTo>
                  <a:cubicBezTo>
                    <a:pt x="5004" y="2069"/>
                    <a:pt x="5671" y="2703"/>
                    <a:pt x="6372" y="3303"/>
                  </a:cubicBezTo>
                  <a:cubicBezTo>
                    <a:pt x="5638" y="3203"/>
                    <a:pt x="4904" y="3170"/>
                    <a:pt x="4137" y="3070"/>
                  </a:cubicBezTo>
                  <a:cubicBezTo>
                    <a:pt x="3270" y="2970"/>
                    <a:pt x="1435" y="2803"/>
                    <a:pt x="1001" y="1836"/>
                  </a:cubicBezTo>
                  <a:cubicBezTo>
                    <a:pt x="538" y="831"/>
                    <a:pt x="1092" y="542"/>
                    <a:pt x="1764" y="542"/>
                  </a:cubicBezTo>
                  <a:close/>
                  <a:moveTo>
                    <a:pt x="1827" y="1"/>
                  </a:moveTo>
                  <a:cubicBezTo>
                    <a:pt x="1217" y="1"/>
                    <a:pt x="641" y="241"/>
                    <a:pt x="401" y="902"/>
                  </a:cubicBezTo>
                  <a:cubicBezTo>
                    <a:pt x="1" y="2002"/>
                    <a:pt x="968" y="2736"/>
                    <a:pt x="1802" y="3070"/>
                  </a:cubicBezTo>
                  <a:cubicBezTo>
                    <a:pt x="3236" y="3670"/>
                    <a:pt x="4904" y="3603"/>
                    <a:pt x="6405" y="3737"/>
                  </a:cubicBezTo>
                  <a:cubicBezTo>
                    <a:pt x="6572" y="3737"/>
                    <a:pt x="6672" y="3603"/>
                    <a:pt x="6639" y="3470"/>
                  </a:cubicBezTo>
                  <a:cubicBezTo>
                    <a:pt x="6639" y="3437"/>
                    <a:pt x="6672" y="3403"/>
                    <a:pt x="6639" y="3403"/>
                  </a:cubicBezTo>
                  <a:cubicBezTo>
                    <a:pt x="5738" y="2036"/>
                    <a:pt x="4470" y="968"/>
                    <a:pt x="3003" y="268"/>
                  </a:cubicBezTo>
                  <a:cubicBezTo>
                    <a:pt x="2656" y="108"/>
                    <a:pt x="2234" y="1"/>
                    <a:pt x="18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1914;p46">
              <a:extLst>
                <a:ext uri="{FF2B5EF4-FFF2-40B4-BE49-F238E27FC236}">
                  <a16:creationId xmlns:a16="http://schemas.microsoft.com/office/drawing/2014/main" id="{9B9F9BBB-8706-433F-B277-199C0CE68689}"/>
                </a:ext>
              </a:extLst>
            </p:cNvPr>
            <p:cNvSpPr/>
            <p:nvPr/>
          </p:nvSpPr>
          <p:spPr>
            <a:xfrm>
              <a:off x="2884725" y="1961825"/>
              <a:ext cx="2079025" cy="818125"/>
            </a:xfrm>
            <a:custGeom>
              <a:avLst/>
              <a:gdLst/>
              <a:ahLst/>
              <a:cxnLst/>
              <a:rect l="l" t="t" r="r" b="b"/>
              <a:pathLst>
                <a:path w="83161" h="32725" extrusionOk="0">
                  <a:moveTo>
                    <a:pt x="50287" y="0"/>
                  </a:moveTo>
                  <a:cubicBezTo>
                    <a:pt x="41783" y="0"/>
                    <a:pt x="29338" y="10381"/>
                    <a:pt x="17380" y="16280"/>
                  </a:cubicBezTo>
                  <a:lnTo>
                    <a:pt x="1" y="20283"/>
                  </a:lnTo>
                  <a:cubicBezTo>
                    <a:pt x="1" y="20283"/>
                    <a:pt x="600" y="32691"/>
                    <a:pt x="12462" y="32691"/>
                  </a:cubicBezTo>
                  <a:cubicBezTo>
                    <a:pt x="12478" y="32691"/>
                    <a:pt x="12494" y="32691"/>
                    <a:pt x="12510" y="32691"/>
                  </a:cubicBezTo>
                  <a:cubicBezTo>
                    <a:pt x="23948" y="32625"/>
                    <a:pt x="46687" y="17247"/>
                    <a:pt x="48353" y="17247"/>
                  </a:cubicBezTo>
                  <a:cubicBezTo>
                    <a:pt x="48359" y="17247"/>
                    <a:pt x="48364" y="17247"/>
                    <a:pt x="48369" y="17247"/>
                  </a:cubicBezTo>
                  <a:cubicBezTo>
                    <a:pt x="49936" y="17380"/>
                    <a:pt x="66915" y="32725"/>
                    <a:pt x="66915" y="32725"/>
                  </a:cubicBezTo>
                  <a:lnTo>
                    <a:pt x="83160" y="24285"/>
                  </a:lnTo>
                  <a:cubicBezTo>
                    <a:pt x="83160" y="24285"/>
                    <a:pt x="60677" y="1169"/>
                    <a:pt x="51437" y="68"/>
                  </a:cubicBezTo>
                  <a:cubicBezTo>
                    <a:pt x="51063" y="23"/>
                    <a:pt x="50679" y="0"/>
                    <a:pt x="50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1915;p46">
              <a:extLst>
                <a:ext uri="{FF2B5EF4-FFF2-40B4-BE49-F238E27FC236}">
                  <a16:creationId xmlns:a16="http://schemas.microsoft.com/office/drawing/2014/main" id="{E1513EE9-2142-AF10-CB3E-0AA7D38B052E}"/>
                </a:ext>
              </a:extLst>
            </p:cNvPr>
            <p:cNvSpPr/>
            <p:nvPr/>
          </p:nvSpPr>
          <p:spPr>
            <a:xfrm>
              <a:off x="4515900" y="2515400"/>
              <a:ext cx="350875" cy="182225"/>
            </a:xfrm>
            <a:custGeom>
              <a:avLst/>
              <a:gdLst/>
              <a:ahLst/>
              <a:cxnLst/>
              <a:rect l="l" t="t" r="r" b="b"/>
              <a:pathLst>
                <a:path w="14035" h="7289" extrusionOk="0">
                  <a:moveTo>
                    <a:pt x="13970" y="1"/>
                  </a:moveTo>
                  <a:cubicBezTo>
                    <a:pt x="13962" y="1"/>
                    <a:pt x="13953" y="3"/>
                    <a:pt x="13944" y="8"/>
                  </a:cubicBezTo>
                  <a:cubicBezTo>
                    <a:pt x="11208" y="1342"/>
                    <a:pt x="11976" y="942"/>
                    <a:pt x="9240" y="2309"/>
                  </a:cubicBezTo>
                  <a:cubicBezTo>
                    <a:pt x="7906" y="3010"/>
                    <a:pt x="1168" y="6379"/>
                    <a:pt x="0" y="7246"/>
                  </a:cubicBezTo>
                  <a:cubicBezTo>
                    <a:pt x="0" y="7246"/>
                    <a:pt x="0" y="7289"/>
                    <a:pt x="17" y="7289"/>
                  </a:cubicBezTo>
                  <a:cubicBezTo>
                    <a:pt x="22" y="7289"/>
                    <a:pt x="27" y="7286"/>
                    <a:pt x="34" y="7279"/>
                  </a:cubicBezTo>
                  <a:cubicBezTo>
                    <a:pt x="1401" y="6846"/>
                    <a:pt x="8039" y="3310"/>
                    <a:pt x="9374" y="2576"/>
                  </a:cubicBezTo>
                  <a:cubicBezTo>
                    <a:pt x="12076" y="1142"/>
                    <a:pt x="11275" y="1542"/>
                    <a:pt x="13977" y="74"/>
                  </a:cubicBezTo>
                  <a:cubicBezTo>
                    <a:pt x="14034" y="74"/>
                    <a:pt x="14018" y="1"/>
                    <a:pt x="139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1916;p46">
              <a:extLst>
                <a:ext uri="{FF2B5EF4-FFF2-40B4-BE49-F238E27FC236}">
                  <a16:creationId xmlns:a16="http://schemas.microsoft.com/office/drawing/2014/main" id="{FE277DB0-0059-91DA-041A-D6C68196FBAA}"/>
                </a:ext>
              </a:extLst>
            </p:cNvPr>
            <p:cNvSpPr/>
            <p:nvPr/>
          </p:nvSpPr>
          <p:spPr>
            <a:xfrm>
              <a:off x="3137400" y="2352625"/>
              <a:ext cx="1347975" cy="374800"/>
            </a:xfrm>
            <a:custGeom>
              <a:avLst/>
              <a:gdLst/>
              <a:ahLst/>
              <a:cxnLst/>
              <a:rect l="l" t="t" r="r" b="b"/>
              <a:pathLst>
                <a:path w="53919" h="14992" extrusionOk="0">
                  <a:moveTo>
                    <a:pt x="38350" y="1"/>
                  </a:moveTo>
                  <a:cubicBezTo>
                    <a:pt x="38140" y="1"/>
                    <a:pt x="37928" y="61"/>
                    <a:pt x="37728" y="181"/>
                  </a:cubicBezTo>
                  <a:cubicBezTo>
                    <a:pt x="37261" y="381"/>
                    <a:pt x="36794" y="648"/>
                    <a:pt x="36294" y="881"/>
                  </a:cubicBezTo>
                  <a:lnTo>
                    <a:pt x="33492" y="2249"/>
                  </a:lnTo>
                  <a:cubicBezTo>
                    <a:pt x="29822" y="4050"/>
                    <a:pt x="26220" y="5851"/>
                    <a:pt x="22517" y="7586"/>
                  </a:cubicBezTo>
                  <a:cubicBezTo>
                    <a:pt x="18981" y="9254"/>
                    <a:pt x="16479" y="10788"/>
                    <a:pt x="12777" y="12056"/>
                  </a:cubicBezTo>
                  <a:cubicBezTo>
                    <a:pt x="9107" y="13357"/>
                    <a:pt x="5305" y="14257"/>
                    <a:pt x="1469" y="14758"/>
                  </a:cubicBezTo>
                  <a:cubicBezTo>
                    <a:pt x="968" y="14824"/>
                    <a:pt x="501" y="14891"/>
                    <a:pt x="34" y="14925"/>
                  </a:cubicBezTo>
                  <a:cubicBezTo>
                    <a:pt x="1" y="14925"/>
                    <a:pt x="1" y="14991"/>
                    <a:pt x="34" y="14991"/>
                  </a:cubicBezTo>
                  <a:cubicBezTo>
                    <a:pt x="3804" y="14758"/>
                    <a:pt x="7573" y="14057"/>
                    <a:pt x="11176" y="12890"/>
                  </a:cubicBezTo>
                  <a:cubicBezTo>
                    <a:pt x="14845" y="11756"/>
                    <a:pt x="17313" y="10321"/>
                    <a:pt x="20782" y="8720"/>
                  </a:cubicBezTo>
                  <a:cubicBezTo>
                    <a:pt x="24385" y="7052"/>
                    <a:pt x="27921" y="5284"/>
                    <a:pt x="31490" y="3516"/>
                  </a:cubicBezTo>
                  <a:cubicBezTo>
                    <a:pt x="33358" y="2582"/>
                    <a:pt x="35226" y="1648"/>
                    <a:pt x="37094" y="748"/>
                  </a:cubicBezTo>
                  <a:cubicBezTo>
                    <a:pt x="37440" y="561"/>
                    <a:pt x="37893" y="247"/>
                    <a:pt x="38316" y="247"/>
                  </a:cubicBezTo>
                  <a:cubicBezTo>
                    <a:pt x="38423" y="247"/>
                    <a:pt x="38528" y="267"/>
                    <a:pt x="38629" y="314"/>
                  </a:cubicBezTo>
                  <a:cubicBezTo>
                    <a:pt x="38829" y="414"/>
                    <a:pt x="39029" y="548"/>
                    <a:pt x="39196" y="714"/>
                  </a:cubicBezTo>
                  <a:lnTo>
                    <a:pt x="39829" y="1248"/>
                  </a:lnTo>
                  <a:cubicBezTo>
                    <a:pt x="40630" y="1915"/>
                    <a:pt x="53406" y="12923"/>
                    <a:pt x="53839" y="13223"/>
                  </a:cubicBezTo>
                  <a:cubicBezTo>
                    <a:pt x="53850" y="13244"/>
                    <a:pt x="53863" y="13252"/>
                    <a:pt x="53875" y="13252"/>
                  </a:cubicBezTo>
                  <a:cubicBezTo>
                    <a:pt x="53901" y="13252"/>
                    <a:pt x="53919" y="13213"/>
                    <a:pt x="53873" y="13190"/>
                  </a:cubicBezTo>
                  <a:cubicBezTo>
                    <a:pt x="50704" y="10388"/>
                    <a:pt x="40263" y="1248"/>
                    <a:pt x="39829" y="915"/>
                  </a:cubicBezTo>
                  <a:cubicBezTo>
                    <a:pt x="39496" y="614"/>
                    <a:pt x="39129" y="314"/>
                    <a:pt x="38762" y="81"/>
                  </a:cubicBezTo>
                  <a:cubicBezTo>
                    <a:pt x="38629" y="27"/>
                    <a:pt x="38490" y="1"/>
                    <a:pt x="383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1917;p46">
              <a:extLst>
                <a:ext uri="{FF2B5EF4-FFF2-40B4-BE49-F238E27FC236}">
                  <a16:creationId xmlns:a16="http://schemas.microsoft.com/office/drawing/2014/main" id="{3C7B9DA4-F1AE-0E95-C87D-DABB93FEF2CE}"/>
                </a:ext>
              </a:extLst>
            </p:cNvPr>
            <p:cNvSpPr/>
            <p:nvPr/>
          </p:nvSpPr>
          <p:spPr>
            <a:xfrm>
              <a:off x="2834700" y="2364625"/>
              <a:ext cx="1630350" cy="580075"/>
            </a:xfrm>
            <a:custGeom>
              <a:avLst/>
              <a:gdLst/>
              <a:ahLst/>
              <a:cxnLst/>
              <a:rect l="l" t="t" r="r" b="b"/>
              <a:pathLst>
                <a:path w="65214" h="23203" extrusionOk="0">
                  <a:moveTo>
                    <a:pt x="19648" y="1"/>
                  </a:moveTo>
                  <a:lnTo>
                    <a:pt x="1968" y="4137"/>
                  </a:lnTo>
                  <a:cubicBezTo>
                    <a:pt x="1968" y="4137"/>
                    <a:pt x="0" y="15412"/>
                    <a:pt x="5638" y="19815"/>
                  </a:cubicBezTo>
                  <a:cubicBezTo>
                    <a:pt x="8755" y="22269"/>
                    <a:pt x="22760" y="23202"/>
                    <a:pt x="35716" y="23202"/>
                  </a:cubicBezTo>
                  <a:cubicBezTo>
                    <a:pt x="46187" y="23202"/>
                    <a:pt x="55973" y="22593"/>
                    <a:pt x="58776" y="21683"/>
                  </a:cubicBezTo>
                  <a:cubicBezTo>
                    <a:pt x="65013" y="19648"/>
                    <a:pt x="65214" y="9574"/>
                    <a:pt x="58375" y="7239"/>
                  </a:cubicBezTo>
                  <a:cubicBezTo>
                    <a:pt x="51871" y="5004"/>
                    <a:pt x="24184" y="3904"/>
                    <a:pt x="23517" y="3637"/>
                  </a:cubicBezTo>
                  <a:cubicBezTo>
                    <a:pt x="23350" y="3570"/>
                    <a:pt x="25952" y="2002"/>
                    <a:pt x="25952" y="1902"/>
                  </a:cubicBezTo>
                  <a:lnTo>
                    <a:pt x="1964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1918;p46">
              <a:extLst>
                <a:ext uri="{FF2B5EF4-FFF2-40B4-BE49-F238E27FC236}">
                  <a16:creationId xmlns:a16="http://schemas.microsoft.com/office/drawing/2014/main" id="{B9ECB27F-709C-6B30-CF0F-F49F6271DD60}"/>
                </a:ext>
              </a:extLst>
            </p:cNvPr>
            <p:cNvSpPr/>
            <p:nvPr/>
          </p:nvSpPr>
          <p:spPr>
            <a:xfrm>
              <a:off x="2968375" y="2460400"/>
              <a:ext cx="134025" cy="155375"/>
            </a:xfrm>
            <a:custGeom>
              <a:avLst/>
              <a:gdLst/>
              <a:ahLst/>
              <a:cxnLst/>
              <a:rect l="l" t="t" r="r" b="b"/>
              <a:pathLst>
                <a:path w="5361" h="6215" extrusionOk="0">
                  <a:moveTo>
                    <a:pt x="5122" y="1"/>
                  </a:moveTo>
                  <a:cubicBezTo>
                    <a:pt x="5094" y="1"/>
                    <a:pt x="5061" y="20"/>
                    <a:pt x="5061" y="39"/>
                  </a:cubicBezTo>
                  <a:cubicBezTo>
                    <a:pt x="5061" y="1340"/>
                    <a:pt x="4594" y="2608"/>
                    <a:pt x="3760" y="3609"/>
                  </a:cubicBezTo>
                  <a:cubicBezTo>
                    <a:pt x="2826" y="4709"/>
                    <a:pt x="1391" y="5343"/>
                    <a:pt x="124" y="5977"/>
                  </a:cubicBezTo>
                  <a:cubicBezTo>
                    <a:pt x="1" y="6039"/>
                    <a:pt x="77" y="6214"/>
                    <a:pt x="194" y="6214"/>
                  </a:cubicBezTo>
                  <a:cubicBezTo>
                    <a:pt x="204" y="6214"/>
                    <a:pt x="214" y="6213"/>
                    <a:pt x="224" y="6210"/>
                  </a:cubicBezTo>
                  <a:cubicBezTo>
                    <a:pt x="991" y="5944"/>
                    <a:pt x="1758" y="5643"/>
                    <a:pt x="2492" y="5210"/>
                  </a:cubicBezTo>
                  <a:cubicBezTo>
                    <a:pt x="3126" y="4876"/>
                    <a:pt x="3726" y="4376"/>
                    <a:pt x="4193" y="3809"/>
                  </a:cubicBezTo>
                  <a:cubicBezTo>
                    <a:pt x="5027" y="2741"/>
                    <a:pt x="5361" y="1374"/>
                    <a:pt x="5161" y="39"/>
                  </a:cubicBezTo>
                  <a:cubicBezTo>
                    <a:pt x="5161" y="11"/>
                    <a:pt x="5143" y="1"/>
                    <a:pt x="51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1919;p46">
              <a:extLst>
                <a:ext uri="{FF2B5EF4-FFF2-40B4-BE49-F238E27FC236}">
                  <a16:creationId xmlns:a16="http://schemas.microsoft.com/office/drawing/2014/main" id="{55DDAEC5-8AB3-7BCD-B0AD-AAC38D3A0850}"/>
                </a:ext>
              </a:extLst>
            </p:cNvPr>
            <p:cNvSpPr/>
            <p:nvPr/>
          </p:nvSpPr>
          <p:spPr>
            <a:xfrm>
              <a:off x="3289175" y="2336575"/>
              <a:ext cx="130975" cy="126875"/>
            </a:xfrm>
            <a:custGeom>
              <a:avLst/>
              <a:gdLst/>
              <a:ahLst/>
              <a:cxnLst/>
              <a:rect l="l" t="t" r="r" b="b"/>
              <a:pathLst>
                <a:path w="5239" h="5075" extrusionOk="0">
                  <a:moveTo>
                    <a:pt x="1782" y="0"/>
                  </a:moveTo>
                  <a:cubicBezTo>
                    <a:pt x="1718" y="0"/>
                    <a:pt x="1651" y="71"/>
                    <a:pt x="1702" y="122"/>
                  </a:cubicBezTo>
                  <a:cubicBezTo>
                    <a:pt x="2203" y="789"/>
                    <a:pt x="2703" y="1423"/>
                    <a:pt x="3237" y="2057"/>
                  </a:cubicBezTo>
                  <a:cubicBezTo>
                    <a:pt x="3503" y="2390"/>
                    <a:pt x="3770" y="2691"/>
                    <a:pt x="4037" y="3024"/>
                  </a:cubicBezTo>
                  <a:cubicBezTo>
                    <a:pt x="4304" y="3324"/>
                    <a:pt x="4571" y="3625"/>
                    <a:pt x="4771" y="3958"/>
                  </a:cubicBezTo>
                  <a:cubicBezTo>
                    <a:pt x="4971" y="4292"/>
                    <a:pt x="4738" y="4692"/>
                    <a:pt x="4371" y="4692"/>
                  </a:cubicBezTo>
                  <a:cubicBezTo>
                    <a:pt x="4037" y="4692"/>
                    <a:pt x="3704" y="4559"/>
                    <a:pt x="3470" y="4359"/>
                  </a:cubicBezTo>
                  <a:cubicBezTo>
                    <a:pt x="2903" y="3858"/>
                    <a:pt x="2403" y="3291"/>
                    <a:pt x="1936" y="2724"/>
                  </a:cubicBezTo>
                  <a:cubicBezTo>
                    <a:pt x="1635" y="2390"/>
                    <a:pt x="1335" y="2057"/>
                    <a:pt x="1035" y="1723"/>
                  </a:cubicBezTo>
                  <a:cubicBezTo>
                    <a:pt x="735" y="1390"/>
                    <a:pt x="368" y="1023"/>
                    <a:pt x="68" y="689"/>
                  </a:cubicBezTo>
                  <a:cubicBezTo>
                    <a:pt x="68" y="679"/>
                    <a:pt x="62" y="675"/>
                    <a:pt x="54" y="675"/>
                  </a:cubicBezTo>
                  <a:cubicBezTo>
                    <a:pt x="34" y="675"/>
                    <a:pt x="1" y="699"/>
                    <a:pt x="1" y="723"/>
                  </a:cubicBezTo>
                  <a:cubicBezTo>
                    <a:pt x="301" y="1090"/>
                    <a:pt x="535" y="1490"/>
                    <a:pt x="835" y="1890"/>
                  </a:cubicBezTo>
                  <a:cubicBezTo>
                    <a:pt x="1135" y="2257"/>
                    <a:pt x="1402" y="2657"/>
                    <a:pt x="1702" y="3024"/>
                  </a:cubicBezTo>
                  <a:cubicBezTo>
                    <a:pt x="2002" y="3391"/>
                    <a:pt x="2269" y="3725"/>
                    <a:pt x="2536" y="4058"/>
                  </a:cubicBezTo>
                  <a:cubicBezTo>
                    <a:pt x="2770" y="4359"/>
                    <a:pt x="3070" y="4625"/>
                    <a:pt x="3403" y="4859"/>
                  </a:cubicBezTo>
                  <a:cubicBezTo>
                    <a:pt x="3633" y="4988"/>
                    <a:pt x="3938" y="5074"/>
                    <a:pt x="4231" y="5074"/>
                  </a:cubicBezTo>
                  <a:cubicBezTo>
                    <a:pt x="4618" y="5074"/>
                    <a:pt x="4986" y="4924"/>
                    <a:pt x="5138" y="4525"/>
                  </a:cubicBezTo>
                  <a:cubicBezTo>
                    <a:pt x="5238" y="4192"/>
                    <a:pt x="5138" y="3825"/>
                    <a:pt x="4871" y="3591"/>
                  </a:cubicBezTo>
                  <a:cubicBezTo>
                    <a:pt x="4604" y="3224"/>
                    <a:pt x="4271" y="2891"/>
                    <a:pt x="3970" y="2524"/>
                  </a:cubicBezTo>
                  <a:cubicBezTo>
                    <a:pt x="3270" y="1690"/>
                    <a:pt x="2569" y="856"/>
                    <a:pt x="1836" y="22"/>
                  </a:cubicBezTo>
                  <a:cubicBezTo>
                    <a:pt x="1820" y="7"/>
                    <a:pt x="1801" y="0"/>
                    <a:pt x="17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1920;p46">
              <a:extLst>
                <a:ext uri="{FF2B5EF4-FFF2-40B4-BE49-F238E27FC236}">
                  <a16:creationId xmlns:a16="http://schemas.microsoft.com/office/drawing/2014/main" id="{39570FCB-2B38-5754-0152-28D2700E0E20}"/>
                </a:ext>
              </a:extLst>
            </p:cNvPr>
            <p:cNvSpPr/>
            <p:nvPr/>
          </p:nvSpPr>
          <p:spPr>
            <a:xfrm>
              <a:off x="2917250" y="2481600"/>
              <a:ext cx="1365900" cy="435725"/>
            </a:xfrm>
            <a:custGeom>
              <a:avLst/>
              <a:gdLst/>
              <a:ahLst/>
              <a:cxnLst/>
              <a:rect l="l" t="t" r="r" b="b"/>
              <a:pathLst>
                <a:path w="54636" h="17429" extrusionOk="0">
                  <a:moveTo>
                    <a:pt x="54606" y="17071"/>
                  </a:moveTo>
                  <a:cubicBezTo>
                    <a:pt x="54617" y="17082"/>
                    <a:pt x="54625" y="17086"/>
                    <a:pt x="54629" y="17086"/>
                  </a:cubicBezTo>
                  <a:cubicBezTo>
                    <a:pt x="54636" y="17086"/>
                    <a:pt x="54629" y="17071"/>
                    <a:pt x="54606" y="17071"/>
                  </a:cubicBezTo>
                  <a:close/>
                  <a:moveTo>
                    <a:pt x="34" y="0"/>
                  </a:moveTo>
                  <a:cubicBezTo>
                    <a:pt x="17" y="0"/>
                    <a:pt x="1" y="9"/>
                    <a:pt x="1" y="25"/>
                  </a:cubicBezTo>
                  <a:cubicBezTo>
                    <a:pt x="268" y="3895"/>
                    <a:pt x="868" y="7964"/>
                    <a:pt x="3303" y="11100"/>
                  </a:cubicBezTo>
                  <a:cubicBezTo>
                    <a:pt x="4337" y="12434"/>
                    <a:pt x="5705" y="13502"/>
                    <a:pt x="7306" y="14169"/>
                  </a:cubicBezTo>
                  <a:cubicBezTo>
                    <a:pt x="9241" y="14936"/>
                    <a:pt x="11375" y="15136"/>
                    <a:pt x="13410" y="15403"/>
                  </a:cubicBezTo>
                  <a:cubicBezTo>
                    <a:pt x="17713" y="16003"/>
                    <a:pt x="22383" y="16437"/>
                    <a:pt x="26753" y="16771"/>
                  </a:cubicBezTo>
                  <a:cubicBezTo>
                    <a:pt x="31090" y="17104"/>
                    <a:pt x="35493" y="17338"/>
                    <a:pt x="39862" y="17404"/>
                  </a:cubicBezTo>
                  <a:cubicBezTo>
                    <a:pt x="40923" y="17421"/>
                    <a:pt x="41985" y="17429"/>
                    <a:pt x="43048" y="17429"/>
                  </a:cubicBezTo>
                  <a:cubicBezTo>
                    <a:pt x="46367" y="17429"/>
                    <a:pt x="49696" y="17348"/>
                    <a:pt x="53005" y="17171"/>
                  </a:cubicBezTo>
                  <a:cubicBezTo>
                    <a:pt x="53539" y="17171"/>
                    <a:pt x="54073" y="17138"/>
                    <a:pt x="54606" y="17071"/>
                  </a:cubicBezTo>
                  <a:lnTo>
                    <a:pt x="54606" y="17071"/>
                  </a:lnTo>
                  <a:cubicBezTo>
                    <a:pt x="52471" y="17104"/>
                    <a:pt x="50303" y="17238"/>
                    <a:pt x="48168" y="17271"/>
                  </a:cubicBezTo>
                  <a:cubicBezTo>
                    <a:pt x="46635" y="17295"/>
                    <a:pt x="45119" y="17318"/>
                    <a:pt x="43607" y="17318"/>
                  </a:cubicBezTo>
                  <a:cubicBezTo>
                    <a:pt x="42981" y="17318"/>
                    <a:pt x="42356" y="17314"/>
                    <a:pt x="41730" y="17304"/>
                  </a:cubicBezTo>
                  <a:cubicBezTo>
                    <a:pt x="37461" y="17271"/>
                    <a:pt x="33158" y="17104"/>
                    <a:pt x="28855" y="16804"/>
                  </a:cubicBezTo>
                  <a:cubicBezTo>
                    <a:pt x="24552" y="16504"/>
                    <a:pt x="19882" y="16070"/>
                    <a:pt x="15578" y="15470"/>
                  </a:cubicBezTo>
                  <a:cubicBezTo>
                    <a:pt x="13510" y="15203"/>
                    <a:pt x="11442" y="14969"/>
                    <a:pt x="9407" y="14502"/>
                  </a:cubicBezTo>
                  <a:cubicBezTo>
                    <a:pt x="7573" y="14169"/>
                    <a:pt x="5872" y="13301"/>
                    <a:pt x="4537" y="12000"/>
                  </a:cubicBezTo>
                  <a:cubicBezTo>
                    <a:pt x="1735" y="9299"/>
                    <a:pt x="668" y="5329"/>
                    <a:pt x="201" y="1526"/>
                  </a:cubicBezTo>
                  <a:cubicBezTo>
                    <a:pt x="167" y="1026"/>
                    <a:pt x="101" y="526"/>
                    <a:pt x="67" y="25"/>
                  </a:cubicBezTo>
                  <a:cubicBezTo>
                    <a:pt x="67" y="9"/>
                    <a:pt x="51" y="0"/>
                    <a:pt x="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1921;p46">
              <a:extLst>
                <a:ext uri="{FF2B5EF4-FFF2-40B4-BE49-F238E27FC236}">
                  <a16:creationId xmlns:a16="http://schemas.microsoft.com/office/drawing/2014/main" id="{6764681E-99C6-BB5E-D8C2-4F0EE0485D41}"/>
                </a:ext>
              </a:extLst>
            </p:cNvPr>
            <p:cNvSpPr/>
            <p:nvPr/>
          </p:nvSpPr>
          <p:spPr>
            <a:xfrm>
              <a:off x="3415100" y="2455200"/>
              <a:ext cx="530400" cy="43825"/>
            </a:xfrm>
            <a:custGeom>
              <a:avLst/>
              <a:gdLst/>
              <a:ahLst/>
              <a:cxnLst/>
              <a:rect l="l" t="t" r="r" b="b"/>
              <a:pathLst>
                <a:path w="21216" h="1753" extrusionOk="0">
                  <a:moveTo>
                    <a:pt x="1289" y="1"/>
                  </a:moveTo>
                  <a:cubicBezTo>
                    <a:pt x="872" y="1"/>
                    <a:pt x="454" y="5"/>
                    <a:pt x="34" y="14"/>
                  </a:cubicBezTo>
                  <a:cubicBezTo>
                    <a:pt x="1" y="14"/>
                    <a:pt x="1" y="81"/>
                    <a:pt x="34" y="81"/>
                  </a:cubicBezTo>
                  <a:cubicBezTo>
                    <a:pt x="2770" y="347"/>
                    <a:pt x="5505" y="514"/>
                    <a:pt x="8240" y="681"/>
                  </a:cubicBezTo>
                  <a:cubicBezTo>
                    <a:pt x="11009" y="881"/>
                    <a:pt x="13711" y="1115"/>
                    <a:pt x="16446" y="1381"/>
                  </a:cubicBezTo>
                  <a:cubicBezTo>
                    <a:pt x="17980" y="1515"/>
                    <a:pt x="19548" y="1648"/>
                    <a:pt x="21083" y="1748"/>
                  </a:cubicBezTo>
                  <a:cubicBezTo>
                    <a:pt x="21093" y="1751"/>
                    <a:pt x="21102" y="1752"/>
                    <a:pt x="21111" y="1752"/>
                  </a:cubicBezTo>
                  <a:cubicBezTo>
                    <a:pt x="21215" y="1752"/>
                    <a:pt x="21208" y="1579"/>
                    <a:pt x="21116" y="1548"/>
                  </a:cubicBezTo>
                  <a:cubicBezTo>
                    <a:pt x="19748" y="1348"/>
                    <a:pt x="18414" y="1148"/>
                    <a:pt x="17046" y="1015"/>
                  </a:cubicBezTo>
                  <a:cubicBezTo>
                    <a:pt x="15679" y="914"/>
                    <a:pt x="14278" y="748"/>
                    <a:pt x="12910" y="648"/>
                  </a:cubicBezTo>
                  <a:cubicBezTo>
                    <a:pt x="10175" y="414"/>
                    <a:pt x="7440" y="214"/>
                    <a:pt x="4704" y="81"/>
                  </a:cubicBezTo>
                  <a:cubicBezTo>
                    <a:pt x="3557" y="32"/>
                    <a:pt x="2427" y="1"/>
                    <a:pt x="1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1922;p46">
              <a:extLst>
                <a:ext uri="{FF2B5EF4-FFF2-40B4-BE49-F238E27FC236}">
                  <a16:creationId xmlns:a16="http://schemas.microsoft.com/office/drawing/2014/main" id="{7BB3F772-D863-3637-941F-71F82749939E}"/>
                </a:ext>
              </a:extLst>
            </p:cNvPr>
            <p:cNvSpPr/>
            <p:nvPr/>
          </p:nvSpPr>
          <p:spPr>
            <a:xfrm>
              <a:off x="3339475" y="2408700"/>
              <a:ext cx="155450" cy="93900"/>
            </a:xfrm>
            <a:custGeom>
              <a:avLst/>
              <a:gdLst/>
              <a:ahLst/>
              <a:cxnLst/>
              <a:rect l="l" t="t" r="r" b="b"/>
              <a:pathLst>
                <a:path w="6218" h="3756" extrusionOk="0">
                  <a:moveTo>
                    <a:pt x="6125" y="1"/>
                  </a:moveTo>
                  <a:cubicBezTo>
                    <a:pt x="6116" y="1"/>
                    <a:pt x="6106" y="2"/>
                    <a:pt x="6095" y="6"/>
                  </a:cubicBezTo>
                  <a:cubicBezTo>
                    <a:pt x="4994" y="473"/>
                    <a:pt x="3960" y="1040"/>
                    <a:pt x="2959" y="1674"/>
                  </a:cubicBezTo>
                  <a:cubicBezTo>
                    <a:pt x="1925" y="2274"/>
                    <a:pt x="958" y="2975"/>
                    <a:pt x="24" y="3708"/>
                  </a:cubicBezTo>
                  <a:cubicBezTo>
                    <a:pt x="0" y="3732"/>
                    <a:pt x="10" y="3756"/>
                    <a:pt x="29" y="3756"/>
                  </a:cubicBezTo>
                  <a:cubicBezTo>
                    <a:pt x="38" y="3756"/>
                    <a:pt x="47" y="3752"/>
                    <a:pt x="57" y="3742"/>
                  </a:cubicBezTo>
                  <a:cubicBezTo>
                    <a:pt x="1125" y="3275"/>
                    <a:pt x="2159" y="2641"/>
                    <a:pt x="3159" y="2041"/>
                  </a:cubicBezTo>
                  <a:cubicBezTo>
                    <a:pt x="4193" y="1474"/>
                    <a:pt x="5194" y="840"/>
                    <a:pt x="6128" y="139"/>
                  </a:cubicBezTo>
                  <a:cubicBezTo>
                    <a:pt x="6217" y="110"/>
                    <a:pt x="6201" y="1"/>
                    <a:pt x="6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1923;p46">
              <a:extLst>
                <a:ext uri="{FF2B5EF4-FFF2-40B4-BE49-F238E27FC236}">
                  <a16:creationId xmlns:a16="http://schemas.microsoft.com/office/drawing/2014/main" id="{7160E531-CBF6-4F7F-ED9D-9243ECE41BB2}"/>
                </a:ext>
              </a:extLst>
            </p:cNvPr>
            <p:cNvSpPr/>
            <p:nvPr/>
          </p:nvSpPr>
          <p:spPr>
            <a:xfrm>
              <a:off x="3684475" y="1511450"/>
              <a:ext cx="282725" cy="320325"/>
            </a:xfrm>
            <a:custGeom>
              <a:avLst/>
              <a:gdLst/>
              <a:ahLst/>
              <a:cxnLst/>
              <a:rect l="l" t="t" r="r" b="b"/>
              <a:pathLst>
                <a:path w="11309" h="12813" extrusionOk="0">
                  <a:moveTo>
                    <a:pt x="4901" y="0"/>
                  </a:moveTo>
                  <a:cubicBezTo>
                    <a:pt x="4562" y="0"/>
                    <a:pt x="4259" y="225"/>
                    <a:pt x="4103" y="537"/>
                  </a:cubicBezTo>
                  <a:lnTo>
                    <a:pt x="167" y="11612"/>
                  </a:lnTo>
                  <a:cubicBezTo>
                    <a:pt x="0" y="11879"/>
                    <a:pt x="167" y="12212"/>
                    <a:pt x="501" y="12246"/>
                  </a:cubicBezTo>
                  <a:lnTo>
                    <a:pt x="6371" y="12813"/>
                  </a:lnTo>
                  <a:cubicBezTo>
                    <a:pt x="6738" y="12813"/>
                    <a:pt x="7072" y="12612"/>
                    <a:pt x="7239" y="12279"/>
                  </a:cubicBezTo>
                  <a:lnTo>
                    <a:pt x="11175" y="1204"/>
                  </a:lnTo>
                  <a:cubicBezTo>
                    <a:pt x="11308" y="871"/>
                    <a:pt x="11175" y="571"/>
                    <a:pt x="10841" y="537"/>
                  </a:cubicBezTo>
                  <a:lnTo>
                    <a:pt x="4970" y="3"/>
                  </a:lnTo>
                  <a:cubicBezTo>
                    <a:pt x="4947" y="1"/>
                    <a:pt x="4924" y="0"/>
                    <a:pt x="49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1924;p46">
              <a:extLst>
                <a:ext uri="{FF2B5EF4-FFF2-40B4-BE49-F238E27FC236}">
                  <a16:creationId xmlns:a16="http://schemas.microsoft.com/office/drawing/2014/main" id="{1B4CBC2D-4CEE-A578-B990-1714C3DD808C}"/>
                </a:ext>
              </a:extLst>
            </p:cNvPr>
            <p:cNvSpPr/>
            <p:nvPr/>
          </p:nvSpPr>
          <p:spPr>
            <a:xfrm>
              <a:off x="3701975" y="1512350"/>
              <a:ext cx="282725" cy="321100"/>
            </a:xfrm>
            <a:custGeom>
              <a:avLst/>
              <a:gdLst/>
              <a:ahLst/>
              <a:cxnLst/>
              <a:rect l="l" t="t" r="r" b="b"/>
              <a:pathLst>
                <a:path w="11309" h="12844" extrusionOk="0">
                  <a:moveTo>
                    <a:pt x="4971" y="1"/>
                  </a:moveTo>
                  <a:cubicBezTo>
                    <a:pt x="4604" y="1"/>
                    <a:pt x="4270" y="201"/>
                    <a:pt x="4104" y="535"/>
                  </a:cubicBezTo>
                  <a:lnTo>
                    <a:pt x="168" y="11642"/>
                  </a:lnTo>
                  <a:cubicBezTo>
                    <a:pt x="1" y="11909"/>
                    <a:pt x="168" y="12243"/>
                    <a:pt x="501" y="12276"/>
                  </a:cubicBezTo>
                  <a:lnTo>
                    <a:pt x="6339" y="12843"/>
                  </a:lnTo>
                  <a:cubicBezTo>
                    <a:pt x="6706" y="12843"/>
                    <a:pt x="7072" y="12643"/>
                    <a:pt x="7206" y="12310"/>
                  </a:cubicBezTo>
                  <a:lnTo>
                    <a:pt x="11175" y="1202"/>
                  </a:lnTo>
                  <a:cubicBezTo>
                    <a:pt x="11309" y="868"/>
                    <a:pt x="11175" y="601"/>
                    <a:pt x="10842" y="568"/>
                  </a:cubicBezTo>
                  <a:lnTo>
                    <a:pt x="49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1925;p46">
              <a:extLst>
                <a:ext uri="{FF2B5EF4-FFF2-40B4-BE49-F238E27FC236}">
                  <a16:creationId xmlns:a16="http://schemas.microsoft.com/office/drawing/2014/main" id="{CEAEDC3F-73BD-3EDA-A785-128262AF60DD}"/>
                </a:ext>
              </a:extLst>
            </p:cNvPr>
            <p:cNvSpPr/>
            <p:nvPr/>
          </p:nvSpPr>
          <p:spPr>
            <a:xfrm>
              <a:off x="3812850" y="1528025"/>
              <a:ext cx="31750" cy="25300"/>
            </a:xfrm>
            <a:custGeom>
              <a:avLst/>
              <a:gdLst/>
              <a:ahLst/>
              <a:cxnLst/>
              <a:rect l="l" t="t" r="r" b="b"/>
              <a:pathLst>
                <a:path w="1270" h="1012" extrusionOk="0">
                  <a:moveTo>
                    <a:pt x="712" y="1"/>
                  </a:moveTo>
                  <a:cubicBezTo>
                    <a:pt x="92" y="1"/>
                    <a:pt x="0" y="976"/>
                    <a:pt x="669" y="1008"/>
                  </a:cubicBezTo>
                  <a:cubicBezTo>
                    <a:pt x="689" y="1011"/>
                    <a:pt x="709" y="1012"/>
                    <a:pt x="728" y="1012"/>
                  </a:cubicBezTo>
                  <a:cubicBezTo>
                    <a:pt x="974" y="1012"/>
                    <a:pt x="1206" y="824"/>
                    <a:pt x="1236" y="608"/>
                  </a:cubicBezTo>
                  <a:cubicBezTo>
                    <a:pt x="1270" y="308"/>
                    <a:pt x="1070" y="41"/>
                    <a:pt x="803" y="8"/>
                  </a:cubicBezTo>
                  <a:cubicBezTo>
                    <a:pt x="771" y="3"/>
                    <a:pt x="741" y="1"/>
                    <a:pt x="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1926;p46">
              <a:extLst>
                <a:ext uri="{FF2B5EF4-FFF2-40B4-BE49-F238E27FC236}">
                  <a16:creationId xmlns:a16="http://schemas.microsoft.com/office/drawing/2014/main" id="{1EC82468-7D93-0D8E-F539-EB410FCB27BA}"/>
                </a:ext>
              </a:extLst>
            </p:cNvPr>
            <p:cNvSpPr/>
            <p:nvPr/>
          </p:nvSpPr>
          <p:spPr>
            <a:xfrm>
              <a:off x="3213925" y="1824850"/>
              <a:ext cx="778800" cy="544475"/>
            </a:xfrm>
            <a:custGeom>
              <a:avLst/>
              <a:gdLst/>
              <a:ahLst/>
              <a:cxnLst/>
              <a:rect l="l" t="t" r="r" b="b"/>
              <a:pathLst>
                <a:path w="31152" h="21779" extrusionOk="0">
                  <a:moveTo>
                    <a:pt x="1744" y="1"/>
                  </a:moveTo>
                  <a:cubicBezTo>
                    <a:pt x="0" y="1"/>
                    <a:pt x="901" y="3570"/>
                    <a:pt x="1910" y="5614"/>
                  </a:cubicBezTo>
                  <a:cubicBezTo>
                    <a:pt x="5379" y="12652"/>
                    <a:pt x="13018" y="21759"/>
                    <a:pt x="16087" y="21759"/>
                  </a:cubicBezTo>
                  <a:cubicBezTo>
                    <a:pt x="16464" y="21759"/>
                    <a:pt x="16919" y="21779"/>
                    <a:pt x="17418" y="21779"/>
                  </a:cubicBezTo>
                  <a:cubicBezTo>
                    <a:pt x="18861" y="21779"/>
                    <a:pt x="20679" y="21613"/>
                    <a:pt x="22091" y="20324"/>
                  </a:cubicBezTo>
                  <a:cubicBezTo>
                    <a:pt x="26261" y="16588"/>
                    <a:pt x="29964" y="9717"/>
                    <a:pt x="30864" y="5914"/>
                  </a:cubicBezTo>
                  <a:cubicBezTo>
                    <a:pt x="31151" y="4708"/>
                    <a:pt x="25505" y="1870"/>
                    <a:pt x="23290" y="1870"/>
                  </a:cubicBezTo>
                  <a:cubicBezTo>
                    <a:pt x="22932" y="1870"/>
                    <a:pt x="22664" y="1944"/>
                    <a:pt x="22525" y="2111"/>
                  </a:cubicBezTo>
                  <a:cubicBezTo>
                    <a:pt x="20123" y="4913"/>
                    <a:pt x="17421" y="10351"/>
                    <a:pt x="16988" y="10351"/>
                  </a:cubicBezTo>
                  <a:cubicBezTo>
                    <a:pt x="15386" y="10217"/>
                    <a:pt x="9115" y="5147"/>
                    <a:pt x="4712" y="1578"/>
                  </a:cubicBezTo>
                  <a:cubicBezTo>
                    <a:pt x="3314" y="450"/>
                    <a:pt x="2362" y="1"/>
                    <a:pt x="1744" y="1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1927;p46">
              <a:extLst>
                <a:ext uri="{FF2B5EF4-FFF2-40B4-BE49-F238E27FC236}">
                  <a16:creationId xmlns:a16="http://schemas.microsoft.com/office/drawing/2014/main" id="{88CF3D88-E5E5-69DB-E00D-06C9D61B2604}"/>
                </a:ext>
              </a:extLst>
            </p:cNvPr>
            <p:cNvSpPr/>
            <p:nvPr/>
          </p:nvSpPr>
          <p:spPr>
            <a:xfrm>
              <a:off x="3895450" y="1589700"/>
              <a:ext cx="118700" cy="215400"/>
            </a:xfrm>
            <a:custGeom>
              <a:avLst/>
              <a:gdLst/>
              <a:ahLst/>
              <a:cxnLst/>
              <a:rect l="l" t="t" r="r" b="b"/>
              <a:pathLst>
                <a:path w="4748" h="8616" extrusionOk="0">
                  <a:moveTo>
                    <a:pt x="3749" y="0"/>
                  </a:moveTo>
                  <a:cubicBezTo>
                    <a:pt x="3446" y="0"/>
                    <a:pt x="3067" y="175"/>
                    <a:pt x="2636" y="576"/>
                  </a:cubicBezTo>
                  <a:cubicBezTo>
                    <a:pt x="267" y="2778"/>
                    <a:pt x="1" y="6714"/>
                    <a:pt x="334" y="8148"/>
                  </a:cubicBezTo>
                  <a:lnTo>
                    <a:pt x="4337" y="8615"/>
                  </a:lnTo>
                  <a:cubicBezTo>
                    <a:pt x="3870" y="5613"/>
                    <a:pt x="3303" y="4913"/>
                    <a:pt x="4304" y="2211"/>
                  </a:cubicBezTo>
                  <a:cubicBezTo>
                    <a:pt x="4747" y="950"/>
                    <a:pt x="4456" y="0"/>
                    <a:pt x="3749" y="0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1928;p46">
              <a:extLst>
                <a:ext uri="{FF2B5EF4-FFF2-40B4-BE49-F238E27FC236}">
                  <a16:creationId xmlns:a16="http://schemas.microsoft.com/office/drawing/2014/main" id="{53D876FE-3385-5EA5-9835-B3FA1783F6CC}"/>
                </a:ext>
              </a:extLst>
            </p:cNvPr>
            <p:cNvSpPr/>
            <p:nvPr/>
          </p:nvSpPr>
          <p:spPr>
            <a:xfrm>
              <a:off x="3730325" y="1574900"/>
              <a:ext cx="281075" cy="444500"/>
            </a:xfrm>
            <a:custGeom>
              <a:avLst/>
              <a:gdLst/>
              <a:ahLst/>
              <a:cxnLst/>
              <a:rect l="l" t="t" r="r" b="b"/>
              <a:pathLst>
                <a:path w="11243" h="17780" extrusionOk="0">
                  <a:moveTo>
                    <a:pt x="2524" y="0"/>
                  </a:moveTo>
                  <a:cubicBezTo>
                    <a:pt x="1630" y="0"/>
                    <a:pt x="1109" y="465"/>
                    <a:pt x="2236" y="1735"/>
                  </a:cubicBezTo>
                  <a:cubicBezTo>
                    <a:pt x="3537" y="3170"/>
                    <a:pt x="4804" y="3703"/>
                    <a:pt x="5438" y="4671"/>
                  </a:cubicBezTo>
                  <a:cubicBezTo>
                    <a:pt x="5438" y="4671"/>
                    <a:pt x="2236" y="4971"/>
                    <a:pt x="1535" y="6405"/>
                  </a:cubicBezTo>
                  <a:cubicBezTo>
                    <a:pt x="935" y="7639"/>
                    <a:pt x="435" y="8940"/>
                    <a:pt x="1" y="10275"/>
                  </a:cubicBezTo>
                  <a:cubicBezTo>
                    <a:pt x="234" y="10375"/>
                    <a:pt x="468" y="10508"/>
                    <a:pt x="701" y="10608"/>
                  </a:cubicBezTo>
                  <a:cubicBezTo>
                    <a:pt x="701" y="10608"/>
                    <a:pt x="101" y="11976"/>
                    <a:pt x="935" y="14077"/>
                  </a:cubicBezTo>
                  <a:lnTo>
                    <a:pt x="9508" y="17780"/>
                  </a:lnTo>
                  <a:cubicBezTo>
                    <a:pt x="9508" y="17780"/>
                    <a:pt x="11242" y="13877"/>
                    <a:pt x="11075" y="10642"/>
                  </a:cubicBezTo>
                  <a:cubicBezTo>
                    <a:pt x="10975" y="8407"/>
                    <a:pt x="10208" y="3570"/>
                    <a:pt x="4337" y="468"/>
                  </a:cubicBezTo>
                  <a:cubicBezTo>
                    <a:pt x="3796" y="184"/>
                    <a:pt x="3087" y="0"/>
                    <a:pt x="2524" y="0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1929;p46">
              <a:extLst>
                <a:ext uri="{FF2B5EF4-FFF2-40B4-BE49-F238E27FC236}">
                  <a16:creationId xmlns:a16="http://schemas.microsoft.com/office/drawing/2014/main" id="{EC2038A1-F78F-52F3-2194-A0E4C0C5C588}"/>
                </a:ext>
              </a:extLst>
            </p:cNvPr>
            <p:cNvSpPr/>
            <p:nvPr/>
          </p:nvSpPr>
          <p:spPr>
            <a:xfrm>
              <a:off x="3666950" y="1658925"/>
              <a:ext cx="329425" cy="211650"/>
            </a:xfrm>
            <a:custGeom>
              <a:avLst/>
              <a:gdLst/>
              <a:ahLst/>
              <a:cxnLst/>
              <a:rect l="l" t="t" r="r" b="b"/>
              <a:pathLst>
                <a:path w="13177" h="8466" extrusionOk="0">
                  <a:moveTo>
                    <a:pt x="3039" y="0"/>
                  </a:moveTo>
                  <a:cubicBezTo>
                    <a:pt x="2246" y="0"/>
                    <a:pt x="1636" y="199"/>
                    <a:pt x="1402" y="709"/>
                  </a:cubicBezTo>
                  <a:cubicBezTo>
                    <a:pt x="835" y="1877"/>
                    <a:pt x="2469" y="2577"/>
                    <a:pt x="2469" y="2577"/>
                  </a:cubicBezTo>
                  <a:cubicBezTo>
                    <a:pt x="2469" y="2577"/>
                    <a:pt x="2343" y="2564"/>
                    <a:pt x="2150" y="2564"/>
                  </a:cubicBezTo>
                  <a:cubicBezTo>
                    <a:pt x="1588" y="2564"/>
                    <a:pt x="458" y="2675"/>
                    <a:pt x="234" y="3545"/>
                  </a:cubicBezTo>
                  <a:cubicBezTo>
                    <a:pt x="1" y="4579"/>
                    <a:pt x="1302" y="5046"/>
                    <a:pt x="1302" y="5046"/>
                  </a:cubicBezTo>
                  <a:cubicBezTo>
                    <a:pt x="1302" y="5046"/>
                    <a:pt x="101" y="5146"/>
                    <a:pt x="34" y="6213"/>
                  </a:cubicBezTo>
                  <a:cubicBezTo>
                    <a:pt x="1" y="7481"/>
                    <a:pt x="2536" y="7114"/>
                    <a:pt x="3603" y="8448"/>
                  </a:cubicBezTo>
                  <a:cubicBezTo>
                    <a:pt x="3613" y="8460"/>
                    <a:pt x="3637" y="8466"/>
                    <a:pt x="3675" y="8466"/>
                  </a:cubicBezTo>
                  <a:cubicBezTo>
                    <a:pt x="4576" y="8466"/>
                    <a:pt x="13177" y="5179"/>
                    <a:pt x="13177" y="5179"/>
                  </a:cubicBezTo>
                  <a:cubicBezTo>
                    <a:pt x="12376" y="4345"/>
                    <a:pt x="10642" y="2577"/>
                    <a:pt x="8707" y="1610"/>
                  </a:cubicBezTo>
                  <a:cubicBezTo>
                    <a:pt x="7253" y="906"/>
                    <a:pt x="4731" y="0"/>
                    <a:pt x="3039" y="0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1930;p46">
              <a:extLst>
                <a:ext uri="{FF2B5EF4-FFF2-40B4-BE49-F238E27FC236}">
                  <a16:creationId xmlns:a16="http://schemas.microsoft.com/office/drawing/2014/main" id="{C7F74F1D-CC20-B325-A13F-AA014DB9EC80}"/>
                </a:ext>
              </a:extLst>
            </p:cNvPr>
            <p:cNvSpPr/>
            <p:nvPr/>
          </p:nvSpPr>
          <p:spPr>
            <a:xfrm>
              <a:off x="3727825" y="1722375"/>
              <a:ext cx="138475" cy="38525"/>
            </a:xfrm>
            <a:custGeom>
              <a:avLst/>
              <a:gdLst/>
              <a:ahLst/>
              <a:cxnLst/>
              <a:rect l="l" t="t" r="r" b="b"/>
              <a:pathLst>
                <a:path w="5539" h="1541" extrusionOk="0">
                  <a:moveTo>
                    <a:pt x="391" y="0"/>
                  </a:moveTo>
                  <a:cubicBezTo>
                    <a:pt x="283" y="0"/>
                    <a:pt x="175" y="2"/>
                    <a:pt x="68" y="6"/>
                  </a:cubicBezTo>
                  <a:cubicBezTo>
                    <a:pt x="34" y="6"/>
                    <a:pt x="1" y="73"/>
                    <a:pt x="34" y="73"/>
                  </a:cubicBezTo>
                  <a:cubicBezTo>
                    <a:pt x="1936" y="339"/>
                    <a:pt x="3770" y="840"/>
                    <a:pt x="5538" y="1540"/>
                  </a:cubicBezTo>
                  <a:cubicBezTo>
                    <a:pt x="3995" y="532"/>
                    <a:pt x="2213" y="0"/>
                    <a:pt x="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1931;p46">
              <a:extLst>
                <a:ext uri="{FF2B5EF4-FFF2-40B4-BE49-F238E27FC236}">
                  <a16:creationId xmlns:a16="http://schemas.microsoft.com/office/drawing/2014/main" id="{02B05197-950B-DC63-B6F7-279BBC621020}"/>
                </a:ext>
              </a:extLst>
            </p:cNvPr>
            <p:cNvSpPr/>
            <p:nvPr/>
          </p:nvSpPr>
          <p:spPr>
            <a:xfrm>
              <a:off x="3697800" y="1783850"/>
              <a:ext cx="140125" cy="30425"/>
            </a:xfrm>
            <a:custGeom>
              <a:avLst/>
              <a:gdLst/>
              <a:ahLst/>
              <a:cxnLst/>
              <a:rect l="l" t="t" r="r" b="b"/>
              <a:pathLst>
                <a:path w="5605" h="1217" extrusionOk="0">
                  <a:moveTo>
                    <a:pt x="639" y="0"/>
                  </a:moveTo>
                  <a:cubicBezTo>
                    <a:pt x="448" y="0"/>
                    <a:pt x="258" y="5"/>
                    <a:pt x="68" y="15"/>
                  </a:cubicBezTo>
                  <a:cubicBezTo>
                    <a:pt x="1" y="15"/>
                    <a:pt x="1" y="82"/>
                    <a:pt x="34" y="82"/>
                  </a:cubicBezTo>
                  <a:cubicBezTo>
                    <a:pt x="1936" y="249"/>
                    <a:pt x="3804" y="616"/>
                    <a:pt x="5605" y="1216"/>
                  </a:cubicBezTo>
                  <a:cubicBezTo>
                    <a:pt x="4074" y="406"/>
                    <a:pt x="2354" y="0"/>
                    <a:pt x="6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1932;p46">
              <a:extLst>
                <a:ext uri="{FF2B5EF4-FFF2-40B4-BE49-F238E27FC236}">
                  <a16:creationId xmlns:a16="http://schemas.microsoft.com/office/drawing/2014/main" id="{60E2AEEC-D4F2-61B2-77D1-4683EC2984B4}"/>
                </a:ext>
              </a:extLst>
            </p:cNvPr>
            <p:cNvSpPr/>
            <p:nvPr/>
          </p:nvSpPr>
          <p:spPr>
            <a:xfrm>
              <a:off x="3187450" y="1796550"/>
              <a:ext cx="349450" cy="302925"/>
            </a:xfrm>
            <a:custGeom>
              <a:avLst/>
              <a:gdLst/>
              <a:ahLst/>
              <a:cxnLst/>
              <a:rect l="l" t="t" r="r" b="b"/>
              <a:pathLst>
                <a:path w="13978" h="12117" extrusionOk="0">
                  <a:moveTo>
                    <a:pt x="1438" y="0"/>
                  </a:moveTo>
                  <a:cubicBezTo>
                    <a:pt x="1" y="0"/>
                    <a:pt x="163" y="1751"/>
                    <a:pt x="1034" y="4211"/>
                  </a:cubicBezTo>
                  <a:cubicBezTo>
                    <a:pt x="2169" y="7413"/>
                    <a:pt x="5204" y="12116"/>
                    <a:pt x="5204" y="12116"/>
                  </a:cubicBezTo>
                  <a:lnTo>
                    <a:pt x="13977" y="8614"/>
                  </a:lnTo>
                  <a:cubicBezTo>
                    <a:pt x="13977" y="8614"/>
                    <a:pt x="6071" y="1842"/>
                    <a:pt x="3203" y="508"/>
                  </a:cubicBezTo>
                  <a:cubicBezTo>
                    <a:pt x="2452" y="160"/>
                    <a:pt x="1872" y="0"/>
                    <a:pt x="1438" y="0"/>
                  </a:cubicBezTo>
                  <a:close/>
                </a:path>
              </a:pathLst>
            </a:custGeom>
            <a:solidFill>
              <a:srgbClr val="FFC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1933;p46">
              <a:extLst>
                <a:ext uri="{FF2B5EF4-FFF2-40B4-BE49-F238E27FC236}">
                  <a16:creationId xmlns:a16="http://schemas.microsoft.com/office/drawing/2014/main" id="{64D109EC-581B-82F7-3F8E-F40E2578F615}"/>
                </a:ext>
              </a:extLst>
            </p:cNvPr>
            <p:cNvSpPr/>
            <p:nvPr/>
          </p:nvSpPr>
          <p:spPr>
            <a:xfrm>
              <a:off x="3187450" y="1796550"/>
              <a:ext cx="349450" cy="302925"/>
            </a:xfrm>
            <a:custGeom>
              <a:avLst/>
              <a:gdLst/>
              <a:ahLst/>
              <a:cxnLst/>
              <a:rect l="l" t="t" r="r" b="b"/>
              <a:pathLst>
                <a:path w="13978" h="12117" extrusionOk="0">
                  <a:moveTo>
                    <a:pt x="1438" y="0"/>
                  </a:moveTo>
                  <a:cubicBezTo>
                    <a:pt x="1" y="0"/>
                    <a:pt x="163" y="1751"/>
                    <a:pt x="1034" y="4211"/>
                  </a:cubicBezTo>
                  <a:cubicBezTo>
                    <a:pt x="2169" y="7413"/>
                    <a:pt x="5204" y="12116"/>
                    <a:pt x="5204" y="12116"/>
                  </a:cubicBezTo>
                  <a:lnTo>
                    <a:pt x="13977" y="8614"/>
                  </a:lnTo>
                  <a:cubicBezTo>
                    <a:pt x="13977" y="8614"/>
                    <a:pt x="6071" y="1842"/>
                    <a:pt x="3203" y="508"/>
                  </a:cubicBezTo>
                  <a:cubicBezTo>
                    <a:pt x="2452" y="160"/>
                    <a:pt x="1872" y="0"/>
                    <a:pt x="1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1934;p46">
              <a:extLst>
                <a:ext uri="{FF2B5EF4-FFF2-40B4-BE49-F238E27FC236}">
                  <a16:creationId xmlns:a16="http://schemas.microsoft.com/office/drawing/2014/main" id="{0B45B310-59B9-CD8A-E349-61FB7E6F1F41}"/>
                </a:ext>
              </a:extLst>
            </p:cNvPr>
            <p:cNvSpPr/>
            <p:nvPr/>
          </p:nvSpPr>
          <p:spPr>
            <a:xfrm>
              <a:off x="3307525" y="1985200"/>
              <a:ext cx="183500" cy="72575"/>
            </a:xfrm>
            <a:custGeom>
              <a:avLst/>
              <a:gdLst/>
              <a:ahLst/>
              <a:cxnLst/>
              <a:rect l="l" t="t" r="r" b="b"/>
              <a:pathLst>
                <a:path w="7340" h="2903" extrusionOk="0">
                  <a:moveTo>
                    <a:pt x="7339" y="0"/>
                  </a:moveTo>
                  <a:cubicBezTo>
                    <a:pt x="7006" y="100"/>
                    <a:pt x="4237" y="1135"/>
                    <a:pt x="3670" y="1368"/>
                  </a:cubicBezTo>
                  <a:cubicBezTo>
                    <a:pt x="3070" y="1602"/>
                    <a:pt x="635" y="2569"/>
                    <a:pt x="34" y="2869"/>
                  </a:cubicBezTo>
                  <a:cubicBezTo>
                    <a:pt x="1" y="2869"/>
                    <a:pt x="1" y="2902"/>
                    <a:pt x="34" y="2902"/>
                  </a:cubicBezTo>
                  <a:cubicBezTo>
                    <a:pt x="668" y="2736"/>
                    <a:pt x="3136" y="1768"/>
                    <a:pt x="3737" y="1535"/>
                  </a:cubicBezTo>
                  <a:cubicBezTo>
                    <a:pt x="4337" y="1301"/>
                    <a:pt x="7039" y="201"/>
                    <a:pt x="7339" y="67"/>
                  </a:cubicBezTo>
                  <a:cubicBezTo>
                    <a:pt x="7339" y="67"/>
                    <a:pt x="7339" y="0"/>
                    <a:pt x="7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1935;p46">
              <a:extLst>
                <a:ext uri="{FF2B5EF4-FFF2-40B4-BE49-F238E27FC236}">
                  <a16:creationId xmlns:a16="http://schemas.microsoft.com/office/drawing/2014/main" id="{E749F5ED-ABB1-A5B6-2298-23AE1F6E6A1F}"/>
                </a:ext>
              </a:extLst>
            </p:cNvPr>
            <p:cNvSpPr/>
            <p:nvPr/>
          </p:nvSpPr>
          <p:spPr>
            <a:xfrm>
              <a:off x="2869725" y="1771450"/>
              <a:ext cx="606275" cy="750000"/>
            </a:xfrm>
            <a:custGeom>
              <a:avLst/>
              <a:gdLst/>
              <a:ahLst/>
              <a:cxnLst/>
              <a:rect l="l" t="t" r="r" b="b"/>
              <a:pathLst>
                <a:path w="24251" h="30000" extrusionOk="0">
                  <a:moveTo>
                    <a:pt x="11946" y="1"/>
                  </a:moveTo>
                  <a:cubicBezTo>
                    <a:pt x="10977" y="1"/>
                    <a:pt x="9671" y="151"/>
                    <a:pt x="8840" y="545"/>
                  </a:cubicBezTo>
                  <a:cubicBezTo>
                    <a:pt x="7873" y="1045"/>
                    <a:pt x="6205" y="1779"/>
                    <a:pt x="3636" y="9017"/>
                  </a:cubicBezTo>
                  <a:cubicBezTo>
                    <a:pt x="1635" y="14655"/>
                    <a:pt x="0" y="29499"/>
                    <a:pt x="34" y="29999"/>
                  </a:cubicBezTo>
                  <a:lnTo>
                    <a:pt x="23984" y="25296"/>
                  </a:lnTo>
                  <a:cubicBezTo>
                    <a:pt x="24251" y="24962"/>
                    <a:pt x="19147" y="11086"/>
                    <a:pt x="17146" y="6082"/>
                  </a:cubicBezTo>
                  <a:cubicBezTo>
                    <a:pt x="16112" y="3580"/>
                    <a:pt x="13710" y="311"/>
                    <a:pt x="13076" y="111"/>
                  </a:cubicBezTo>
                  <a:cubicBezTo>
                    <a:pt x="12870" y="42"/>
                    <a:pt x="12454" y="1"/>
                    <a:pt x="119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1936;p46">
              <a:extLst>
                <a:ext uri="{FF2B5EF4-FFF2-40B4-BE49-F238E27FC236}">
                  <a16:creationId xmlns:a16="http://schemas.microsoft.com/office/drawing/2014/main" id="{BF6CD99C-A7F0-4BE6-F62E-27FEF1D75FA3}"/>
                </a:ext>
              </a:extLst>
            </p:cNvPr>
            <p:cNvSpPr/>
            <p:nvPr/>
          </p:nvSpPr>
          <p:spPr>
            <a:xfrm>
              <a:off x="2871400" y="1779225"/>
              <a:ext cx="596275" cy="729700"/>
            </a:xfrm>
            <a:custGeom>
              <a:avLst/>
              <a:gdLst/>
              <a:ahLst/>
              <a:cxnLst/>
              <a:rect l="l" t="t" r="r" b="b"/>
              <a:pathLst>
                <a:path w="23851" h="29188" extrusionOk="0">
                  <a:moveTo>
                    <a:pt x="13310" y="0"/>
                  </a:moveTo>
                  <a:lnTo>
                    <a:pt x="7472" y="1134"/>
                  </a:lnTo>
                  <a:cubicBezTo>
                    <a:pt x="7305" y="1301"/>
                    <a:pt x="7138" y="1501"/>
                    <a:pt x="6972" y="1701"/>
                  </a:cubicBezTo>
                  <a:lnTo>
                    <a:pt x="13676" y="400"/>
                  </a:lnTo>
                  <a:cubicBezTo>
                    <a:pt x="13576" y="267"/>
                    <a:pt x="13443" y="134"/>
                    <a:pt x="13310" y="0"/>
                  </a:cubicBezTo>
                  <a:close/>
                  <a:moveTo>
                    <a:pt x="14344" y="1168"/>
                  </a:moveTo>
                  <a:lnTo>
                    <a:pt x="6238" y="2735"/>
                  </a:lnTo>
                  <a:cubicBezTo>
                    <a:pt x="6138" y="2902"/>
                    <a:pt x="6038" y="3069"/>
                    <a:pt x="5904" y="3269"/>
                  </a:cubicBezTo>
                  <a:lnTo>
                    <a:pt x="14644" y="1568"/>
                  </a:lnTo>
                  <a:cubicBezTo>
                    <a:pt x="14544" y="1434"/>
                    <a:pt x="14444" y="1334"/>
                    <a:pt x="14344" y="1168"/>
                  </a:cubicBezTo>
                  <a:close/>
                  <a:moveTo>
                    <a:pt x="15211" y="2368"/>
                  </a:moveTo>
                  <a:lnTo>
                    <a:pt x="5371" y="4270"/>
                  </a:lnTo>
                  <a:lnTo>
                    <a:pt x="5137" y="4804"/>
                  </a:lnTo>
                  <a:lnTo>
                    <a:pt x="15478" y="2802"/>
                  </a:lnTo>
                  <a:cubicBezTo>
                    <a:pt x="15378" y="2635"/>
                    <a:pt x="15311" y="2535"/>
                    <a:pt x="15211" y="2368"/>
                  </a:cubicBezTo>
                  <a:close/>
                  <a:moveTo>
                    <a:pt x="15978" y="3603"/>
                  </a:moveTo>
                  <a:lnTo>
                    <a:pt x="4703" y="5804"/>
                  </a:lnTo>
                  <a:cubicBezTo>
                    <a:pt x="4637" y="5971"/>
                    <a:pt x="4570" y="6138"/>
                    <a:pt x="4503" y="6305"/>
                  </a:cubicBezTo>
                  <a:lnTo>
                    <a:pt x="16212" y="4036"/>
                  </a:lnTo>
                  <a:cubicBezTo>
                    <a:pt x="16145" y="3903"/>
                    <a:pt x="16045" y="3736"/>
                    <a:pt x="15978" y="3603"/>
                  </a:cubicBezTo>
                  <a:close/>
                  <a:moveTo>
                    <a:pt x="16645" y="4870"/>
                  </a:moveTo>
                  <a:lnTo>
                    <a:pt x="4103" y="7305"/>
                  </a:lnTo>
                  <a:cubicBezTo>
                    <a:pt x="4036" y="7439"/>
                    <a:pt x="3970" y="7606"/>
                    <a:pt x="3903" y="7806"/>
                  </a:cubicBezTo>
                  <a:lnTo>
                    <a:pt x="16845" y="5271"/>
                  </a:lnTo>
                  <a:cubicBezTo>
                    <a:pt x="16779" y="5137"/>
                    <a:pt x="16712" y="5004"/>
                    <a:pt x="16645" y="4870"/>
                  </a:cubicBezTo>
                  <a:close/>
                  <a:moveTo>
                    <a:pt x="17212" y="6104"/>
                  </a:moveTo>
                  <a:lnTo>
                    <a:pt x="3536" y="8773"/>
                  </a:lnTo>
                  <a:cubicBezTo>
                    <a:pt x="3503" y="8907"/>
                    <a:pt x="3436" y="9073"/>
                    <a:pt x="3369" y="9240"/>
                  </a:cubicBezTo>
                  <a:lnTo>
                    <a:pt x="17412" y="6572"/>
                  </a:lnTo>
                  <a:cubicBezTo>
                    <a:pt x="17312" y="6405"/>
                    <a:pt x="17279" y="6271"/>
                    <a:pt x="17212" y="6138"/>
                  </a:cubicBezTo>
                  <a:lnTo>
                    <a:pt x="17212" y="6104"/>
                  </a:lnTo>
                  <a:close/>
                  <a:moveTo>
                    <a:pt x="17713" y="7405"/>
                  </a:moveTo>
                  <a:lnTo>
                    <a:pt x="3102" y="10207"/>
                  </a:lnTo>
                  <a:cubicBezTo>
                    <a:pt x="3069" y="10374"/>
                    <a:pt x="3002" y="10541"/>
                    <a:pt x="2969" y="10708"/>
                  </a:cubicBezTo>
                  <a:lnTo>
                    <a:pt x="17879" y="7839"/>
                  </a:lnTo>
                  <a:cubicBezTo>
                    <a:pt x="17813" y="7706"/>
                    <a:pt x="17779" y="7539"/>
                    <a:pt x="17713" y="7405"/>
                  </a:cubicBezTo>
                  <a:close/>
                  <a:moveTo>
                    <a:pt x="18213" y="8673"/>
                  </a:moveTo>
                  <a:lnTo>
                    <a:pt x="2735" y="11675"/>
                  </a:lnTo>
                  <a:cubicBezTo>
                    <a:pt x="2702" y="11842"/>
                    <a:pt x="2635" y="11975"/>
                    <a:pt x="2602" y="12142"/>
                  </a:cubicBezTo>
                  <a:lnTo>
                    <a:pt x="18380" y="9107"/>
                  </a:lnTo>
                  <a:cubicBezTo>
                    <a:pt x="18313" y="8973"/>
                    <a:pt x="18280" y="8840"/>
                    <a:pt x="18246" y="8673"/>
                  </a:cubicBezTo>
                  <a:close/>
                  <a:moveTo>
                    <a:pt x="18713" y="9941"/>
                  </a:moveTo>
                  <a:lnTo>
                    <a:pt x="2402" y="13143"/>
                  </a:lnTo>
                  <a:lnTo>
                    <a:pt x="2302" y="13610"/>
                  </a:lnTo>
                  <a:lnTo>
                    <a:pt x="18847" y="10408"/>
                  </a:lnTo>
                  <a:cubicBezTo>
                    <a:pt x="18813" y="10241"/>
                    <a:pt x="18747" y="10107"/>
                    <a:pt x="18713" y="9974"/>
                  </a:cubicBezTo>
                  <a:lnTo>
                    <a:pt x="18713" y="9941"/>
                  </a:lnTo>
                  <a:close/>
                  <a:moveTo>
                    <a:pt x="19180" y="11242"/>
                  </a:moveTo>
                  <a:lnTo>
                    <a:pt x="2102" y="14544"/>
                  </a:lnTo>
                  <a:lnTo>
                    <a:pt x="2001" y="15044"/>
                  </a:lnTo>
                  <a:lnTo>
                    <a:pt x="19347" y="11709"/>
                  </a:lnTo>
                  <a:cubicBezTo>
                    <a:pt x="19314" y="11542"/>
                    <a:pt x="19247" y="11408"/>
                    <a:pt x="19180" y="11242"/>
                  </a:cubicBezTo>
                  <a:close/>
                  <a:moveTo>
                    <a:pt x="19681" y="12542"/>
                  </a:moveTo>
                  <a:lnTo>
                    <a:pt x="1835" y="15978"/>
                  </a:lnTo>
                  <a:cubicBezTo>
                    <a:pt x="1801" y="16145"/>
                    <a:pt x="1801" y="16312"/>
                    <a:pt x="1768" y="16445"/>
                  </a:cubicBezTo>
                  <a:lnTo>
                    <a:pt x="19848" y="12943"/>
                  </a:lnTo>
                  <a:cubicBezTo>
                    <a:pt x="19781" y="12843"/>
                    <a:pt x="19714" y="12676"/>
                    <a:pt x="19681" y="12542"/>
                  </a:cubicBezTo>
                  <a:close/>
                  <a:moveTo>
                    <a:pt x="20148" y="13810"/>
                  </a:moveTo>
                  <a:lnTo>
                    <a:pt x="1601" y="17413"/>
                  </a:lnTo>
                  <a:cubicBezTo>
                    <a:pt x="1568" y="17546"/>
                    <a:pt x="1534" y="17713"/>
                    <a:pt x="1501" y="17880"/>
                  </a:cubicBezTo>
                  <a:lnTo>
                    <a:pt x="20315" y="14244"/>
                  </a:lnTo>
                  <a:cubicBezTo>
                    <a:pt x="20248" y="14110"/>
                    <a:pt x="20214" y="13977"/>
                    <a:pt x="20148" y="13843"/>
                  </a:cubicBezTo>
                  <a:lnTo>
                    <a:pt x="20148" y="13810"/>
                  </a:lnTo>
                  <a:close/>
                  <a:moveTo>
                    <a:pt x="20615" y="15111"/>
                  </a:moveTo>
                  <a:lnTo>
                    <a:pt x="1368" y="18847"/>
                  </a:lnTo>
                  <a:cubicBezTo>
                    <a:pt x="1334" y="19014"/>
                    <a:pt x="1301" y="19181"/>
                    <a:pt x="1268" y="19314"/>
                  </a:cubicBezTo>
                  <a:lnTo>
                    <a:pt x="20782" y="15545"/>
                  </a:lnTo>
                  <a:cubicBezTo>
                    <a:pt x="20748" y="15378"/>
                    <a:pt x="20681" y="15244"/>
                    <a:pt x="20615" y="15111"/>
                  </a:cubicBezTo>
                  <a:close/>
                  <a:moveTo>
                    <a:pt x="21082" y="16379"/>
                  </a:moveTo>
                  <a:lnTo>
                    <a:pt x="1134" y="20248"/>
                  </a:lnTo>
                  <a:cubicBezTo>
                    <a:pt x="1101" y="20415"/>
                    <a:pt x="1101" y="20582"/>
                    <a:pt x="1067" y="20715"/>
                  </a:cubicBezTo>
                  <a:lnTo>
                    <a:pt x="21249" y="16812"/>
                  </a:lnTo>
                  <a:cubicBezTo>
                    <a:pt x="21182" y="16679"/>
                    <a:pt x="21148" y="16545"/>
                    <a:pt x="21082" y="16379"/>
                  </a:cubicBezTo>
                  <a:close/>
                  <a:moveTo>
                    <a:pt x="21549" y="17679"/>
                  </a:moveTo>
                  <a:lnTo>
                    <a:pt x="934" y="21649"/>
                  </a:lnTo>
                  <a:cubicBezTo>
                    <a:pt x="934" y="21816"/>
                    <a:pt x="867" y="21983"/>
                    <a:pt x="867" y="22149"/>
                  </a:cubicBezTo>
                  <a:lnTo>
                    <a:pt x="21716" y="18113"/>
                  </a:lnTo>
                  <a:cubicBezTo>
                    <a:pt x="21649" y="17980"/>
                    <a:pt x="21615" y="17813"/>
                    <a:pt x="21582" y="17679"/>
                  </a:cubicBezTo>
                  <a:close/>
                  <a:moveTo>
                    <a:pt x="22016" y="18947"/>
                  </a:moveTo>
                  <a:lnTo>
                    <a:pt x="734" y="23083"/>
                  </a:lnTo>
                  <a:cubicBezTo>
                    <a:pt x="734" y="23250"/>
                    <a:pt x="701" y="23384"/>
                    <a:pt x="667" y="23550"/>
                  </a:cubicBezTo>
                  <a:lnTo>
                    <a:pt x="22183" y="19381"/>
                  </a:lnTo>
                  <a:cubicBezTo>
                    <a:pt x="22116" y="19247"/>
                    <a:pt x="22049" y="19114"/>
                    <a:pt x="22016" y="18980"/>
                  </a:cubicBezTo>
                  <a:lnTo>
                    <a:pt x="22016" y="18947"/>
                  </a:lnTo>
                  <a:close/>
                  <a:moveTo>
                    <a:pt x="22449" y="20248"/>
                  </a:moveTo>
                  <a:lnTo>
                    <a:pt x="534" y="24518"/>
                  </a:lnTo>
                  <a:cubicBezTo>
                    <a:pt x="534" y="24651"/>
                    <a:pt x="500" y="24818"/>
                    <a:pt x="500" y="24985"/>
                  </a:cubicBezTo>
                  <a:lnTo>
                    <a:pt x="22616" y="20682"/>
                  </a:lnTo>
                  <a:cubicBezTo>
                    <a:pt x="22583" y="20548"/>
                    <a:pt x="22516" y="20415"/>
                    <a:pt x="22449" y="20248"/>
                  </a:cubicBezTo>
                  <a:close/>
                  <a:moveTo>
                    <a:pt x="22916" y="21549"/>
                  </a:moveTo>
                  <a:lnTo>
                    <a:pt x="367" y="25919"/>
                  </a:lnTo>
                  <a:cubicBezTo>
                    <a:pt x="367" y="26085"/>
                    <a:pt x="334" y="26252"/>
                    <a:pt x="300" y="26386"/>
                  </a:cubicBezTo>
                  <a:lnTo>
                    <a:pt x="23050" y="21983"/>
                  </a:lnTo>
                  <a:cubicBezTo>
                    <a:pt x="23016" y="21849"/>
                    <a:pt x="22950" y="21682"/>
                    <a:pt x="22916" y="21549"/>
                  </a:cubicBezTo>
                  <a:close/>
                  <a:moveTo>
                    <a:pt x="23317" y="22816"/>
                  </a:moveTo>
                  <a:lnTo>
                    <a:pt x="200" y="27320"/>
                  </a:lnTo>
                  <a:cubicBezTo>
                    <a:pt x="200" y="27486"/>
                    <a:pt x="167" y="27620"/>
                    <a:pt x="133" y="27787"/>
                  </a:cubicBezTo>
                  <a:lnTo>
                    <a:pt x="23483" y="23250"/>
                  </a:lnTo>
                  <a:lnTo>
                    <a:pt x="23317" y="22816"/>
                  </a:lnTo>
                  <a:close/>
                  <a:moveTo>
                    <a:pt x="23750" y="24117"/>
                  </a:moveTo>
                  <a:lnTo>
                    <a:pt x="67" y="28721"/>
                  </a:lnTo>
                  <a:cubicBezTo>
                    <a:pt x="67" y="28887"/>
                    <a:pt x="33" y="29054"/>
                    <a:pt x="0" y="29188"/>
                  </a:cubicBezTo>
                  <a:lnTo>
                    <a:pt x="23850" y="24584"/>
                  </a:lnTo>
                  <a:cubicBezTo>
                    <a:pt x="23817" y="24451"/>
                    <a:pt x="23784" y="24318"/>
                    <a:pt x="23750" y="24151"/>
                  </a:cubicBezTo>
                  <a:lnTo>
                    <a:pt x="23750" y="2411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1937;p46">
              <a:extLst>
                <a:ext uri="{FF2B5EF4-FFF2-40B4-BE49-F238E27FC236}">
                  <a16:creationId xmlns:a16="http://schemas.microsoft.com/office/drawing/2014/main" id="{A40B8F03-DABC-FD2C-44E7-DD29FD004D0A}"/>
                </a:ext>
              </a:extLst>
            </p:cNvPr>
            <p:cNvSpPr/>
            <p:nvPr/>
          </p:nvSpPr>
          <p:spPr>
            <a:xfrm>
              <a:off x="2479925" y="1805600"/>
              <a:ext cx="624700" cy="1010175"/>
            </a:xfrm>
            <a:custGeom>
              <a:avLst/>
              <a:gdLst/>
              <a:ahLst/>
              <a:cxnLst/>
              <a:rect l="l" t="t" r="r" b="b"/>
              <a:pathLst>
                <a:path w="24988" h="40407" extrusionOk="0">
                  <a:moveTo>
                    <a:pt x="23854" y="0"/>
                  </a:moveTo>
                  <a:cubicBezTo>
                    <a:pt x="23477" y="0"/>
                    <a:pt x="22992" y="298"/>
                    <a:pt x="22464" y="846"/>
                  </a:cubicBezTo>
                  <a:cubicBezTo>
                    <a:pt x="14291" y="9353"/>
                    <a:pt x="2350" y="30935"/>
                    <a:pt x="882" y="34037"/>
                  </a:cubicBezTo>
                  <a:cubicBezTo>
                    <a:pt x="0" y="35888"/>
                    <a:pt x="8413" y="40406"/>
                    <a:pt x="10747" y="40406"/>
                  </a:cubicBezTo>
                  <a:cubicBezTo>
                    <a:pt x="11063" y="40406"/>
                    <a:pt x="11267" y="40324"/>
                    <a:pt x="11323" y="40141"/>
                  </a:cubicBezTo>
                  <a:cubicBezTo>
                    <a:pt x="11923" y="38173"/>
                    <a:pt x="21463" y="14056"/>
                    <a:pt x="23998" y="4949"/>
                  </a:cubicBezTo>
                  <a:cubicBezTo>
                    <a:pt x="24988" y="1475"/>
                    <a:pt x="24691" y="0"/>
                    <a:pt x="23854" y="0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1938;p46">
              <a:extLst>
                <a:ext uri="{FF2B5EF4-FFF2-40B4-BE49-F238E27FC236}">
                  <a16:creationId xmlns:a16="http://schemas.microsoft.com/office/drawing/2014/main" id="{E426DD44-F843-125B-9764-79514D4E3C1B}"/>
                </a:ext>
              </a:extLst>
            </p:cNvPr>
            <p:cNvSpPr/>
            <p:nvPr/>
          </p:nvSpPr>
          <p:spPr>
            <a:xfrm>
              <a:off x="2165050" y="2625650"/>
              <a:ext cx="611300" cy="318425"/>
            </a:xfrm>
            <a:custGeom>
              <a:avLst/>
              <a:gdLst/>
              <a:ahLst/>
              <a:cxnLst/>
              <a:rect l="l" t="t" r="r" b="b"/>
              <a:pathLst>
                <a:path w="24452" h="12737" extrusionOk="0">
                  <a:moveTo>
                    <a:pt x="14111" y="1"/>
                  </a:moveTo>
                  <a:cubicBezTo>
                    <a:pt x="13677" y="768"/>
                    <a:pt x="13110" y="1468"/>
                    <a:pt x="12443" y="2069"/>
                  </a:cubicBezTo>
                  <a:cubicBezTo>
                    <a:pt x="11375" y="2903"/>
                    <a:pt x="1301" y="5004"/>
                    <a:pt x="1535" y="6872"/>
                  </a:cubicBezTo>
                  <a:cubicBezTo>
                    <a:pt x="1546" y="6962"/>
                    <a:pt x="1576" y="7036"/>
                    <a:pt x="1623" y="7097"/>
                  </a:cubicBezTo>
                  <a:lnTo>
                    <a:pt x="1623" y="7097"/>
                  </a:lnTo>
                  <a:cubicBezTo>
                    <a:pt x="807" y="7454"/>
                    <a:pt x="224" y="7891"/>
                    <a:pt x="234" y="8407"/>
                  </a:cubicBezTo>
                  <a:cubicBezTo>
                    <a:pt x="256" y="8882"/>
                    <a:pt x="696" y="8965"/>
                    <a:pt x="1004" y="8965"/>
                  </a:cubicBezTo>
                  <a:cubicBezTo>
                    <a:pt x="1173" y="8965"/>
                    <a:pt x="1301" y="8940"/>
                    <a:pt x="1301" y="8940"/>
                  </a:cubicBezTo>
                  <a:lnTo>
                    <a:pt x="1301" y="8940"/>
                  </a:lnTo>
                  <a:cubicBezTo>
                    <a:pt x="1301" y="8940"/>
                    <a:pt x="1" y="9474"/>
                    <a:pt x="267" y="10375"/>
                  </a:cubicBezTo>
                  <a:cubicBezTo>
                    <a:pt x="389" y="10754"/>
                    <a:pt x="799" y="10857"/>
                    <a:pt x="1211" y="10857"/>
                  </a:cubicBezTo>
                  <a:cubicBezTo>
                    <a:pt x="1706" y="10857"/>
                    <a:pt x="2202" y="10708"/>
                    <a:pt x="2202" y="10708"/>
                  </a:cubicBezTo>
                  <a:lnTo>
                    <a:pt x="2202" y="10708"/>
                  </a:lnTo>
                  <a:cubicBezTo>
                    <a:pt x="2202" y="10708"/>
                    <a:pt x="1101" y="11376"/>
                    <a:pt x="1368" y="12009"/>
                  </a:cubicBezTo>
                  <a:cubicBezTo>
                    <a:pt x="1589" y="12555"/>
                    <a:pt x="2317" y="12737"/>
                    <a:pt x="3224" y="12737"/>
                  </a:cubicBezTo>
                  <a:cubicBezTo>
                    <a:pt x="4643" y="12737"/>
                    <a:pt x="6501" y="12293"/>
                    <a:pt x="7539" y="12109"/>
                  </a:cubicBezTo>
                  <a:cubicBezTo>
                    <a:pt x="8173" y="11985"/>
                    <a:pt x="9507" y="11638"/>
                    <a:pt x="10930" y="11252"/>
                  </a:cubicBezTo>
                  <a:lnTo>
                    <a:pt x="10930" y="11252"/>
                  </a:lnTo>
                  <a:cubicBezTo>
                    <a:pt x="11068" y="11884"/>
                    <a:pt x="11752" y="12343"/>
                    <a:pt x="13744" y="12343"/>
                  </a:cubicBezTo>
                  <a:cubicBezTo>
                    <a:pt x="14544" y="12343"/>
                    <a:pt x="15608" y="12358"/>
                    <a:pt x="16705" y="12358"/>
                  </a:cubicBezTo>
                  <a:cubicBezTo>
                    <a:pt x="18899" y="12358"/>
                    <a:pt x="21227" y="12298"/>
                    <a:pt x="21849" y="11943"/>
                  </a:cubicBezTo>
                  <a:cubicBezTo>
                    <a:pt x="22783" y="11376"/>
                    <a:pt x="24051" y="6939"/>
                    <a:pt x="24451" y="5872"/>
                  </a:cubicBezTo>
                  <a:lnTo>
                    <a:pt x="14111" y="1"/>
                  </a:ln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1939;p46">
              <a:extLst>
                <a:ext uri="{FF2B5EF4-FFF2-40B4-BE49-F238E27FC236}">
                  <a16:creationId xmlns:a16="http://schemas.microsoft.com/office/drawing/2014/main" id="{DA390AD9-7CC9-2B05-C8D3-A593D79CC7D4}"/>
                </a:ext>
              </a:extLst>
            </p:cNvPr>
            <p:cNvSpPr/>
            <p:nvPr/>
          </p:nvSpPr>
          <p:spPr>
            <a:xfrm>
              <a:off x="2436075" y="2854150"/>
              <a:ext cx="129275" cy="53400"/>
            </a:xfrm>
            <a:custGeom>
              <a:avLst/>
              <a:gdLst/>
              <a:ahLst/>
              <a:cxnLst/>
              <a:rect l="l" t="t" r="r" b="b"/>
              <a:pathLst>
                <a:path w="5171" h="2136" extrusionOk="0">
                  <a:moveTo>
                    <a:pt x="5171" y="1"/>
                  </a:moveTo>
                  <a:cubicBezTo>
                    <a:pt x="4170" y="1"/>
                    <a:pt x="3170" y="101"/>
                    <a:pt x="2202" y="334"/>
                  </a:cubicBezTo>
                  <a:cubicBezTo>
                    <a:pt x="1702" y="434"/>
                    <a:pt x="1235" y="634"/>
                    <a:pt x="768" y="868"/>
                  </a:cubicBezTo>
                  <a:cubicBezTo>
                    <a:pt x="534" y="1001"/>
                    <a:pt x="334" y="1168"/>
                    <a:pt x="201" y="1402"/>
                  </a:cubicBezTo>
                  <a:cubicBezTo>
                    <a:pt x="34" y="1602"/>
                    <a:pt x="1" y="1902"/>
                    <a:pt x="101" y="2135"/>
                  </a:cubicBezTo>
                  <a:cubicBezTo>
                    <a:pt x="34" y="1902"/>
                    <a:pt x="134" y="1668"/>
                    <a:pt x="301" y="1502"/>
                  </a:cubicBezTo>
                  <a:cubicBezTo>
                    <a:pt x="501" y="1335"/>
                    <a:pt x="701" y="1201"/>
                    <a:pt x="901" y="1101"/>
                  </a:cubicBezTo>
                  <a:cubicBezTo>
                    <a:pt x="1335" y="935"/>
                    <a:pt x="1802" y="768"/>
                    <a:pt x="2269" y="668"/>
                  </a:cubicBezTo>
                  <a:cubicBezTo>
                    <a:pt x="3236" y="434"/>
                    <a:pt x="4204" y="234"/>
                    <a:pt x="517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1940;p46">
              <a:extLst>
                <a:ext uri="{FF2B5EF4-FFF2-40B4-BE49-F238E27FC236}">
                  <a16:creationId xmlns:a16="http://schemas.microsoft.com/office/drawing/2014/main" id="{D9A2A01E-8014-E669-FE6E-1F2649B31C7F}"/>
                </a:ext>
              </a:extLst>
            </p:cNvPr>
            <p:cNvSpPr/>
            <p:nvPr/>
          </p:nvSpPr>
          <p:spPr>
            <a:xfrm>
              <a:off x="2219250" y="2833300"/>
              <a:ext cx="205175" cy="60900"/>
            </a:xfrm>
            <a:custGeom>
              <a:avLst/>
              <a:gdLst/>
              <a:ahLst/>
              <a:cxnLst/>
              <a:rect l="l" t="t" r="r" b="b"/>
              <a:pathLst>
                <a:path w="8207" h="2436" extrusionOk="0">
                  <a:moveTo>
                    <a:pt x="8207" y="1"/>
                  </a:moveTo>
                  <a:lnTo>
                    <a:pt x="8207" y="1"/>
                  </a:lnTo>
                  <a:cubicBezTo>
                    <a:pt x="7506" y="67"/>
                    <a:pt x="6806" y="201"/>
                    <a:pt x="6105" y="368"/>
                  </a:cubicBezTo>
                  <a:cubicBezTo>
                    <a:pt x="5405" y="534"/>
                    <a:pt x="4704" y="735"/>
                    <a:pt x="4004" y="935"/>
                  </a:cubicBezTo>
                  <a:cubicBezTo>
                    <a:pt x="3303" y="1135"/>
                    <a:pt x="2669" y="1368"/>
                    <a:pt x="2002" y="1635"/>
                  </a:cubicBezTo>
                  <a:cubicBezTo>
                    <a:pt x="1335" y="1902"/>
                    <a:pt x="635" y="2136"/>
                    <a:pt x="1" y="2436"/>
                  </a:cubicBezTo>
                  <a:cubicBezTo>
                    <a:pt x="701" y="2269"/>
                    <a:pt x="1368" y="2069"/>
                    <a:pt x="2102" y="1869"/>
                  </a:cubicBezTo>
                  <a:cubicBezTo>
                    <a:pt x="2803" y="1669"/>
                    <a:pt x="3437" y="1468"/>
                    <a:pt x="4137" y="1268"/>
                  </a:cubicBezTo>
                  <a:lnTo>
                    <a:pt x="6172" y="634"/>
                  </a:lnTo>
                  <a:cubicBezTo>
                    <a:pt x="6839" y="401"/>
                    <a:pt x="7539" y="201"/>
                    <a:pt x="82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1941;p46">
              <a:extLst>
                <a:ext uri="{FF2B5EF4-FFF2-40B4-BE49-F238E27FC236}">
                  <a16:creationId xmlns:a16="http://schemas.microsoft.com/office/drawing/2014/main" id="{4997D8A6-BA2A-BD0A-F226-54DC114D45A7}"/>
                </a:ext>
              </a:extLst>
            </p:cNvPr>
            <p:cNvSpPr/>
            <p:nvPr/>
          </p:nvSpPr>
          <p:spPr>
            <a:xfrm>
              <a:off x="2196750" y="2790775"/>
              <a:ext cx="186825" cy="59225"/>
            </a:xfrm>
            <a:custGeom>
              <a:avLst/>
              <a:gdLst/>
              <a:ahLst/>
              <a:cxnLst/>
              <a:rect l="l" t="t" r="r" b="b"/>
              <a:pathLst>
                <a:path w="7473" h="2369" extrusionOk="0">
                  <a:moveTo>
                    <a:pt x="7472" y="0"/>
                  </a:moveTo>
                  <a:lnTo>
                    <a:pt x="7472" y="0"/>
                  </a:lnTo>
                  <a:cubicBezTo>
                    <a:pt x="6805" y="34"/>
                    <a:pt x="6138" y="134"/>
                    <a:pt x="5504" y="267"/>
                  </a:cubicBezTo>
                  <a:cubicBezTo>
                    <a:pt x="4870" y="401"/>
                    <a:pt x="4236" y="567"/>
                    <a:pt x="3603" y="768"/>
                  </a:cubicBezTo>
                  <a:cubicBezTo>
                    <a:pt x="2969" y="968"/>
                    <a:pt x="2368" y="1201"/>
                    <a:pt x="1768" y="1468"/>
                  </a:cubicBezTo>
                  <a:cubicBezTo>
                    <a:pt x="1134" y="1702"/>
                    <a:pt x="567" y="2002"/>
                    <a:pt x="0" y="2369"/>
                  </a:cubicBezTo>
                  <a:cubicBezTo>
                    <a:pt x="634" y="2135"/>
                    <a:pt x="1234" y="1902"/>
                    <a:pt x="1835" y="1702"/>
                  </a:cubicBezTo>
                  <a:cubicBezTo>
                    <a:pt x="2469" y="1502"/>
                    <a:pt x="3102" y="1268"/>
                    <a:pt x="3703" y="1101"/>
                  </a:cubicBezTo>
                  <a:cubicBezTo>
                    <a:pt x="4303" y="901"/>
                    <a:pt x="4937" y="701"/>
                    <a:pt x="5571" y="534"/>
                  </a:cubicBezTo>
                  <a:cubicBezTo>
                    <a:pt x="6171" y="334"/>
                    <a:pt x="6838" y="167"/>
                    <a:pt x="747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1942;p46">
              <a:extLst>
                <a:ext uri="{FF2B5EF4-FFF2-40B4-BE49-F238E27FC236}">
                  <a16:creationId xmlns:a16="http://schemas.microsoft.com/office/drawing/2014/main" id="{BF088536-7C78-F52B-527D-28B2F4E67F83}"/>
                </a:ext>
              </a:extLst>
            </p:cNvPr>
            <p:cNvSpPr/>
            <p:nvPr/>
          </p:nvSpPr>
          <p:spPr>
            <a:xfrm>
              <a:off x="2209250" y="2750750"/>
              <a:ext cx="149300" cy="50900"/>
            </a:xfrm>
            <a:custGeom>
              <a:avLst/>
              <a:gdLst/>
              <a:ahLst/>
              <a:cxnLst/>
              <a:rect l="l" t="t" r="r" b="b"/>
              <a:pathLst>
                <a:path w="5972" h="2036" extrusionOk="0">
                  <a:moveTo>
                    <a:pt x="5971" y="0"/>
                  </a:moveTo>
                  <a:lnTo>
                    <a:pt x="5971" y="0"/>
                  </a:lnTo>
                  <a:cubicBezTo>
                    <a:pt x="4904" y="67"/>
                    <a:pt x="3870" y="300"/>
                    <a:pt x="2869" y="634"/>
                  </a:cubicBezTo>
                  <a:cubicBezTo>
                    <a:pt x="1835" y="968"/>
                    <a:pt x="901" y="1435"/>
                    <a:pt x="0" y="2035"/>
                  </a:cubicBezTo>
                  <a:cubicBezTo>
                    <a:pt x="1001" y="1668"/>
                    <a:pt x="1969" y="1301"/>
                    <a:pt x="2969" y="968"/>
                  </a:cubicBezTo>
                  <a:cubicBezTo>
                    <a:pt x="3970" y="634"/>
                    <a:pt x="4971" y="334"/>
                    <a:pt x="597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1943;p46">
              <a:extLst>
                <a:ext uri="{FF2B5EF4-FFF2-40B4-BE49-F238E27FC236}">
                  <a16:creationId xmlns:a16="http://schemas.microsoft.com/office/drawing/2014/main" id="{A8FE2292-C412-EE61-1605-071CF6453AA1}"/>
                </a:ext>
              </a:extLst>
            </p:cNvPr>
            <p:cNvSpPr/>
            <p:nvPr/>
          </p:nvSpPr>
          <p:spPr>
            <a:xfrm>
              <a:off x="2836375" y="1799775"/>
              <a:ext cx="278075" cy="255500"/>
            </a:xfrm>
            <a:custGeom>
              <a:avLst/>
              <a:gdLst/>
              <a:ahLst/>
              <a:cxnLst/>
              <a:rect l="l" t="t" r="r" b="b"/>
              <a:pathLst>
                <a:path w="11123" h="10220" extrusionOk="0">
                  <a:moveTo>
                    <a:pt x="9828" y="1"/>
                  </a:moveTo>
                  <a:cubicBezTo>
                    <a:pt x="9178" y="1"/>
                    <a:pt x="8233" y="511"/>
                    <a:pt x="6972" y="1613"/>
                  </a:cubicBezTo>
                  <a:cubicBezTo>
                    <a:pt x="4870" y="3448"/>
                    <a:pt x="0" y="9919"/>
                    <a:pt x="0" y="9919"/>
                  </a:cubicBezTo>
                  <a:lnTo>
                    <a:pt x="9207" y="10219"/>
                  </a:lnTo>
                  <a:cubicBezTo>
                    <a:pt x="9874" y="7918"/>
                    <a:pt x="10407" y="5583"/>
                    <a:pt x="10841" y="3214"/>
                  </a:cubicBezTo>
                  <a:cubicBezTo>
                    <a:pt x="11122" y="1167"/>
                    <a:pt x="10811" y="1"/>
                    <a:pt x="98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1944;p46">
              <a:extLst>
                <a:ext uri="{FF2B5EF4-FFF2-40B4-BE49-F238E27FC236}">
                  <a16:creationId xmlns:a16="http://schemas.microsoft.com/office/drawing/2014/main" id="{1C95A592-C5E8-C6BC-B2C8-21E97913A84F}"/>
                </a:ext>
              </a:extLst>
            </p:cNvPr>
            <p:cNvSpPr/>
            <p:nvPr/>
          </p:nvSpPr>
          <p:spPr>
            <a:xfrm>
              <a:off x="3039000" y="1972900"/>
              <a:ext cx="50900" cy="84050"/>
            </a:xfrm>
            <a:custGeom>
              <a:avLst/>
              <a:gdLst/>
              <a:ahLst/>
              <a:cxnLst/>
              <a:rect l="l" t="t" r="r" b="b"/>
              <a:pathLst>
                <a:path w="2036" h="3362" extrusionOk="0">
                  <a:moveTo>
                    <a:pt x="2019" y="0"/>
                  </a:moveTo>
                  <a:cubicBezTo>
                    <a:pt x="2011" y="0"/>
                    <a:pt x="2002" y="9"/>
                    <a:pt x="2002" y="25"/>
                  </a:cubicBezTo>
                  <a:cubicBezTo>
                    <a:pt x="1902" y="292"/>
                    <a:pt x="1835" y="626"/>
                    <a:pt x="1735" y="893"/>
                  </a:cubicBezTo>
                  <a:cubicBezTo>
                    <a:pt x="1669" y="1160"/>
                    <a:pt x="1569" y="1426"/>
                    <a:pt x="1502" y="1693"/>
                  </a:cubicBezTo>
                  <a:cubicBezTo>
                    <a:pt x="1368" y="2194"/>
                    <a:pt x="1235" y="2727"/>
                    <a:pt x="1102" y="3261"/>
                  </a:cubicBezTo>
                  <a:lnTo>
                    <a:pt x="1" y="3261"/>
                  </a:lnTo>
                  <a:cubicBezTo>
                    <a:pt x="434" y="3328"/>
                    <a:pt x="835" y="3361"/>
                    <a:pt x="1268" y="3361"/>
                  </a:cubicBezTo>
                  <a:cubicBezTo>
                    <a:pt x="1402" y="2827"/>
                    <a:pt x="1535" y="2260"/>
                    <a:pt x="1669" y="1693"/>
                  </a:cubicBezTo>
                  <a:cubicBezTo>
                    <a:pt x="1735" y="1426"/>
                    <a:pt x="1802" y="1193"/>
                    <a:pt x="1869" y="926"/>
                  </a:cubicBezTo>
                  <a:cubicBezTo>
                    <a:pt x="1902" y="626"/>
                    <a:pt x="1969" y="359"/>
                    <a:pt x="2036" y="25"/>
                  </a:cubicBezTo>
                  <a:cubicBezTo>
                    <a:pt x="2036" y="9"/>
                    <a:pt x="2027" y="0"/>
                    <a:pt x="2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1945;p46">
              <a:extLst>
                <a:ext uri="{FF2B5EF4-FFF2-40B4-BE49-F238E27FC236}">
                  <a16:creationId xmlns:a16="http://schemas.microsoft.com/office/drawing/2014/main" id="{C9F35554-A7EF-5E48-B5CD-A36A4263C241}"/>
                </a:ext>
              </a:extLst>
            </p:cNvPr>
            <p:cNvSpPr/>
            <p:nvPr/>
          </p:nvSpPr>
          <p:spPr>
            <a:xfrm>
              <a:off x="2859725" y="2024875"/>
              <a:ext cx="202650" cy="7875"/>
            </a:xfrm>
            <a:custGeom>
              <a:avLst/>
              <a:gdLst/>
              <a:ahLst/>
              <a:cxnLst/>
              <a:rect l="l" t="t" r="r" b="b"/>
              <a:pathLst>
                <a:path w="8106" h="315" extrusionOk="0">
                  <a:moveTo>
                    <a:pt x="2890" y="1"/>
                  </a:moveTo>
                  <a:cubicBezTo>
                    <a:pt x="1937" y="1"/>
                    <a:pt x="977" y="24"/>
                    <a:pt x="33" y="48"/>
                  </a:cubicBezTo>
                  <a:cubicBezTo>
                    <a:pt x="0" y="48"/>
                    <a:pt x="0" y="115"/>
                    <a:pt x="33" y="115"/>
                  </a:cubicBezTo>
                  <a:cubicBezTo>
                    <a:pt x="1368" y="115"/>
                    <a:pt x="2735" y="148"/>
                    <a:pt x="4070" y="215"/>
                  </a:cubicBezTo>
                  <a:cubicBezTo>
                    <a:pt x="4737" y="215"/>
                    <a:pt x="5404" y="248"/>
                    <a:pt x="6071" y="281"/>
                  </a:cubicBezTo>
                  <a:cubicBezTo>
                    <a:pt x="6405" y="281"/>
                    <a:pt x="6738" y="273"/>
                    <a:pt x="7072" y="273"/>
                  </a:cubicBezTo>
                  <a:cubicBezTo>
                    <a:pt x="7405" y="273"/>
                    <a:pt x="7739" y="281"/>
                    <a:pt x="8072" y="315"/>
                  </a:cubicBezTo>
                  <a:cubicBezTo>
                    <a:pt x="8106" y="315"/>
                    <a:pt x="8106" y="281"/>
                    <a:pt x="8072" y="281"/>
                  </a:cubicBezTo>
                  <a:cubicBezTo>
                    <a:pt x="7405" y="248"/>
                    <a:pt x="6738" y="148"/>
                    <a:pt x="6071" y="115"/>
                  </a:cubicBezTo>
                  <a:cubicBezTo>
                    <a:pt x="5404" y="81"/>
                    <a:pt x="4737" y="15"/>
                    <a:pt x="4070" y="15"/>
                  </a:cubicBezTo>
                  <a:cubicBezTo>
                    <a:pt x="3679" y="5"/>
                    <a:pt x="3285" y="1"/>
                    <a:pt x="28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1946;p46">
              <a:extLst>
                <a:ext uri="{FF2B5EF4-FFF2-40B4-BE49-F238E27FC236}">
                  <a16:creationId xmlns:a16="http://schemas.microsoft.com/office/drawing/2014/main" id="{9EB46260-9FCD-B2A9-A47A-E78EF02D6F6F}"/>
                </a:ext>
              </a:extLst>
            </p:cNvPr>
            <p:cNvSpPr/>
            <p:nvPr/>
          </p:nvSpPr>
          <p:spPr>
            <a:xfrm>
              <a:off x="3086550" y="1667150"/>
              <a:ext cx="156800" cy="231400"/>
            </a:xfrm>
            <a:custGeom>
              <a:avLst/>
              <a:gdLst/>
              <a:ahLst/>
              <a:cxnLst/>
              <a:rect l="l" t="t" r="r" b="b"/>
              <a:pathLst>
                <a:path w="6272" h="9256" extrusionOk="0">
                  <a:moveTo>
                    <a:pt x="381" y="0"/>
                  </a:moveTo>
                  <a:cubicBezTo>
                    <a:pt x="350" y="0"/>
                    <a:pt x="334" y="4"/>
                    <a:pt x="334" y="13"/>
                  </a:cubicBezTo>
                  <a:cubicBezTo>
                    <a:pt x="334" y="981"/>
                    <a:pt x="267" y="2015"/>
                    <a:pt x="200" y="2915"/>
                  </a:cubicBezTo>
                  <a:cubicBezTo>
                    <a:pt x="100" y="3883"/>
                    <a:pt x="34" y="4850"/>
                    <a:pt x="0" y="5817"/>
                  </a:cubicBezTo>
                  <a:cubicBezTo>
                    <a:pt x="897" y="7364"/>
                    <a:pt x="3028" y="9256"/>
                    <a:pt x="4451" y="9256"/>
                  </a:cubicBezTo>
                  <a:cubicBezTo>
                    <a:pt x="4562" y="9256"/>
                    <a:pt x="4669" y="9244"/>
                    <a:pt x="4770" y="9220"/>
                  </a:cubicBezTo>
                  <a:cubicBezTo>
                    <a:pt x="6105" y="8853"/>
                    <a:pt x="5938" y="6151"/>
                    <a:pt x="5804" y="5450"/>
                  </a:cubicBezTo>
                  <a:cubicBezTo>
                    <a:pt x="5804" y="5417"/>
                    <a:pt x="5804" y="5384"/>
                    <a:pt x="5804" y="5384"/>
                  </a:cubicBezTo>
                  <a:cubicBezTo>
                    <a:pt x="5771" y="5250"/>
                    <a:pt x="5771" y="5117"/>
                    <a:pt x="5738" y="4983"/>
                  </a:cubicBezTo>
                  <a:cubicBezTo>
                    <a:pt x="5771" y="3749"/>
                    <a:pt x="5938" y="2548"/>
                    <a:pt x="6271" y="1348"/>
                  </a:cubicBezTo>
                  <a:cubicBezTo>
                    <a:pt x="6271" y="1348"/>
                    <a:pt x="942" y="0"/>
                    <a:pt x="381" y="0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1947;p46">
              <a:extLst>
                <a:ext uri="{FF2B5EF4-FFF2-40B4-BE49-F238E27FC236}">
                  <a16:creationId xmlns:a16="http://schemas.microsoft.com/office/drawing/2014/main" id="{8C4A94E7-8B09-D8D7-EF9D-A36E7BA28F6D}"/>
                </a:ext>
              </a:extLst>
            </p:cNvPr>
            <p:cNvSpPr/>
            <p:nvPr/>
          </p:nvSpPr>
          <p:spPr>
            <a:xfrm>
              <a:off x="3014825" y="1369950"/>
              <a:ext cx="293575" cy="245850"/>
            </a:xfrm>
            <a:custGeom>
              <a:avLst/>
              <a:gdLst/>
              <a:ahLst/>
              <a:cxnLst/>
              <a:rect l="l" t="t" r="r" b="b"/>
              <a:pathLst>
                <a:path w="11743" h="9834" extrusionOk="0">
                  <a:moveTo>
                    <a:pt x="8059" y="0"/>
                  </a:moveTo>
                  <a:cubicBezTo>
                    <a:pt x="6006" y="0"/>
                    <a:pt x="3570" y="2161"/>
                    <a:pt x="3570" y="2161"/>
                  </a:cubicBezTo>
                  <a:cubicBezTo>
                    <a:pt x="3636" y="2294"/>
                    <a:pt x="1301" y="2861"/>
                    <a:pt x="834" y="4463"/>
                  </a:cubicBezTo>
                  <a:cubicBezTo>
                    <a:pt x="0" y="7165"/>
                    <a:pt x="2436" y="9833"/>
                    <a:pt x="2436" y="9833"/>
                  </a:cubicBezTo>
                  <a:lnTo>
                    <a:pt x="11742" y="7298"/>
                  </a:lnTo>
                  <a:cubicBezTo>
                    <a:pt x="11742" y="7298"/>
                    <a:pt x="11442" y="2161"/>
                    <a:pt x="9507" y="493"/>
                  </a:cubicBezTo>
                  <a:cubicBezTo>
                    <a:pt x="9080" y="141"/>
                    <a:pt x="8582" y="0"/>
                    <a:pt x="80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1948;p46">
              <a:extLst>
                <a:ext uri="{FF2B5EF4-FFF2-40B4-BE49-F238E27FC236}">
                  <a16:creationId xmlns:a16="http://schemas.microsoft.com/office/drawing/2014/main" id="{FC1F268A-1894-FD1E-25C8-764C3804B346}"/>
                </a:ext>
              </a:extLst>
            </p:cNvPr>
            <p:cNvSpPr/>
            <p:nvPr/>
          </p:nvSpPr>
          <p:spPr>
            <a:xfrm>
              <a:off x="3119075" y="1348850"/>
              <a:ext cx="154300" cy="64300"/>
            </a:xfrm>
            <a:custGeom>
              <a:avLst/>
              <a:gdLst/>
              <a:ahLst/>
              <a:cxnLst/>
              <a:rect l="l" t="t" r="r" b="b"/>
              <a:pathLst>
                <a:path w="6172" h="2572" extrusionOk="0">
                  <a:moveTo>
                    <a:pt x="4584" y="0"/>
                  </a:moveTo>
                  <a:cubicBezTo>
                    <a:pt x="3021" y="0"/>
                    <a:pt x="0" y="2571"/>
                    <a:pt x="0" y="2571"/>
                  </a:cubicBezTo>
                  <a:lnTo>
                    <a:pt x="4003" y="1471"/>
                  </a:lnTo>
                  <a:cubicBezTo>
                    <a:pt x="4003" y="1471"/>
                    <a:pt x="6171" y="103"/>
                    <a:pt x="4670" y="3"/>
                  </a:cubicBezTo>
                  <a:cubicBezTo>
                    <a:pt x="4642" y="1"/>
                    <a:pt x="4613" y="0"/>
                    <a:pt x="458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1949;p46">
              <a:extLst>
                <a:ext uri="{FF2B5EF4-FFF2-40B4-BE49-F238E27FC236}">
                  <a16:creationId xmlns:a16="http://schemas.microsoft.com/office/drawing/2014/main" id="{5E451854-0CBD-77B8-4D9A-5966D9DA7388}"/>
                </a:ext>
              </a:extLst>
            </p:cNvPr>
            <p:cNvSpPr/>
            <p:nvPr/>
          </p:nvSpPr>
          <p:spPr>
            <a:xfrm>
              <a:off x="3172425" y="1370600"/>
              <a:ext cx="128975" cy="30075"/>
            </a:xfrm>
            <a:custGeom>
              <a:avLst/>
              <a:gdLst/>
              <a:ahLst/>
              <a:cxnLst/>
              <a:rect l="l" t="t" r="r" b="b"/>
              <a:pathLst>
                <a:path w="5159" h="1203" extrusionOk="0">
                  <a:moveTo>
                    <a:pt x="3284" y="0"/>
                  </a:moveTo>
                  <a:cubicBezTo>
                    <a:pt x="1941" y="0"/>
                    <a:pt x="1" y="1201"/>
                    <a:pt x="1" y="1201"/>
                  </a:cubicBezTo>
                  <a:cubicBezTo>
                    <a:pt x="53" y="1202"/>
                    <a:pt x="108" y="1203"/>
                    <a:pt x="167" y="1203"/>
                  </a:cubicBezTo>
                  <a:cubicBezTo>
                    <a:pt x="1628" y="1203"/>
                    <a:pt x="5158" y="808"/>
                    <a:pt x="4004" y="167"/>
                  </a:cubicBezTo>
                  <a:cubicBezTo>
                    <a:pt x="3802" y="49"/>
                    <a:pt x="3555" y="0"/>
                    <a:pt x="3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1950;p46">
              <a:extLst>
                <a:ext uri="{FF2B5EF4-FFF2-40B4-BE49-F238E27FC236}">
                  <a16:creationId xmlns:a16="http://schemas.microsoft.com/office/drawing/2014/main" id="{5A643042-C3D7-62C0-7C82-461D5CAD6FBA}"/>
                </a:ext>
              </a:extLst>
            </p:cNvPr>
            <p:cNvSpPr/>
            <p:nvPr/>
          </p:nvSpPr>
          <p:spPr>
            <a:xfrm>
              <a:off x="3099050" y="1361075"/>
              <a:ext cx="78575" cy="69575"/>
            </a:xfrm>
            <a:custGeom>
              <a:avLst/>
              <a:gdLst/>
              <a:ahLst/>
              <a:cxnLst/>
              <a:rect l="l" t="t" r="r" b="b"/>
              <a:pathLst>
                <a:path w="3143" h="2783" extrusionOk="0">
                  <a:moveTo>
                    <a:pt x="2583" y="1"/>
                  </a:moveTo>
                  <a:cubicBezTo>
                    <a:pt x="2509" y="1"/>
                    <a:pt x="2415" y="26"/>
                    <a:pt x="2302" y="81"/>
                  </a:cubicBezTo>
                  <a:cubicBezTo>
                    <a:pt x="1335" y="581"/>
                    <a:pt x="1" y="2783"/>
                    <a:pt x="1" y="2783"/>
                  </a:cubicBezTo>
                  <a:cubicBezTo>
                    <a:pt x="2534" y="1457"/>
                    <a:pt x="3142" y="1"/>
                    <a:pt x="25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1951;p46">
              <a:extLst>
                <a:ext uri="{FF2B5EF4-FFF2-40B4-BE49-F238E27FC236}">
                  <a16:creationId xmlns:a16="http://schemas.microsoft.com/office/drawing/2014/main" id="{BF22BE9B-365F-4310-3B36-28E546EF44BB}"/>
                </a:ext>
              </a:extLst>
            </p:cNvPr>
            <p:cNvSpPr/>
            <p:nvPr/>
          </p:nvSpPr>
          <p:spPr>
            <a:xfrm>
              <a:off x="3018150" y="1426475"/>
              <a:ext cx="87600" cy="182650"/>
            </a:xfrm>
            <a:custGeom>
              <a:avLst/>
              <a:gdLst/>
              <a:ahLst/>
              <a:cxnLst/>
              <a:rect l="l" t="t" r="r" b="b"/>
              <a:pathLst>
                <a:path w="3504" h="7306" extrusionOk="0">
                  <a:moveTo>
                    <a:pt x="3437" y="0"/>
                  </a:moveTo>
                  <a:cubicBezTo>
                    <a:pt x="1902" y="534"/>
                    <a:pt x="234" y="1468"/>
                    <a:pt x="101" y="3269"/>
                  </a:cubicBezTo>
                  <a:cubicBezTo>
                    <a:pt x="1" y="4904"/>
                    <a:pt x="1068" y="6371"/>
                    <a:pt x="2336" y="7305"/>
                  </a:cubicBezTo>
                  <a:cubicBezTo>
                    <a:pt x="2369" y="7305"/>
                    <a:pt x="2403" y="7272"/>
                    <a:pt x="2403" y="7239"/>
                  </a:cubicBezTo>
                  <a:cubicBezTo>
                    <a:pt x="1268" y="6204"/>
                    <a:pt x="201" y="5037"/>
                    <a:pt x="234" y="3402"/>
                  </a:cubicBezTo>
                  <a:cubicBezTo>
                    <a:pt x="301" y="1534"/>
                    <a:pt x="2002" y="767"/>
                    <a:pt x="3470" y="67"/>
                  </a:cubicBezTo>
                  <a:cubicBezTo>
                    <a:pt x="3503" y="67"/>
                    <a:pt x="3503" y="0"/>
                    <a:pt x="3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1952;p46">
              <a:extLst>
                <a:ext uri="{FF2B5EF4-FFF2-40B4-BE49-F238E27FC236}">
                  <a16:creationId xmlns:a16="http://schemas.microsoft.com/office/drawing/2014/main" id="{5DE188E8-1CBB-495C-174F-BCACA5459C5B}"/>
                </a:ext>
              </a:extLst>
            </p:cNvPr>
            <p:cNvSpPr/>
            <p:nvPr/>
          </p:nvSpPr>
          <p:spPr>
            <a:xfrm>
              <a:off x="3154100" y="1342725"/>
              <a:ext cx="90075" cy="46575"/>
            </a:xfrm>
            <a:custGeom>
              <a:avLst/>
              <a:gdLst/>
              <a:ahLst/>
              <a:cxnLst/>
              <a:rect l="l" t="t" r="r" b="b"/>
              <a:pathLst>
                <a:path w="3603" h="1863" extrusionOk="0">
                  <a:moveTo>
                    <a:pt x="3316" y="1"/>
                  </a:moveTo>
                  <a:cubicBezTo>
                    <a:pt x="2021" y="1"/>
                    <a:pt x="808" y="821"/>
                    <a:pt x="0" y="1816"/>
                  </a:cubicBezTo>
                  <a:cubicBezTo>
                    <a:pt x="0" y="1839"/>
                    <a:pt x="17" y="1863"/>
                    <a:pt x="38" y="1863"/>
                  </a:cubicBezTo>
                  <a:cubicBezTo>
                    <a:pt x="47" y="1863"/>
                    <a:pt x="57" y="1859"/>
                    <a:pt x="67" y="1849"/>
                  </a:cubicBezTo>
                  <a:cubicBezTo>
                    <a:pt x="1101" y="815"/>
                    <a:pt x="2102" y="148"/>
                    <a:pt x="3603" y="48"/>
                  </a:cubicBezTo>
                  <a:lnTo>
                    <a:pt x="3603" y="14"/>
                  </a:lnTo>
                  <a:cubicBezTo>
                    <a:pt x="3507" y="5"/>
                    <a:pt x="3411" y="1"/>
                    <a:pt x="33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1953;p46">
              <a:extLst>
                <a:ext uri="{FF2B5EF4-FFF2-40B4-BE49-F238E27FC236}">
                  <a16:creationId xmlns:a16="http://schemas.microsoft.com/office/drawing/2014/main" id="{59C73002-2224-8853-8174-E55A172B0DCA}"/>
                </a:ext>
              </a:extLst>
            </p:cNvPr>
            <p:cNvSpPr/>
            <p:nvPr/>
          </p:nvSpPr>
          <p:spPr>
            <a:xfrm>
              <a:off x="3224975" y="1367475"/>
              <a:ext cx="51725" cy="11475"/>
            </a:xfrm>
            <a:custGeom>
              <a:avLst/>
              <a:gdLst/>
              <a:ahLst/>
              <a:cxnLst/>
              <a:rect l="l" t="t" r="r" b="b"/>
              <a:pathLst>
                <a:path w="2069" h="459" extrusionOk="0">
                  <a:moveTo>
                    <a:pt x="1416" y="1"/>
                  </a:moveTo>
                  <a:cubicBezTo>
                    <a:pt x="916" y="1"/>
                    <a:pt x="418" y="157"/>
                    <a:pt x="0" y="459"/>
                  </a:cubicBezTo>
                  <a:cubicBezTo>
                    <a:pt x="473" y="185"/>
                    <a:pt x="1002" y="41"/>
                    <a:pt x="1530" y="41"/>
                  </a:cubicBezTo>
                  <a:cubicBezTo>
                    <a:pt x="1711" y="41"/>
                    <a:pt x="1891" y="58"/>
                    <a:pt x="2069" y="92"/>
                  </a:cubicBezTo>
                  <a:cubicBezTo>
                    <a:pt x="1855" y="31"/>
                    <a:pt x="1636" y="1"/>
                    <a:pt x="1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1954;p46">
              <a:extLst>
                <a:ext uri="{FF2B5EF4-FFF2-40B4-BE49-F238E27FC236}">
                  <a16:creationId xmlns:a16="http://schemas.microsoft.com/office/drawing/2014/main" id="{CF450923-85B1-145F-3057-1B9EC55E0733}"/>
                </a:ext>
              </a:extLst>
            </p:cNvPr>
            <p:cNvSpPr/>
            <p:nvPr/>
          </p:nvSpPr>
          <p:spPr>
            <a:xfrm>
              <a:off x="3052350" y="1410875"/>
              <a:ext cx="293575" cy="359050"/>
            </a:xfrm>
            <a:custGeom>
              <a:avLst/>
              <a:gdLst/>
              <a:ahLst/>
              <a:cxnLst/>
              <a:rect l="l" t="t" r="r" b="b"/>
              <a:pathLst>
                <a:path w="11743" h="14362" extrusionOk="0">
                  <a:moveTo>
                    <a:pt x="5657" y="0"/>
                  </a:moveTo>
                  <a:cubicBezTo>
                    <a:pt x="3463" y="0"/>
                    <a:pt x="1159" y="1368"/>
                    <a:pt x="568" y="3593"/>
                  </a:cubicBezTo>
                  <a:cubicBezTo>
                    <a:pt x="1" y="5728"/>
                    <a:pt x="1368" y="11732"/>
                    <a:pt x="2903" y="13033"/>
                  </a:cubicBezTo>
                  <a:cubicBezTo>
                    <a:pt x="3929" y="13891"/>
                    <a:pt x="5230" y="14362"/>
                    <a:pt x="6488" y="14362"/>
                  </a:cubicBezTo>
                  <a:cubicBezTo>
                    <a:pt x="7970" y="14362"/>
                    <a:pt x="9393" y="13709"/>
                    <a:pt x="10241" y="12266"/>
                  </a:cubicBezTo>
                  <a:cubicBezTo>
                    <a:pt x="11742" y="9697"/>
                    <a:pt x="9874" y="1892"/>
                    <a:pt x="8173" y="724"/>
                  </a:cubicBezTo>
                  <a:cubicBezTo>
                    <a:pt x="7436" y="230"/>
                    <a:pt x="6556" y="0"/>
                    <a:pt x="5657" y="0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1955;p46">
              <a:extLst>
                <a:ext uri="{FF2B5EF4-FFF2-40B4-BE49-F238E27FC236}">
                  <a16:creationId xmlns:a16="http://schemas.microsoft.com/office/drawing/2014/main" id="{0B3E7CFF-C609-9E33-2C07-616F81A0B280}"/>
                </a:ext>
              </a:extLst>
            </p:cNvPr>
            <p:cNvSpPr/>
            <p:nvPr/>
          </p:nvSpPr>
          <p:spPr>
            <a:xfrm>
              <a:off x="3221650" y="1684150"/>
              <a:ext cx="21700" cy="8350"/>
            </a:xfrm>
            <a:custGeom>
              <a:avLst/>
              <a:gdLst/>
              <a:ahLst/>
              <a:cxnLst/>
              <a:rect l="l" t="t" r="r" b="b"/>
              <a:pathLst>
                <a:path w="868" h="334" extrusionOk="0">
                  <a:moveTo>
                    <a:pt x="834" y="0"/>
                  </a:moveTo>
                  <a:cubicBezTo>
                    <a:pt x="701" y="100"/>
                    <a:pt x="567" y="167"/>
                    <a:pt x="434" y="201"/>
                  </a:cubicBezTo>
                  <a:cubicBezTo>
                    <a:pt x="411" y="205"/>
                    <a:pt x="390" y="207"/>
                    <a:pt x="368" y="207"/>
                  </a:cubicBezTo>
                  <a:cubicBezTo>
                    <a:pt x="232" y="207"/>
                    <a:pt x="120" y="120"/>
                    <a:pt x="33" y="34"/>
                  </a:cubicBezTo>
                  <a:cubicBezTo>
                    <a:pt x="0" y="34"/>
                    <a:pt x="0" y="67"/>
                    <a:pt x="0" y="67"/>
                  </a:cubicBezTo>
                  <a:cubicBezTo>
                    <a:pt x="67" y="234"/>
                    <a:pt x="200" y="334"/>
                    <a:pt x="400" y="334"/>
                  </a:cubicBezTo>
                  <a:cubicBezTo>
                    <a:pt x="600" y="334"/>
                    <a:pt x="767" y="201"/>
                    <a:pt x="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1956;p46">
              <a:extLst>
                <a:ext uri="{FF2B5EF4-FFF2-40B4-BE49-F238E27FC236}">
                  <a16:creationId xmlns:a16="http://schemas.microsoft.com/office/drawing/2014/main" id="{357D0855-4669-D058-426B-C2B906028C56}"/>
                </a:ext>
              </a:extLst>
            </p:cNvPr>
            <p:cNvSpPr/>
            <p:nvPr/>
          </p:nvSpPr>
          <p:spPr>
            <a:xfrm>
              <a:off x="3226050" y="1532850"/>
              <a:ext cx="58775" cy="130475"/>
            </a:xfrm>
            <a:custGeom>
              <a:avLst/>
              <a:gdLst/>
              <a:ahLst/>
              <a:cxnLst/>
              <a:rect l="l" t="t" r="r" b="b"/>
              <a:pathLst>
                <a:path w="2351" h="5219" extrusionOk="0">
                  <a:moveTo>
                    <a:pt x="857" y="1"/>
                  </a:moveTo>
                  <a:cubicBezTo>
                    <a:pt x="828" y="1"/>
                    <a:pt x="801" y="25"/>
                    <a:pt x="825" y="48"/>
                  </a:cubicBezTo>
                  <a:cubicBezTo>
                    <a:pt x="1125" y="1349"/>
                    <a:pt x="1659" y="2550"/>
                    <a:pt x="1992" y="3884"/>
                  </a:cubicBezTo>
                  <a:cubicBezTo>
                    <a:pt x="1759" y="3817"/>
                    <a:pt x="1525" y="3817"/>
                    <a:pt x="1292" y="3817"/>
                  </a:cubicBezTo>
                  <a:cubicBezTo>
                    <a:pt x="1258" y="3817"/>
                    <a:pt x="1592" y="4718"/>
                    <a:pt x="1592" y="4852"/>
                  </a:cubicBezTo>
                  <a:cubicBezTo>
                    <a:pt x="1383" y="4921"/>
                    <a:pt x="1163" y="4956"/>
                    <a:pt x="944" y="4956"/>
                  </a:cubicBezTo>
                  <a:cubicBezTo>
                    <a:pt x="636" y="4956"/>
                    <a:pt x="330" y="4888"/>
                    <a:pt x="58" y="4751"/>
                  </a:cubicBezTo>
                  <a:cubicBezTo>
                    <a:pt x="48" y="4742"/>
                    <a:pt x="38" y="4738"/>
                    <a:pt x="30" y="4738"/>
                  </a:cubicBezTo>
                  <a:cubicBezTo>
                    <a:pt x="10" y="4738"/>
                    <a:pt x="1" y="4761"/>
                    <a:pt x="24" y="4785"/>
                  </a:cubicBezTo>
                  <a:cubicBezTo>
                    <a:pt x="291" y="5085"/>
                    <a:pt x="658" y="5218"/>
                    <a:pt x="1058" y="5218"/>
                  </a:cubicBezTo>
                  <a:cubicBezTo>
                    <a:pt x="1225" y="5185"/>
                    <a:pt x="1392" y="5185"/>
                    <a:pt x="1559" y="5118"/>
                  </a:cubicBezTo>
                  <a:cubicBezTo>
                    <a:pt x="1592" y="5118"/>
                    <a:pt x="1625" y="5118"/>
                    <a:pt x="1659" y="5085"/>
                  </a:cubicBezTo>
                  <a:lnTo>
                    <a:pt x="1759" y="5052"/>
                  </a:lnTo>
                  <a:cubicBezTo>
                    <a:pt x="1792" y="5052"/>
                    <a:pt x="1825" y="4985"/>
                    <a:pt x="1825" y="4952"/>
                  </a:cubicBezTo>
                  <a:lnTo>
                    <a:pt x="1825" y="4918"/>
                  </a:lnTo>
                  <a:lnTo>
                    <a:pt x="1825" y="4885"/>
                  </a:lnTo>
                  <a:cubicBezTo>
                    <a:pt x="1759" y="4551"/>
                    <a:pt x="1625" y="4084"/>
                    <a:pt x="1625" y="4084"/>
                  </a:cubicBezTo>
                  <a:lnTo>
                    <a:pt x="1625" y="4084"/>
                  </a:lnTo>
                  <a:cubicBezTo>
                    <a:pt x="1710" y="4105"/>
                    <a:pt x="1994" y="4166"/>
                    <a:pt x="2175" y="4166"/>
                  </a:cubicBezTo>
                  <a:cubicBezTo>
                    <a:pt x="2280" y="4166"/>
                    <a:pt x="2350" y="4146"/>
                    <a:pt x="2326" y="4084"/>
                  </a:cubicBezTo>
                  <a:cubicBezTo>
                    <a:pt x="1992" y="2683"/>
                    <a:pt x="1525" y="1316"/>
                    <a:pt x="891" y="15"/>
                  </a:cubicBezTo>
                  <a:cubicBezTo>
                    <a:pt x="882" y="5"/>
                    <a:pt x="869" y="1"/>
                    <a:pt x="8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1957;p46">
              <a:extLst>
                <a:ext uri="{FF2B5EF4-FFF2-40B4-BE49-F238E27FC236}">
                  <a16:creationId xmlns:a16="http://schemas.microsoft.com/office/drawing/2014/main" id="{D65A81A1-2589-901B-7EC2-556F53206C28}"/>
                </a:ext>
              </a:extLst>
            </p:cNvPr>
            <p:cNvSpPr/>
            <p:nvPr/>
          </p:nvSpPr>
          <p:spPr>
            <a:xfrm>
              <a:off x="3224975" y="1652450"/>
              <a:ext cx="35050" cy="25050"/>
            </a:xfrm>
            <a:custGeom>
              <a:avLst/>
              <a:gdLst/>
              <a:ahLst/>
              <a:cxnLst/>
              <a:rect l="l" t="t" r="r" b="b"/>
              <a:pathLst>
                <a:path w="1402" h="1002" extrusionOk="0">
                  <a:moveTo>
                    <a:pt x="34" y="1"/>
                  </a:moveTo>
                  <a:cubicBezTo>
                    <a:pt x="0" y="134"/>
                    <a:pt x="0" y="268"/>
                    <a:pt x="0" y="434"/>
                  </a:cubicBezTo>
                  <a:cubicBezTo>
                    <a:pt x="0" y="701"/>
                    <a:pt x="67" y="1002"/>
                    <a:pt x="401" y="1002"/>
                  </a:cubicBezTo>
                  <a:cubicBezTo>
                    <a:pt x="568" y="1002"/>
                    <a:pt x="701" y="968"/>
                    <a:pt x="834" y="868"/>
                  </a:cubicBezTo>
                  <a:cubicBezTo>
                    <a:pt x="1068" y="701"/>
                    <a:pt x="1268" y="468"/>
                    <a:pt x="1401" y="201"/>
                  </a:cubicBezTo>
                  <a:lnTo>
                    <a:pt x="1401" y="201"/>
                  </a:lnTo>
                  <a:cubicBezTo>
                    <a:pt x="1276" y="228"/>
                    <a:pt x="1151" y="240"/>
                    <a:pt x="1027" y="240"/>
                  </a:cubicBezTo>
                  <a:cubicBezTo>
                    <a:pt x="687" y="240"/>
                    <a:pt x="351" y="147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1958;p46">
              <a:extLst>
                <a:ext uri="{FF2B5EF4-FFF2-40B4-BE49-F238E27FC236}">
                  <a16:creationId xmlns:a16="http://schemas.microsoft.com/office/drawing/2014/main" id="{DA156BAB-E3D9-B5EA-A528-845FE2872AF6}"/>
                </a:ext>
              </a:extLst>
            </p:cNvPr>
            <p:cNvSpPr/>
            <p:nvPr/>
          </p:nvSpPr>
          <p:spPr>
            <a:xfrm>
              <a:off x="3224975" y="1662650"/>
              <a:ext cx="20875" cy="14850"/>
            </a:xfrm>
            <a:custGeom>
              <a:avLst/>
              <a:gdLst/>
              <a:ahLst/>
              <a:cxnLst/>
              <a:rect l="l" t="t" r="r" b="b"/>
              <a:pathLst>
                <a:path w="835" h="594" extrusionOk="0">
                  <a:moveTo>
                    <a:pt x="177" y="1"/>
                  </a:moveTo>
                  <a:cubicBezTo>
                    <a:pt x="118" y="1"/>
                    <a:pt x="59" y="9"/>
                    <a:pt x="0" y="26"/>
                  </a:cubicBezTo>
                  <a:cubicBezTo>
                    <a:pt x="0" y="293"/>
                    <a:pt x="67" y="594"/>
                    <a:pt x="401" y="594"/>
                  </a:cubicBezTo>
                  <a:cubicBezTo>
                    <a:pt x="568" y="594"/>
                    <a:pt x="701" y="560"/>
                    <a:pt x="834" y="460"/>
                  </a:cubicBezTo>
                  <a:cubicBezTo>
                    <a:pt x="724" y="185"/>
                    <a:pt x="455" y="1"/>
                    <a:pt x="1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1959;p46">
              <a:extLst>
                <a:ext uri="{FF2B5EF4-FFF2-40B4-BE49-F238E27FC236}">
                  <a16:creationId xmlns:a16="http://schemas.microsoft.com/office/drawing/2014/main" id="{83763DB2-DEDD-BFAB-4ECA-DE30C8DCBA9F}"/>
                </a:ext>
              </a:extLst>
            </p:cNvPr>
            <p:cNvSpPr/>
            <p:nvPr/>
          </p:nvSpPr>
          <p:spPr>
            <a:xfrm>
              <a:off x="3208300" y="1585750"/>
              <a:ext cx="10850" cy="28375"/>
            </a:xfrm>
            <a:custGeom>
              <a:avLst/>
              <a:gdLst/>
              <a:ahLst/>
              <a:cxnLst/>
              <a:rect l="l" t="t" r="r" b="b"/>
              <a:pathLst>
                <a:path w="434" h="1135" extrusionOk="0">
                  <a:moveTo>
                    <a:pt x="234" y="0"/>
                  </a:moveTo>
                  <a:cubicBezTo>
                    <a:pt x="234" y="0"/>
                    <a:pt x="200" y="34"/>
                    <a:pt x="200" y="34"/>
                  </a:cubicBezTo>
                  <a:cubicBezTo>
                    <a:pt x="301" y="467"/>
                    <a:pt x="334" y="934"/>
                    <a:pt x="0" y="1134"/>
                  </a:cubicBezTo>
                  <a:cubicBezTo>
                    <a:pt x="434" y="1001"/>
                    <a:pt x="367" y="367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1960;p46">
              <a:extLst>
                <a:ext uri="{FF2B5EF4-FFF2-40B4-BE49-F238E27FC236}">
                  <a16:creationId xmlns:a16="http://schemas.microsoft.com/office/drawing/2014/main" id="{F30E0AD2-D6B6-834C-20D6-122CFBBF9C3D}"/>
                </a:ext>
              </a:extLst>
            </p:cNvPr>
            <p:cNvSpPr/>
            <p:nvPr/>
          </p:nvSpPr>
          <p:spPr>
            <a:xfrm>
              <a:off x="3186375" y="1576500"/>
              <a:ext cx="35725" cy="33575"/>
            </a:xfrm>
            <a:custGeom>
              <a:avLst/>
              <a:gdLst/>
              <a:ahLst/>
              <a:cxnLst/>
              <a:rect l="l" t="t" r="r" b="b"/>
              <a:pathLst>
                <a:path w="1429" h="1343" extrusionOk="0">
                  <a:moveTo>
                    <a:pt x="685" y="1"/>
                  </a:moveTo>
                  <a:cubicBezTo>
                    <a:pt x="671" y="1"/>
                    <a:pt x="658" y="2"/>
                    <a:pt x="644" y="3"/>
                  </a:cubicBezTo>
                  <a:cubicBezTo>
                    <a:pt x="1" y="100"/>
                    <a:pt x="194" y="1343"/>
                    <a:pt x="747" y="1343"/>
                  </a:cubicBezTo>
                  <a:cubicBezTo>
                    <a:pt x="768" y="1343"/>
                    <a:pt x="789" y="1341"/>
                    <a:pt x="811" y="1338"/>
                  </a:cubicBezTo>
                  <a:cubicBezTo>
                    <a:pt x="1429" y="1273"/>
                    <a:pt x="1222" y="1"/>
                    <a:pt x="6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1961;p46">
              <a:extLst>
                <a:ext uri="{FF2B5EF4-FFF2-40B4-BE49-F238E27FC236}">
                  <a16:creationId xmlns:a16="http://schemas.microsoft.com/office/drawing/2014/main" id="{917D3AC2-EA38-BF21-556E-20DD988DEF83}"/>
                </a:ext>
              </a:extLst>
            </p:cNvPr>
            <p:cNvSpPr/>
            <p:nvPr/>
          </p:nvSpPr>
          <p:spPr>
            <a:xfrm>
              <a:off x="3273375" y="1574075"/>
              <a:ext cx="15825" cy="24225"/>
            </a:xfrm>
            <a:custGeom>
              <a:avLst/>
              <a:gdLst/>
              <a:ahLst/>
              <a:cxnLst/>
              <a:rect l="l" t="t" r="r" b="b"/>
              <a:pathLst>
                <a:path w="633" h="969" extrusionOk="0">
                  <a:moveTo>
                    <a:pt x="33" y="0"/>
                  </a:moveTo>
                  <a:cubicBezTo>
                    <a:pt x="0" y="390"/>
                    <a:pt x="157" y="969"/>
                    <a:pt x="596" y="969"/>
                  </a:cubicBezTo>
                  <a:cubicBezTo>
                    <a:pt x="608" y="969"/>
                    <a:pt x="620" y="969"/>
                    <a:pt x="633" y="968"/>
                  </a:cubicBezTo>
                  <a:cubicBezTo>
                    <a:pt x="266" y="901"/>
                    <a:pt x="133" y="434"/>
                    <a:pt x="66" y="34"/>
                  </a:cubicBezTo>
                  <a:cubicBezTo>
                    <a:pt x="66" y="0"/>
                    <a:pt x="33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1962;p46">
              <a:extLst>
                <a:ext uri="{FF2B5EF4-FFF2-40B4-BE49-F238E27FC236}">
                  <a16:creationId xmlns:a16="http://schemas.microsoft.com/office/drawing/2014/main" id="{3508ACD0-5DC5-E009-96BA-04B9B48A08EB}"/>
                </a:ext>
              </a:extLst>
            </p:cNvPr>
            <p:cNvSpPr/>
            <p:nvPr/>
          </p:nvSpPr>
          <p:spPr>
            <a:xfrm>
              <a:off x="3268175" y="1562025"/>
              <a:ext cx="35150" cy="33150"/>
            </a:xfrm>
            <a:custGeom>
              <a:avLst/>
              <a:gdLst/>
              <a:ahLst/>
              <a:cxnLst/>
              <a:rect l="l" t="t" r="r" b="b"/>
              <a:pathLst>
                <a:path w="1406" h="1326" extrusionOk="0">
                  <a:moveTo>
                    <a:pt x="651" y="1"/>
                  </a:moveTo>
                  <a:cubicBezTo>
                    <a:pt x="615" y="1"/>
                    <a:pt x="579" y="5"/>
                    <a:pt x="541" y="15"/>
                  </a:cubicBezTo>
                  <a:cubicBezTo>
                    <a:pt x="1" y="111"/>
                    <a:pt x="217" y="1326"/>
                    <a:pt x="758" y="1326"/>
                  </a:cubicBezTo>
                  <a:cubicBezTo>
                    <a:pt x="785" y="1326"/>
                    <a:pt x="812" y="1323"/>
                    <a:pt x="841" y="1316"/>
                  </a:cubicBezTo>
                  <a:cubicBezTo>
                    <a:pt x="1405" y="1159"/>
                    <a:pt x="1203" y="1"/>
                    <a:pt x="6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1963;p46">
              <a:extLst>
                <a:ext uri="{FF2B5EF4-FFF2-40B4-BE49-F238E27FC236}">
                  <a16:creationId xmlns:a16="http://schemas.microsoft.com/office/drawing/2014/main" id="{6CA57C53-8383-E149-EE61-5E5002FC6FDF}"/>
                </a:ext>
              </a:extLst>
            </p:cNvPr>
            <p:cNvSpPr/>
            <p:nvPr/>
          </p:nvSpPr>
          <p:spPr>
            <a:xfrm>
              <a:off x="3173575" y="1543225"/>
              <a:ext cx="37250" cy="24475"/>
            </a:xfrm>
            <a:custGeom>
              <a:avLst/>
              <a:gdLst/>
              <a:ahLst/>
              <a:cxnLst/>
              <a:rect l="l" t="t" r="r" b="b"/>
              <a:pathLst>
                <a:path w="1490" h="979" extrusionOk="0">
                  <a:moveTo>
                    <a:pt x="1006" y="0"/>
                  </a:moveTo>
                  <a:cubicBezTo>
                    <a:pt x="881" y="0"/>
                    <a:pt x="756" y="33"/>
                    <a:pt x="655" y="100"/>
                  </a:cubicBezTo>
                  <a:cubicBezTo>
                    <a:pt x="422" y="167"/>
                    <a:pt x="222" y="334"/>
                    <a:pt x="88" y="567"/>
                  </a:cubicBezTo>
                  <a:cubicBezTo>
                    <a:pt x="0" y="773"/>
                    <a:pt x="171" y="979"/>
                    <a:pt x="373" y="979"/>
                  </a:cubicBezTo>
                  <a:cubicBezTo>
                    <a:pt x="400" y="979"/>
                    <a:pt x="428" y="975"/>
                    <a:pt x="455" y="967"/>
                  </a:cubicBezTo>
                  <a:cubicBezTo>
                    <a:pt x="622" y="901"/>
                    <a:pt x="789" y="834"/>
                    <a:pt x="956" y="767"/>
                  </a:cubicBezTo>
                  <a:cubicBezTo>
                    <a:pt x="1156" y="701"/>
                    <a:pt x="1323" y="567"/>
                    <a:pt x="1423" y="434"/>
                  </a:cubicBezTo>
                  <a:cubicBezTo>
                    <a:pt x="1489" y="300"/>
                    <a:pt x="1456" y="167"/>
                    <a:pt x="1356" y="100"/>
                  </a:cubicBezTo>
                  <a:cubicBezTo>
                    <a:pt x="1256" y="33"/>
                    <a:pt x="1131" y="0"/>
                    <a:pt x="1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1964;p46">
              <a:extLst>
                <a:ext uri="{FF2B5EF4-FFF2-40B4-BE49-F238E27FC236}">
                  <a16:creationId xmlns:a16="http://schemas.microsoft.com/office/drawing/2014/main" id="{3572328E-4531-F33B-CF56-DDA619D4DC33}"/>
                </a:ext>
              </a:extLst>
            </p:cNvPr>
            <p:cNvSpPr/>
            <p:nvPr/>
          </p:nvSpPr>
          <p:spPr>
            <a:xfrm>
              <a:off x="3261675" y="1526725"/>
              <a:ext cx="36500" cy="19075"/>
            </a:xfrm>
            <a:custGeom>
              <a:avLst/>
              <a:gdLst/>
              <a:ahLst/>
              <a:cxnLst/>
              <a:rect l="l" t="t" r="r" b="b"/>
              <a:pathLst>
                <a:path w="1460" h="763" extrusionOk="0">
                  <a:moveTo>
                    <a:pt x="521" y="1"/>
                  </a:moveTo>
                  <a:cubicBezTo>
                    <a:pt x="353" y="1"/>
                    <a:pt x="199" y="69"/>
                    <a:pt x="100" y="193"/>
                  </a:cubicBezTo>
                  <a:cubicBezTo>
                    <a:pt x="0" y="293"/>
                    <a:pt x="0" y="427"/>
                    <a:pt x="100" y="527"/>
                  </a:cubicBezTo>
                  <a:cubicBezTo>
                    <a:pt x="234" y="627"/>
                    <a:pt x="400" y="693"/>
                    <a:pt x="567" y="693"/>
                  </a:cubicBezTo>
                  <a:cubicBezTo>
                    <a:pt x="734" y="727"/>
                    <a:pt x="901" y="760"/>
                    <a:pt x="1068" y="760"/>
                  </a:cubicBezTo>
                  <a:cubicBezTo>
                    <a:pt x="1080" y="762"/>
                    <a:pt x="1092" y="763"/>
                    <a:pt x="1103" y="763"/>
                  </a:cubicBezTo>
                  <a:cubicBezTo>
                    <a:pt x="1318" y="763"/>
                    <a:pt x="1459" y="485"/>
                    <a:pt x="1301" y="326"/>
                  </a:cubicBezTo>
                  <a:cubicBezTo>
                    <a:pt x="1134" y="160"/>
                    <a:pt x="934" y="26"/>
                    <a:pt x="701" y="26"/>
                  </a:cubicBezTo>
                  <a:cubicBezTo>
                    <a:pt x="640" y="9"/>
                    <a:pt x="580" y="1"/>
                    <a:pt x="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1965;p46">
              <a:extLst>
                <a:ext uri="{FF2B5EF4-FFF2-40B4-BE49-F238E27FC236}">
                  <a16:creationId xmlns:a16="http://schemas.microsoft.com/office/drawing/2014/main" id="{A5620200-42B0-D0F5-7CD5-9494C49F4BB6}"/>
                </a:ext>
              </a:extLst>
            </p:cNvPr>
            <p:cNvSpPr/>
            <p:nvPr/>
          </p:nvSpPr>
          <p:spPr>
            <a:xfrm>
              <a:off x="3006800" y="1404775"/>
              <a:ext cx="290750" cy="216850"/>
            </a:xfrm>
            <a:custGeom>
              <a:avLst/>
              <a:gdLst/>
              <a:ahLst/>
              <a:cxnLst/>
              <a:rect l="l" t="t" r="r" b="b"/>
              <a:pathLst>
                <a:path w="11630" h="8674" extrusionOk="0">
                  <a:moveTo>
                    <a:pt x="7489" y="0"/>
                  </a:moveTo>
                  <a:cubicBezTo>
                    <a:pt x="6691" y="0"/>
                    <a:pt x="5746" y="194"/>
                    <a:pt x="4625" y="668"/>
                  </a:cubicBezTo>
                  <a:cubicBezTo>
                    <a:pt x="1" y="2631"/>
                    <a:pt x="2012" y="8674"/>
                    <a:pt x="3445" y="8674"/>
                  </a:cubicBezTo>
                  <a:cubicBezTo>
                    <a:pt x="3449" y="8674"/>
                    <a:pt x="3453" y="8674"/>
                    <a:pt x="3457" y="8674"/>
                  </a:cubicBezTo>
                  <a:cubicBezTo>
                    <a:pt x="3724" y="8674"/>
                    <a:pt x="4258" y="6872"/>
                    <a:pt x="4391" y="6105"/>
                  </a:cubicBezTo>
                  <a:cubicBezTo>
                    <a:pt x="4524" y="5338"/>
                    <a:pt x="3991" y="4371"/>
                    <a:pt x="4725" y="3170"/>
                  </a:cubicBezTo>
                  <a:cubicBezTo>
                    <a:pt x="5026" y="2708"/>
                    <a:pt x="5999" y="2606"/>
                    <a:pt x="6943" y="2606"/>
                  </a:cubicBezTo>
                  <a:cubicBezTo>
                    <a:pt x="7699" y="2606"/>
                    <a:pt x="8437" y="2671"/>
                    <a:pt x="8799" y="2671"/>
                  </a:cubicBezTo>
                  <a:cubicBezTo>
                    <a:pt x="8834" y="2671"/>
                    <a:pt x="8866" y="2671"/>
                    <a:pt x="8894" y="2669"/>
                  </a:cubicBezTo>
                  <a:cubicBezTo>
                    <a:pt x="9356" y="2626"/>
                    <a:pt x="9768" y="2483"/>
                    <a:pt x="10157" y="2483"/>
                  </a:cubicBezTo>
                  <a:cubicBezTo>
                    <a:pt x="10667" y="2483"/>
                    <a:pt x="11137" y="2729"/>
                    <a:pt x="11630" y="3770"/>
                  </a:cubicBezTo>
                  <a:cubicBezTo>
                    <a:pt x="11630" y="3770"/>
                    <a:pt x="11009" y="0"/>
                    <a:pt x="74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1966;p46">
              <a:extLst>
                <a:ext uri="{FF2B5EF4-FFF2-40B4-BE49-F238E27FC236}">
                  <a16:creationId xmlns:a16="http://schemas.microsoft.com/office/drawing/2014/main" id="{BFBB8953-0DF1-D436-1397-737CB935FC19}"/>
                </a:ext>
              </a:extLst>
            </p:cNvPr>
            <p:cNvSpPr/>
            <p:nvPr/>
          </p:nvSpPr>
          <p:spPr>
            <a:xfrm>
              <a:off x="3024000" y="1587275"/>
              <a:ext cx="90925" cy="95125"/>
            </a:xfrm>
            <a:custGeom>
              <a:avLst/>
              <a:gdLst/>
              <a:ahLst/>
              <a:cxnLst/>
              <a:rect l="l" t="t" r="r" b="b"/>
              <a:pathLst>
                <a:path w="3637" h="3805" extrusionOk="0">
                  <a:moveTo>
                    <a:pt x="1231" y="0"/>
                  </a:moveTo>
                  <a:cubicBezTo>
                    <a:pt x="1103" y="0"/>
                    <a:pt x="980" y="32"/>
                    <a:pt x="868" y="106"/>
                  </a:cubicBezTo>
                  <a:cubicBezTo>
                    <a:pt x="0" y="640"/>
                    <a:pt x="1201" y="3408"/>
                    <a:pt x="2269" y="3742"/>
                  </a:cubicBezTo>
                  <a:cubicBezTo>
                    <a:pt x="2388" y="3784"/>
                    <a:pt x="2510" y="3804"/>
                    <a:pt x="2630" y="3804"/>
                  </a:cubicBezTo>
                  <a:cubicBezTo>
                    <a:pt x="3082" y="3804"/>
                    <a:pt x="3505" y="3523"/>
                    <a:pt x="3636" y="3075"/>
                  </a:cubicBezTo>
                  <a:lnTo>
                    <a:pt x="3203" y="1440"/>
                  </a:lnTo>
                  <a:cubicBezTo>
                    <a:pt x="3203" y="1440"/>
                    <a:pt x="2091" y="0"/>
                    <a:pt x="1231" y="0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1967;p46">
              <a:extLst>
                <a:ext uri="{FF2B5EF4-FFF2-40B4-BE49-F238E27FC236}">
                  <a16:creationId xmlns:a16="http://schemas.microsoft.com/office/drawing/2014/main" id="{EC731DC3-4602-45EA-6FF5-3D00F4A6416D}"/>
                </a:ext>
              </a:extLst>
            </p:cNvPr>
            <p:cNvSpPr/>
            <p:nvPr/>
          </p:nvSpPr>
          <p:spPr>
            <a:xfrm>
              <a:off x="3054025" y="1609100"/>
              <a:ext cx="47325" cy="57875"/>
            </a:xfrm>
            <a:custGeom>
              <a:avLst/>
              <a:gdLst/>
              <a:ahLst/>
              <a:cxnLst/>
              <a:rect l="l" t="t" r="r" b="b"/>
              <a:pathLst>
                <a:path w="1893" h="2315" extrusionOk="0">
                  <a:moveTo>
                    <a:pt x="34" y="0"/>
                  </a:moveTo>
                  <a:cubicBezTo>
                    <a:pt x="34" y="0"/>
                    <a:pt x="0" y="34"/>
                    <a:pt x="34" y="34"/>
                  </a:cubicBezTo>
                  <a:cubicBezTo>
                    <a:pt x="734" y="334"/>
                    <a:pt x="1268" y="901"/>
                    <a:pt x="1501" y="1635"/>
                  </a:cubicBezTo>
                  <a:cubicBezTo>
                    <a:pt x="1387" y="1463"/>
                    <a:pt x="1206" y="1368"/>
                    <a:pt x="1023" y="1368"/>
                  </a:cubicBezTo>
                  <a:cubicBezTo>
                    <a:pt x="887" y="1368"/>
                    <a:pt x="748" y="1421"/>
                    <a:pt x="634" y="1535"/>
                  </a:cubicBezTo>
                  <a:cubicBezTo>
                    <a:pt x="634" y="1535"/>
                    <a:pt x="634" y="1568"/>
                    <a:pt x="634" y="1568"/>
                  </a:cubicBezTo>
                  <a:cubicBezTo>
                    <a:pt x="717" y="1537"/>
                    <a:pt x="802" y="1522"/>
                    <a:pt x="887" y="1522"/>
                  </a:cubicBezTo>
                  <a:cubicBezTo>
                    <a:pt x="1074" y="1522"/>
                    <a:pt x="1253" y="1597"/>
                    <a:pt x="1368" y="1735"/>
                  </a:cubicBezTo>
                  <a:cubicBezTo>
                    <a:pt x="1535" y="1902"/>
                    <a:pt x="1635" y="2102"/>
                    <a:pt x="1768" y="2302"/>
                  </a:cubicBezTo>
                  <a:cubicBezTo>
                    <a:pt x="1777" y="2311"/>
                    <a:pt x="1791" y="2315"/>
                    <a:pt x="1806" y="2315"/>
                  </a:cubicBezTo>
                  <a:cubicBezTo>
                    <a:pt x="1846" y="2315"/>
                    <a:pt x="1893" y="2284"/>
                    <a:pt x="1868" y="2235"/>
                  </a:cubicBezTo>
                  <a:cubicBezTo>
                    <a:pt x="1835" y="1301"/>
                    <a:pt x="1034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23173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3"/>
          <p:cNvSpPr txBox="1">
            <a:spLocks noGrp="1"/>
          </p:cNvSpPr>
          <p:nvPr>
            <p:ph type="title"/>
          </p:nvPr>
        </p:nvSpPr>
        <p:spPr>
          <a:xfrm>
            <a:off x="1214646" y="222617"/>
            <a:ext cx="6438538" cy="72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Experiment: Can I also be an influencer</a:t>
            </a:r>
            <a:endParaRPr sz="2400" dirty="0">
              <a:solidFill>
                <a:schemeClr val="tx1"/>
              </a:solidFill>
            </a:endParaRPr>
          </a:p>
        </p:txBody>
      </p:sp>
      <p:sp>
        <p:nvSpPr>
          <p:cNvPr id="501" name="Google Shape;501;p33"/>
          <p:cNvSpPr txBox="1">
            <a:spLocks noGrp="1"/>
          </p:cNvSpPr>
          <p:nvPr>
            <p:ph type="title" idx="4"/>
          </p:nvPr>
        </p:nvSpPr>
        <p:spPr>
          <a:xfrm>
            <a:off x="5269611" y="1455742"/>
            <a:ext cx="7752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/>
          </a:p>
        </p:txBody>
      </p:sp>
      <p:sp>
        <p:nvSpPr>
          <p:cNvPr id="502" name="Google Shape;502;p33"/>
          <p:cNvSpPr txBox="1">
            <a:spLocks noGrp="1"/>
          </p:cNvSpPr>
          <p:nvPr>
            <p:ph type="title" idx="5"/>
          </p:nvPr>
        </p:nvSpPr>
        <p:spPr>
          <a:xfrm>
            <a:off x="1999848" y="833650"/>
            <a:ext cx="7752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sp>
        <p:nvSpPr>
          <p:cNvPr id="503" name="Google Shape;503;p33"/>
          <p:cNvSpPr txBox="1">
            <a:spLocks noGrp="1"/>
          </p:cNvSpPr>
          <p:nvPr>
            <p:ph type="title" idx="6"/>
          </p:nvPr>
        </p:nvSpPr>
        <p:spPr>
          <a:xfrm>
            <a:off x="6711595" y="840459"/>
            <a:ext cx="7752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sp>
        <p:nvSpPr>
          <p:cNvPr id="507" name="Google Shape;507;p33"/>
          <p:cNvSpPr txBox="1">
            <a:spLocks noGrp="1"/>
          </p:cNvSpPr>
          <p:nvPr>
            <p:ph type="title" idx="13"/>
          </p:nvPr>
        </p:nvSpPr>
        <p:spPr>
          <a:xfrm>
            <a:off x="6595218" y="117497"/>
            <a:ext cx="7752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rgbClr val="FF0000"/>
                </a:solidFill>
              </a:rPr>
              <a:t>?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536" name="Google Shape;536;p33"/>
          <p:cNvSpPr/>
          <p:nvPr/>
        </p:nvSpPr>
        <p:spPr>
          <a:xfrm>
            <a:off x="6804499" y="4897179"/>
            <a:ext cx="105120" cy="105120"/>
          </a:xfrm>
          <a:custGeom>
            <a:avLst/>
            <a:gdLst/>
            <a:ahLst/>
            <a:cxnLst/>
            <a:rect l="l" t="t" r="r" b="b"/>
            <a:pathLst>
              <a:path w="3516" h="3516" extrusionOk="0">
                <a:moveTo>
                  <a:pt x="1774" y="0"/>
                </a:moveTo>
                <a:cubicBezTo>
                  <a:pt x="1489" y="0"/>
                  <a:pt x="1236" y="254"/>
                  <a:pt x="1236" y="507"/>
                </a:cubicBezTo>
                <a:lnTo>
                  <a:pt x="1236" y="1236"/>
                </a:lnTo>
                <a:lnTo>
                  <a:pt x="539" y="1236"/>
                </a:lnTo>
                <a:cubicBezTo>
                  <a:pt x="254" y="1236"/>
                  <a:pt x="1" y="1489"/>
                  <a:pt x="1" y="1742"/>
                </a:cubicBezTo>
                <a:cubicBezTo>
                  <a:pt x="1" y="2027"/>
                  <a:pt x="254" y="2281"/>
                  <a:pt x="539" y="2281"/>
                </a:cubicBezTo>
                <a:lnTo>
                  <a:pt x="1236" y="2281"/>
                </a:lnTo>
                <a:lnTo>
                  <a:pt x="1236" y="2977"/>
                </a:lnTo>
                <a:cubicBezTo>
                  <a:pt x="1236" y="3262"/>
                  <a:pt x="1489" y="3516"/>
                  <a:pt x="1774" y="3516"/>
                </a:cubicBezTo>
                <a:cubicBezTo>
                  <a:pt x="2027" y="3516"/>
                  <a:pt x="2281" y="3262"/>
                  <a:pt x="2281" y="2977"/>
                </a:cubicBezTo>
                <a:lnTo>
                  <a:pt x="2281" y="2281"/>
                </a:lnTo>
                <a:lnTo>
                  <a:pt x="3009" y="2281"/>
                </a:lnTo>
                <a:cubicBezTo>
                  <a:pt x="3263" y="2281"/>
                  <a:pt x="3516" y="2027"/>
                  <a:pt x="3516" y="1742"/>
                </a:cubicBezTo>
                <a:cubicBezTo>
                  <a:pt x="3516" y="1489"/>
                  <a:pt x="3294" y="1236"/>
                  <a:pt x="3009" y="1236"/>
                </a:cubicBezTo>
                <a:lnTo>
                  <a:pt x="2281" y="1236"/>
                </a:lnTo>
                <a:lnTo>
                  <a:pt x="2281" y="507"/>
                </a:lnTo>
                <a:cubicBezTo>
                  <a:pt x="2281" y="254"/>
                  <a:pt x="2027" y="0"/>
                  <a:pt x="1774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3EA652-F43D-15A7-3500-A00A1206C4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03"/>
          <a:stretch/>
        </p:blipFill>
        <p:spPr>
          <a:xfrm>
            <a:off x="169037" y="743942"/>
            <a:ext cx="3429182" cy="34281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61480D-CFC9-431B-243B-24B79F672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8792" y="2117225"/>
            <a:ext cx="5296214" cy="277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53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8" name="Google Shape;1828;p45"/>
          <p:cNvGrpSpPr/>
          <p:nvPr/>
        </p:nvGrpSpPr>
        <p:grpSpPr>
          <a:xfrm>
            <a:off x="74312" y="214924"/>
            <a:ext cx="3057035" cy="2636811"/>
            <a:chOff x="74312" y="214924"/>
            <a:chExt cx="3057035" cy="2636811"/>
          </a:xfrm>
        </p:grpSpPr>
        <p:sp>
          <p:nvSpPr>
            <p:cNvPr id="1829" name="Google Shape;1829;p45"/>
            <p:cNvSpPr/>
            <p:nvPr/>
          </p:nvSpPr>
          <p:spPr>
            <a:xfrm>
              <a:off x="2509208" y="761961"/>
              <a:ext cx="103236" cy="103236"/>
            </a:xfrm>
            <a:custGeom>
              <a:avLst/>
              <a:gdLst/>
              <a:ahLst/>
              <a:cxnLst/>
              <a:rect l="l" t="t" r="r" b="b"/>
              <a:pathLst>
                <a:path w="3453" h="3453" extrusionOk="0">
                  <a:moveTo>
                    <a:pt x="1743" y="666"/>
                  </a:moveTo>
                  <a:cubicBezTo>
                    <a:pt x="2313" y="666"/>
                    <a:pt x="2788" y="1141"/>
                    <a:pt x="2788" y="1711"/>
                  </a:cubicBezTo>
                  <a:cubicBezTo>
                    <a:pt x="2788" y="2281"/>
                    <a:pt x="2313" y="2756"/>
                    <a:pt x="1743" y="2756"/>
                  </a:cubicBezTo>
                  <a:cubicBezTo>
                    <a:pt x="1173" y="2756"/>
                    <a:pt x="698" y="2281"/>
                    <a:pt x="698" y="1711"/>
                  </a:cubicBezTo>
                  <a:cubicBezTo>
                    <a:pt x="698" y="1141"/>
                    <a:pt x="1173" y="666"/>
                    <a:pt x="1743" y="666"/>
                  </a:cubicBezTo>
                  <a:close/>
                  <a:moveTo>
                    <a:pt x="1743" y="1"/>
                  </a:moveTo>
                  <a:cubicBezTo>
                    <a:pt x="793" y="1"/>
                    <a:pt x="1" y="761"/>
                    <a:pt x="1" y="1711"/>
                  </a:cubicBezTo>
                  <a:cubicBezTo>
                    <a:pt x="1" y="2661"/>
                    <a:pt x="793" y="3453"/>
                    <a:pt x="1743" y="3453"/>
                  </a:cubicBezTo>
                  <a:cubicBezTo>
                    <a:pt x="2693" y="3453"/>
                    <a:pt x="3453" y="2661"/>
                    <a:pt x="3453" y="1711"/>
                  </a:cubicBezTo>
                  <a:cubicBezTo>
                    <a:pt x="3453" y="761"/>
                    <a:pt x="2693" y="1"/>
                    <a:pt x="174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30" name="Google Shape;1830;p45"/>
            <p:cNvSpPr/>
            <p:nvPr/>
          </p:nvSpPr>
          <p:spPr>
            <a:xfrm>
              <a:off x="1182631" y="757237"/>
              <a:ext cx="103236" cy="103236"/>
            </a:xfrm>
            <a:custGeom>
              <a:avLst/>
              <a:gdLst/>
              <a:ahLst/>
              <a:cxnLst/>
              <a:rect l="l" t="t" r="r" b="b"/>
              <a:pathLst>
                <a:path w="3453" h="3453" extrusionOk="0">
                  <a:moveTo>
                    <a:pt x="1742" y="697"/>
                  </a:moveTo>
                  <a:cubicBezTo>
                    <a:pt x="2312" y="697"/>
                    <a:pt x="2756" y="1172"/>
                    <a:pt x="2756" y="1742"/>
                  </a:cubicBezTo>
                  <a:cubicBezTo>
                    <a:pt x="2756" y="2312"/>
                    <a:pt x="2312" y="2787"/>
                    <a:pt x="1742" y="2787"/>
                  </a:cubicBezTo>
                  <a:cubicBezTo>
                    <a:pt x="1141" y="2787"/>
                    <a:pt x="697" y="2312"/>
                    <a:pt x="697" y="1742"/>
                  </a:cubicBezTo>
                  <a:cubicBezTo>
                    <a:pt x="697" y="1172"/>
                    <a:pt x="1141" y="697"/>
                    <a:pt x="1742" y="697"/>
                  </a:cubicBezTo>
                  <a:close/>
                  <a:moveTo>
                    <a:pt x="1742" y="0"/>
                  </a:moveTo>
                  <a:cubicBezTo>
                    <a:pt x="792" y="0"/>
                    <a:pt x="1" y="792"/>
                    <a:pt x="1" y="1742"/>
                  </a:cubicBezTo>
                  <a:cubicBezTo>
                    <a:pt x="1" y="2692"/>
                    <a:pt x="792" y="3452"/>
                    <a:pt x="1742" y="3452"/>
                  </a:cubicBezTo>
                  <a:cubicBezTo>
                    <a:pt x="2692" y="3452"/>
                    <a:pt x="3453" y="2692"/>
                    <a:pt x="3453" y="1742"/>
                  </a:cubicBezTo>
                  <a:cubicBezTo>
                    <a:pt x="3453" y="792"/>
                    <a:pt x="2692" y="0"/>
                    <a:pt x="174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31" name="Google Shape;1831;p45"/>
            <p:cNvSpPr/>
            <p:nvPr/>
          </p:nvSpPr>
          <p:spPr>
            <a:xfrm>
              <a:off x="297780" y="2153924"/>
              <a:ext cx="103206" cy="103236"/>
            </a:xfrm>
            <a:custGeom>
              <a:avLst/>
              <a:gdLst/>
              <a:ahLst/>
              <a:cxnLst/>
              <a:rect l="l" t="t" r="r" b="b"/>
              <a:pathLst>
                <a:path w="3452" h="3453" extrusionOk="0">
                  <a:moveTo>
                    <a:pt x="1742" y="697"/>
                  </a:moveTo>
                  <a:cubicBezTo>
                    <a:pt x="2312" y="697"/>
                    <a:pt x="2787" y="1172"/>
                    <a:pt x="2787" y="1742"/>
                  </a:cubicBezTo>
                  <a:cubicBezTo>
                    <a:pt x="2787" y="2312"/>
                    <a:pt x="2312" y="2787"/>
                    <a:pt x="1742" y="2787"/>
                  </a:cubicBezTo>
                  <a:cubicBezTo>
                    <a:pt x="1172" y="2787"/>
                    <a:pt x="697" y="2312"/>
                    <a:pt x="697" y="1742"/>
                  </a:cubicBezTo>
                  <a:cubicBezTo>
                    <a:pt x="697" y="1172"/>
                    <a:pt x="1172" y="697"/>
                    <a:pt x="1742" y="697"/>
                  </a:cubicBezTo>
                  <a:close/>
                  <a:moveTo>
                    <a:pt x="1742" y="1"/>
                  </a:moveTo>
                  <a:cubicBezTo>
                    <a:pt x="792" y="1"/>
                    <a:pt x="0" y="792"/>
                    <a:pt x="0" y="1742"/>
                  </a:cubicBezTo>
                  <a:cubicBezTo>
                    <a:pt x="0" y="2692"/>
                    <a:pt x="792" y="3452"/>
                    <a:pt x="1742" y="3452"/>
                  </a:cubicBezTo>
                  <a:cubicBezTo>
                    <a:pt x="2692" y="3452"/>
                    <a:pt x="3452" y="2692"/>
                    <a:pt x="3452" y="1742"/>
                  </a:cubicBezTo>
                  <a:cubicBezTo>
                    <a:pt x="3452" y="792"/>
                    <a:pt x="2692" y="1"/>
                    <a:pt x="1742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32" name="Google Shape;1832;p45"/>
            <p:cNvSpPr/>
            <p:nvPr/>
          </p:nvSpPr>
          <p:spPr>
            <a:xfrm>
              <a:off x="393396" y="214924"/>
              <a:ext cx="103236" cy="102309"/>
            </a:xfrm>
            <a:custGeom>
              <a:avLst/>
              <a:gdLst/>
              <a:ahLst/>
              <a:cxnLst/>
              <a:rect l="l" t="t" r="r" b="b"/>
              <a:pathLst>
                <a:path w="3453" h="3422" extrusionOk="0">
                  <a:moveTo>
                    <a:pt x="1711" y="666"/>
                  </a:moveTo>
                  <a:cubicBezTo>
                    <a:pt x="2281" y="666"/>
                    <a:pt x="2756" y="1141"/>
                    <a:pt x="2756" y="1711"/>
                  </a:cubicBezTo>
                  <a:cubicBezTo>
                    <a:pt x="2756" y="2281"/>
                    <a:pt x="2281" y="2756"/>
                    <a:pt x="1711" y="2756"/>
                  </a:cubicBezTo>
                  <a:cubicBezTo>
                    <a:pt x="1141" y="2756"/>
                    <a:pt x="666" y="2281"/>
                    <a:pt x="666" y="1711"/>
                  </a:cubicBezTo>
                  <a:cubicBezTo>
                    <a:pt x="666" y="1141"/>
                    <a:pt x="1141" y="666"/>
                    <a:pt x="1711" y="666"/>
                  </a:cubicBezTo>
                  <a:close/>
                  <a:moveTo>
                    <a:pt x="1711" y="1"/>
                  </a:moveTo>
                  <a:cubicBezTo>
                    <a:pt x="761" y="1"/>
                    <a:pt x="1" y="761"/>
                    <a:pt x="1" y="1711"/>
                  </a:cubicBezTo>
                  <a:cubicBezTo>
                    <a:pt x="1" y="2661"/>
                    <a:pt x="761" y="3421"/>
                    <a:pt x="1711" y="3421"/>
                  </a:cubicBezTo>
                  <a:cubicBezTo>
                    <a:pt x="2661" y="3421"/>
                    <a:pt x="3453" y="2661"/>
                    <a:pt x="3453" y="1711"/>
                  </a:cubicBezTo>
                  <a:cubicBezTo>
                    <a:pt x="3453" y="761"/>
                    <a:pt x="2661" y="1"/>
                    <a:pt x="1711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33" name="Google Shape;1833;p45"/>
            <p:cNvSpPr/>
            <p:nvPr/>
          </p:nvSpPr>
          <p:spPr>
            <a:xfrm>
              <a:off x="3027155" y="494002"/>
              <a:ext cx="104193" cy="104193"/>
            </a:xfrm>
            <a:custGeom>
              <a:avLst/>
              <a:gdLst/>
              <a:ahLst/>
              <a:cxnLst/>
              <a:rect l="l" t="t" r="r" b="b"/>
              <a:pathLst>
                <a:path w="3485" h="3485" extrusionOk="0">
                  <a:moveTo>
                    <a:pt x="1743" y="0"/>
                  </a:moveTo>
                  <a:cubicBezTo>
                    <a:pt x="1458" y="0"/>
                    <a:pt x="1236" y="222"/>
                    <a:pt x="1236" y="507"/>
                  </a:cubicBezTo>
                  <a:lnTo>
                    <a:pt x="1236" y="1236"/>
                  </a:lnTo>
                  <a:lnTo>
                    <a:pt x="508" y="1236"/>
                  </a:lnTo>
                  <a:cubicBezTo>
                    <a:pt x="223" y="1236"/>
                    <a:pt x="1" y="1457"/>
                    <a:pt x="1" y="1742"/>
                  </a:cubicBezTo>
                  <a:cubicBezTo>
                    <a:pt x="1" y="2027"/>
                    <a:pt x="223" y="2249"/>
                    <a:pt x="508" y="2249"/>
                  </a:cubicBezTo>
                  <a:lnTo>
                    <a:pt x="1236" y="2249"/>
                  </a:lnTo>
                  <a:lnTo>
                    <a:pt x="1236" y="2977"/>
                  </a:lnTo>
                  <a:cubicBezTo>
                    <a:pt x="1236" y="3262"/>
                    <a:pt x="1458" y="3484"/>
                    <a:pt x="1743" y="3484"/>
                  </a:cubicBezTo>
                  <a:cubicBezTo>
                    <a:pt x="2028" y="3484"/>
                    <a:pt x="2249" y="3262"/>
                    <a:pt x="2249" y="2977"/>
                  </a:cubicBezTo>
                  <a:lnTo>
                    <a:pt x="2249" y="2249"/>
                  </a:lnTo>
                  <a:lnTo>
                    <a:pt x="2978" y="2249"/>
                  </a:lnTo>
                  <a:cubicBezTo>
                    <a:pt x="3263" y="2249"/>
                    <a:pt x="3485" y="2027"/>
                    <a:pt x="3485" y="1742"/>
                  </a:cubicBezTo>
                  <a:cubicBezTo>
                    <a:pt x="3485" y="1457"/>
                    <a:pt x="3263" y="1236"/>
                    <a:pt x="2978" y="1236"/>
                  </a:cubicBezTo>
                  <a:lnTo>
                    <a:pt x="2249" y="1236"/>
                  </a:lnTo>
                  <a:lnTo>
                    <a:pt x="2249" y="507"/>
                  </a:lnTo>
                  <a:cubicBezTo>
                    <a:pt x="2249" y="222"/>
                    <a:pt x="2028" y="0"/>
                    <a:pt x="1743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34" name="Google Shape;1834;p45"/>
            <p:cNvSpPr/>
            <p:nvPr/>
          </p:nvSpPr>
          <p:spPr>
            <a:xfrm>
              <a:off x="1591685" y="2477711"/>
              <a:ext cx="104193" cy="104193"/>
            </a:xfrm>
            <a:custGeom>
              <a:avLst/>
              <a:gdLst/>
              <a:ahLst/>
              <a:cxnLst/>
              <a:rect l="l" t="t" r="r" b="b"/>
              <a:pathLst>
                <a:path w="3485" h="3485" extrusionOk="0">
                  <a:moveTo>
                    <a:pt x="1742" y="1"/>
                  </a:moveTo>
                  <a:cubicBezTo>
                    <a:pt x="1457" y="1"/>
                    <a:pt x="1236" y="222"/>
                    <a:pt x="1236" y="507"/>
                  </a:cubicBezTo>
                  <a:lnTo>
                    <a:pt x="1236" y="1236"/>
                  </a:lnTo>
                  <a:lnTo>
                    <a:pt x="507" y="1236"/>
                  </a:lnTo>
                  <a:cubicBezTo>
                    <a:pt x="222" y="1236"/>
                    <a:pt x="1" y="1458"/>
                    <a:pt x="1" y="1743"/>
                  </a:cubicBezTo>
                  <a:cubicBezTo>
                    <a:pt x="1" y="2028"/>
                    <a:pt x="222" y="2249"/>
                    <a:pt x="507" y="2249"/>
                  </a:cubicBezTo>
                  <a:lnTo>
                    <a:pt x="1236" y="2249"/>
                  </a:lnTo>
                  <a:lnTo>
                    <a:pt x="1236" y="2978"/>
                  </a:lnTo>
                  <a:cubicBezTo>
                    <a:pt x="1236" y="3263"/>
                    <a:pt x="1457" y="3484"/>
                    <a:pt x="1742" y="3484"/>
                  </a:cubicBezTo>
                  <a:cubicBezTo>
                    <a:pt x="2027" y="3484"/>
                    <a:pt x="2249" y="3263"/>
                    <a:pt x="2249" y="2978"/>
                  </a:cubicBezTo>
                  <a:lnTo>
                    <a:pt x="2249" y="2249"/>
                  </a:lnTo>
                  <a:lnTo>
                    <a:pt x="2978" y="2249"/>
                  </a:lnTo>
                  <a:cubicBezTo>
                    <a:pt x="3263" y="2249"/>
                    <a:pt x="3484" y="2028"/>
                    <a:pt x="3484" y="1743"/>
                  </a:cubicBezTo>
                  <a:cubicBezTo>
                    <a:pt x="3484" y="1458"/>
                    <a:pt x="3263" y="1236"/>
                    <a:pt x="2978" y="1236"/>
                  </a:cubicBezTo>
                  <a:lnTo>
                    <a:pt x="2249" y="1236"/>
                  </a:lnTo>
                  <a:lnTo>
                    <a:pt x="2249" y="507"/>
                  </a:lnTo>
                  <a:cubicBezTo>
                    <a:pt x="2249" y="222"/>
                    <a:pt x="2027" y="1"/>
                    <a:pt x="1742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35" name="Google Shape;1835;p45"/>
            <p:cNvSpPr/>
            <p:nvPr/>
          </p:nvSpPr>
          <p:spPr>
            <a:xfrm>
              <a:off x="845995" y="1126553"/>
              <a:ext cx="104193" cy="104193"/>
            </a:xfrm>
            <a:custGeom>
              <a:avLst/>
              <a:gdLst/>
              <a:ahLst/>
              <a:cxnLst/>
              <a:rect l="l" t="t" r="r" b="b"/>
              <a:pathLst>
                <a:path w="3485" h="3485" extrusionOk="0">
                  <a:moveTo>
                    <a:pt x="1743" y="1"/>
                  </a:moveTo>
                  <a:cubicBezTo>
                    <a:pt x="1458" y="1"/>
                    <a:pt x="1236" y="223"/>
                    <a:pt x="1236" y="508"/>
                  </a:cubicBezTo>
                  <a:lnTo>
                    <a:pt x="1236" y="1236"/>
                  </a:lnTo>
                  <a:lnTo>
                    <a:pt x="507" y="1236"/>
                  </a:lnTo>
                  <a:cubicBezTo>
                    <a:pt x="222" y="1236"/>
                    <a:pt x="1" y="1458"/>
                    <a:pt x="1" y="1743"/>
                  </a:cubicBezTo>
                  <a:cubicBezTo>
                    <a:pt x="1" y="2028"/>
                    <a:pt x="222" y="2249"/>
                    <a:pt x="507" y="2249"/>
                  </a:cubicBezTo>
                  <a:lnTo>
                    <a:pt x="1236" y="2249"/>
                  </a:lnTo>
                  <a:lnTo>
                    <a:pt x="1236" y="2978"/>
                  </a:lnTo>
                  <a:cubicBezTo>
                    <a:pt x="1236" y="3263"/>
                    <a:pt x="1458" y="3485"/>
                    <a:pt x="1743" y="3485"/>
                  </a:cubicBezTo>
                  <a:cubicBezTo>
                    <a:pt x="2028" y="3485"/>
                    <a:pt x="2249" y="3263"/>
                    <a:pt x="2249" y="2978"/>
                  </a:cubicBezTo>
                  <a:lnTo>
                    <a:pt x="2249" y="2249"/>
                  </a:lnTo>
                  <a:lnTo>
                    <a:pt x="2978" y="2249"/>
                  </a:lnTo>
                  <a:cubicBezTo>
                    <a:pt x="3263" y="2249"/>
                    <a:pt x="3484" y="2028"/>
                    <a:pt x="3484" y="1743"/>
                  </a:cubicBezTo>
                  <a:cubicBezTo>
                    <a:pt x="3484" y="1458"/>
                    <a:pt x="3263" y="1236"/>
                    <a:pt x="2978" y="1236"/>
                  </a:cubicBezTo>
                  <a:lnTo>
                    <a:pt x="2249" y="1236"/>
                  </a:lnTo>
                  <a:lnTo>
                    <a:pt x="2249" y="508"/>
                  </a:lnTo>
                  <a:cubicBezTo>
                    <a:pt x="2249" y="223"/>
                    <a:pt x="2028" y="1"/>
                    <a:pt x="174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36" name="Google Shape;1836;p45"/>
            <p:cNvSpPr/>
            <p:nvPr/>
          </p:nvSpPr>
          <p:spPr>
            <a:xfrm>
              <a:off x="74312" y="1338656"/>
              <a:ext cx="105120" cy="105120"/>
            </a:xfrm>
            <a:custGeom>
              <a:avLst/>
              <a:gdLst/>
              <a:ahLst/>
              <a:cxnLst/>
              <a:rect l="l" t="t" r="r" b="b"/>
              <a:pathLst>
                <a:path w="3516" h="3516" extrusionOk="0">
                  <a:moveTo>
                    <a:pt x="1742" y="1"/>
                  </a:moveTo>
                  <a:cubicBezTo>
                    <a:pt x="1489" y="1"/>
                    <a:pt x="1235" y="254"/>
                    <a:pt x="1235" y="539"/>
                  </a:cubicBezTo>
                  <a:lnTo>
                    <a:pt x="1235" y="1236"/>
                  </a:lnTo>
                  <a:lnTo>
                    <a:pt x="507" y="1236"/>
                  </a:lnTo>
                  <a:cubicBezTo>
                    <a:pt x="254" y="1236"/>
                    <a:pt x="0" y="1489"/>
                    <a:pt x="0" y="1774"/>
                  </a:cubicBezTo>
                  <a:cubicBezTo>
                    <a:pt x="0" y="2027"/>
                    <a:pt x="254" y="2281"/>
                    <a:pt x="507" y="2281"/>
                  </a:cubicBezTo>
                  <a:lnTo>
                    <a:pt x="1235" y="2281"/>
                  </a:lnTo>
                  <a:lnTo>
                    <a:pt x="1235" y="3009"/>
                  </a:lnTo>
                  <a:cubicBezTo>
                    <a:pt x="1235" y="3263"/>
                    <a:pt x="1489" y="3516"/>
                    <a:pt x="1742" y="3516"/>
                  </a:cubicBezTo>
                  <a:cubicBezTo>
                    <a:pt x="2027" y="3516"/>
                    <a:pt x="2280" y="3263"/>
                    <a:pt x="2280" y="3009"/>
                  </a:cubicBezTo>
                  <a:lnTo>
                    <a:pt x="2280" y="2281"/>
                  </a:lnTo>
                  <a:lnTo>
                    <a:pt x="2977" y="2281"/>
                  </a:lnTo>
                  <a:cubicBezTo>
                    <a:pt x="3262" y="2281"/>
                    <a:pt x="3515" y="2027"/>
                    <a:pt x="3515" y="1774"/>
                  </a:cubicBezTo>
                  <a:cubicBezTo>
                    <a:pt x="3515" y="1489"/>
                    <a:pt x="3262" y="1236"/>
                    <a:pt x="2977" y="1236"/>
                  </a:cubicBezTo>
                  <a:lnTo>
                    <a:pt x="2280" y="1236"/>
                  </a:lnTo>
                  <a:lnTo>
                    <a:pt x="2280" y="539"/>
                  </a:lnTo>
                  <a:cubicBezTo>
                    <a:pt x="2280" y="254"/>
                    <a:pt x="2027" y="1"/>
                    <a:pt x="1742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37" name="Google Shape;1837;p45"/>
            <p:cNvSpPr/>
            <p:nvPr/>
          </p:nvSpPr>
          <p:spPr>
            <a:xfrm>
              <a:off x="1742258" y="1102845"/>
              <a:ext cx="104163" cy="104193"/>
            </a:xfrm>
            <a:custGeom>
              <a:avLst/>
              <a:gdLst/>
              <a:ahLst/>
              <a:cxnLst/>
              <a:rect l="l" t="t" r="r" b="b"/>
              <a:pathLst>
                <a:path w="3484" h="3485" extrusionOk="0">
                  <a:moveTo>
                    <a:pt x="1742" y="1"/>
                  </a:moveTo>
                  <a:cubicBezTo>
                    <a:pt x="1457" y="1"/>
                    <a:pt x="1235" y="222"/>
                    <a:pt x="1235" y="507"/>
                  </a:cubicBezTo>
                  <a:lnTo>
                    <a:pt x="1235" y="1236"/>
                  </a:lnTo>
                  <a:lnTo>
                    <a:pt x="507" y="1236"/>
                  </a:lnTo>
                  <a:cubicBezTo>
                    <a:pt x="222" y="1236"/>
                    <a:pt x="0" y="1457"/>
                    <a:pt x="0" y="1742"/>
                  </a:cubicBezTo>
                  <a:cubicBezTo>
                    <a:pt x="0" y="2027"/>
                    <a:pt x="222" y="2249"/>
                    <a:pt x="507" y="2249"/>
                  </a:cubicBezTo>
                  <a:lnTo>
                    <a:pt x="1235" y="2249"/>
                  </a:lnTo>
                  <a:lnTo>
                    <a:pt x="1235" y="2977"/>
                  </a:lnTo>
                  <a:cubicBezTo>
                    <a:pt x="1235" y="3262"/>
                    <a:pt x="1457" y="3484"/>
                    <a:pt x="1742" y="3484"/>
                  </a:cubicBezTo>
                  <a:cubicBezTo>
                    <a:pt x="2027" y="3484"/>
                    <a:pt x="2249" y="3262"/>
                    <a:pt x="2249" y="2977"/>
                  </a:cubicBezTo>
                  <a:lnTo>
                    <a:pt x="2249" y="2249"/>
                  </a:lnTo>
                  <a:lnTo>
                    <a:pt x="2977" y="2249"/>
                  </a:lnTo>
                  <a:cubicBezTo>
                    <a:pt x="3262" y="2249"/>
                    <a:pt x="3484" y="2027"/>
                    <a:pt x="3484" y="1742"/>
                  </a:cubicBezTo>
                  <a:cubicBezTo>
                    <a:pt x="3484" y="1457"/>
                    <a:pt x="3262" y="1236"/>
                    <a:pt x="2977" y="1236"/>
                  </a:cubicBezTo>
                  <a:lnTo>
                    <a:pt x="2249" y="1236"/>
                  </a:lnTo>
                  <a:lnTo>
                    <a:pt x="2249" y="507"/>
                  </a:lnTo>
                  <a:cubicBezTo>
                    <a:pt x="2249" y="222"/>
                    <a:pt x="2027" y="1"/>
                    <a:pt x="1742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38" name="Google Shape;1838;p45"/>
            <p:cNvSpPr/>
            <p:nvPr/>
          </p:nvSpPr>
          <p:spPr>
            <a:xfrm>
              <a:off x="2106792" y="2564838"/>
              <a:ext cx="342775" cy="286896"/>
            </a:xfrm>
            <a:custGeom>
              <a:avLst/>
              <a:gdLst/>
              <a:ahLst/>
              <a:cxnLst/>
              <a:rect l="l" t="t" r="r" b="b"/>
              <a:pathLst>
                <a:path w="11465" h="9596" extrusionOk="0">
                  <a:moveTo>
                    <a:pt x="7791" y="824"/>
                  </a:moveTo>
                  <a:cubicBezTo>
                    <a:pt x="8203" y="824"/>
                    <a:pt x="8646" y="950"/>
                    <a:pt x="8995" y="1172"/>
                  </a:cubicBezTo>
                  <a:cubicBezTo>
                    <a:pt x="10166" y="1932"/>
                    <a:pt x="10578" y="3611"/>
                    <a:pt x="9881" y="4941"/>
                  </a:cubicBezTo>
                  <a:cubicBezTo>
                    <a:pt x="9501" y="5701"/>
                    <a:pt x="8013" y="7126"/>
                    <a:pt x="5923" y="8741"/>
                  </a:cubicBezTo>
                  <a:cubicBezTo>
                    <a:pt x="5875" y="8773"/>
                    <a:pt x="5812" y="8788"/>
                    <a:pt x="5745" y="8788"/>
                  </a:cubicBezTo>
                  <a:cubicBezTo>
                    <a:pt x="5677" y="8788"/>
                    <a:pt x="5606" y="8773"/>
                    <a:pt x="5543" y="8741"/>
                  </a:cubicBezTo>
                  <a:cubicBezTo>
                    <a:pt x="3453" y="7126"/>
                    <a:pt x="1996" y="5701"/>
                    <a:pt x="1584" y="4941"/>
                  </a:cubicBezTo>
                  <a:cubicBezTo>
                    <a:pt x="919" y="3611"/>
                    <a:pt x="1299" y="1932"/>
                    <a:pt x="2471" y="1172"/>
                  </a:cubicBezTo>
                  <a:cubicBezTo>
                    <a:pt x="2851" y="950"/>
                    <a:pt x="3263" y="824"/>
                    <a:pt x="3674" y="824"/>
                  </a:cubicBezTo>
                  <a:cubicBezTo>
                    <a:pt x="4339" y="824"/>
                    <a:pt x="4973" y="1109"/>
                    <a:pt x="5416" y="1679"/>
                  </a:cubicBezTo>
                  <a:lnTo>
                    <a:pt x="5733" y="2027"/>
                  </a:lnTo>
                  <a:lnTo>
                    <a:pt x="6049" y="1679"/>
                  </a:lnTo>
                  <a:cubicBezTo>
                    <a:pt x="6493" y="1109"/>
                    <a:pt x="7126" y="824"/>
                    <a:pt x="7791" y="824"/>
                  </a:cubicBezTo>
                  <a:close/>
                  <a:moveTo>
                    <a:pt x="3674" y="0"/>
                  </a:moveTo>
                  <a:cubicBezTo>
                    <a:pt x="3104" y="0"/>
                    <a:pt x="2534" y="190"/>
                    <a:pt x="2059" y="507"/>
                  </a:cubicBezTo>
                  <a:cubicBezTo>
                    <a:pt x="539" y="1489"/>
                    <a:pt x="1" y="3642"/>
                    <a:pt x="887" y="5289"/>
                  </a:cubicBezTo>
                  <a:cubicBezTo>
                    <a:pt x="1489" y="6492"/>
                    <a:pt x="3769" y="8361"/>
                    <a:pt x="5068" y="9374"/>
                  </a:cubicBezTo>
                  <a:cubicBezTo>
                    <a:pt x="5258" y="9501"/>
                    <a:pt x="5479" y="9596"/>
                    <a:pt x="5733" y="9596"/>
                  </a:cubicBezTo>
                  <a:cubicBezTo>
                    <a:pt x="5986" y="9596"/>
                    <a:pt x="6239" y="9501"/>
                    <a:pt x="6429" y="9374"/>
                  </a:cubicBezTo>
                  <a:cubicBezTo>
                    <a:pt x="7728" y="8361"/>
                    <a:pt x="9976" y="6492"/>
                    <a:pt x="10610" y="5289"/>
                  </a:cubicBezTo>
                  <a:cubicBezTo>
                    <a:pt x="11465" y="3611"/>
                    <a:pt x="10958" y="1457"/>
                    <a:pt x="9438" y="507"/>
                  </a:cubicBezTo>
                  <a:cubicBezTo>
                    <a:pt x="8931" y="190"/>
                    <a:pt x="8393" y="0"/>
                    <a:pt x="7823" y="0"/>
                  </a:cubicBezTo>
                  <a:cubicBezTo>
                    <a:pt x="7063" y="0"/>
                    <a:pt x="6303" y="285"/>
                    <a:pt x="5733" y="824"/>
                  </a:cubicBezTo>
                  <a:cubicBezTo>
                    <a:pt x="5163" y="285"/>
                    <a:pt x="4434" y="0"/>
                    <a:pt x="3674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39" name="Google Shape;1839;p45"/>
            <p:cNvSpPr/>
            <p:nvPr/>
          </p:nvSpPr>
          <p:spPr>
            <a:xfrm>
              <a:off x="2374049" y="1126552"/>
              <a:ext cx="389176" cy="336885"/>
            </a:xfrm>
            <a:custGeom>
              <a:avLst/>
              <a:gdLst/>
              <a:ahLst/>
              <a:cxnLst/>
              <a:rect l="l" t="t" r="r" b="b"/>
              <a:pathLst>
                <a:path w="13017" h="11268" extrusionOk="0">
                  <a:moveTo>
                    <a:pt x="4274" y="927"/>
                  </a:moveTo>
                  <a:cubicBezTo>
                    <a:pt x="4392" y="927"/>
                    <a:pt x="4509" y="935"/>
                    <a:pt x="4624" y="950"/>
                  </a:cubicBezTo>
                  <a:cubicBezTo>
                    <a:pt x="5384" y="1077"/>
                    <a:pt x="6049" y="1520"/>
                    <a:pt x="6461" y="2217"/>
                  </a:cubicBezTo>
                  <a:lnTo>
                    <a:pt x="6746" y="2692"/>
                  </a:lnTo>
                  <a:lnTo>
                    <a:pt x="7158" y="2312"/>
                  </a:lnTo>
                  <a:cubicBezTo>
                    <a:pt x="7704" y="1848"/>
                    <a:pt x="8344" y="1596"/>
                    <a:pt x="8997" y="1596"/>
                  </a:cubicBezTo>
                  <a:cubicBezTo>
                    <a:pt x="9101" y="1596"/>
                    <a:pt x="9206" y="1602"/>
                    <a:pt x="9311" y="1615"/>
                  </a:cubicBezTo>
                  <a:cubicBezTo>
                    <a:pt x="9786" y="1679"/>
                    <a:pt x="10230" y="1900"/>
                    <a:pt x="10610" y="2217"/>
                  </a:cubicBezTo>
                  <a:cubicBezTo>
                    <a:pt x="11813" y="3262"/>
                    <a:pt x="11971" y="5257"/>
                    <a:pt x="10990" y="6619"/>
                  </a:cubicBezTo>
                  <a:cubicBezTo>
                    <a:pt x="10451" y="7442"/>
                    <a:pt x="8519" y="8804"/>
                    <a:pt x="5891" y="10293"/>
                  </a:cubicBezTo>
                  <a:cubicBezTo>
                    <a:pt x="5841" y="10330"/>
                    <a:pt x="5781" y="10348"/>
                    <a:pt x="5721" y="10348"/>
                  </a:cubicBezTo>
                  <a:cubicBezTo>
                    <a:pt x="5629" y="10348"/>
                    <a:pt x="5537" y="10306"/>
                    <a:pt x="5479" y="10229"/>
                  </a:cubicBezTo>
                  <a:cubicBezTo>
                    <a:pt x="3357" y="8076"/>
                    <a:pt x="1901" y="6207"/>
                    <a:pt x="1584" y="5289"/>
                  </a:cubicBezTo>
                  <a:cubicBezTo>
                    <a:pt x="1014" y="3674"/>
                    <a:pt x="1742" y="1837"/>
                    <a:pt x="3199" y="1172"/>
                  </a:cubicBezTo>
                  <a:cubicBezTo>
                    <a:pt x="3535" y="1004"/>
                    <a:pt x="3907" y="927"/>
                    <a:pt x="4274" y="927"/>
                  </a:cubicBezTo>
                  <a:close/>
                  <a:moveTo>
                    <a:pt x="4310" y="1"/>
                  </a:moveTo>
                  <a:cubicBezTo>
                    <a:pt x="3794" y="1"/>
                    <a:pt x="3288" y="127"/>
                    <a:pt x="2819" y="349"/>
                  </a:cubicBezTo>
                  <a:cubicBezTo>
                    <a:pt x="950" y="1204"/>
                    <a:pt x="0" y="3547"/>
                    <a:pt x="697" y="5606"/>
                  </a:cubicBezTo>
                  <a:cubicBezTo>
                    <a:pt x="1204" y="7062"/>
                    <a:pt x="3484" y="9533"/>
                    <a:pt x="4814" y="10894"/>
                  </a:cubicBezTo>
                  <a:cubicBezTo>
                    <a:pt x="5004" y="11084"/>
                    <a:pt x="5257" y="11211"/>
                    <a:pt x="5542" y="11243"/>
                  </a:cubicBezTo>
                  <a:cubicBezTo>
                    <a:pt x="5619" y="11260"/>
                    <a:pt x="5695" y="11268"/>
                    <a:pt x="5770" y="11268"/>
                  </a:cubicBezTo>
                  <a:cubicBezTo>
                    <a:pt x="5976" y="11268"/>
                    <a:pt x="6172" y="11209"/>
                    <a:pt x="6334" y="11116"/>
                  </a:cubicBezTo>
                  <a:cubicBezTo>
                    <a:pt x="7981" y="10166"/>
                    <a:pt x="10863" y="8424"/>
                    <a:pt x="11750" y="7157"/>
                  </a:cubicBezTo>
                  <a:cubicBezTo>
                    <a:pt x="13016" y="5416"/>
                    <a:pt x="12763" y="2882"/>
                    <a:pt x="11211" y="1520"/>
                  </a:cubicBezTo>
                  <a:cubicBezTo>
                    <a:pt x="10705" y="1109"/>
                    <a:pt x="10071" y="824"/>
                    <a:pt x="9438" y="729"/>
                  </a:cubicBezTo>
                  <a:cubicBezTo>
                    <a:pt x="9278" y="705"/>
                    <a:pt x="9118" y="694"/>
                    <a:pt x="8957" y="694"/>
                  </a:cubicBezTo>
                  <a:cubicBezTo>
                    <a:pt x="8257" y="694"/>
                    <a:pt x="7560" y="912"/>
                    <a:pt x="6968" y="1299"/>
                  </a:cubicBezTo>
                  <a:cubicBezTo>
                    <a:pt x="6398" y="634"/>
                    <a:pt x="5606" y="159"/>
                    <a:pt x="4751" y="32"/>
                  </a:cubicBezTo>
                  <a:cubicBezTo>
                    <a:pt x="4604" y="11"/>
                    <a:pt x="4456" y="1"/>
                    <a:pt x="4310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40" name="Google Shape;1840;p45"/>
            <p:cNvSpPr/>
            <p:nvPr/>
          </p:nvSpPr>
          <p:spPr>
            <a:xfrm>
              <a:off x="563861" y="1848078"/>
              <a:ext cx="386335" cy="27476"/>
            </a:xfrm>
            <a:custGeom>
              <a:avLst/>
              <a:gdLst/>
              <a:ahLst/>
              <a:cxnLst/>
              <a:rect l="l" t="t" r="r" b="b"/>
              <a:pathLst>
                <a:path w="12922" h="919" extrusionOk="0">
                  <a:moveTo>
                    <a:pt x="476" y="0"/>
                  </a:moveTo>
                  <a:cubicBezTo>
                    <a:pt x="222" y="0"/>
                    <a:pt x="1" y="190"/>
                    <a:pt x="1" y="444"/>
                  </a:cubicBezTo>
                  <a:cubicBezTo>
                    <a:pt x="1" y="697"/>
                    <a:pt x="222" y="919"/>
                    <a:pt x="476" y="919"/>
                  </a:cubicBezTo>
                  <a:lnTo>
                    <a:pt x="12478" y="919"/>
                  </a:lnTo>
                  <a:cubicBezTo>
                    <a:pt x="12732" y="919"/>
                    <a:pt x="12922" y="697"/>
                    <a:pt x="12922" y="444"/>
                  </a:cubicBezTo>
                  <a:cubicBezTo>
                    <a:pt x="12922" y="190"/>
                    <a:pt x="12700" y="0"/>
                    <a:pt x="1247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41" name="Google Shape;1841;p45"/>
            <p:cNvSpPr/>
            <p:nvPr/>
          </p:nvSpPr>
          <p:spPr>
            <a:xfrm>
              <a:off x="114093" y="795113"/>
              <a:ext cx="661841" cy="27476"/>
            </a:xfrm>
            <a:custGeom>
              <a:avLst/>
              <a:gdLst/>
              <a:ahLst/>
              <a:cxnLst/>
              <a:rect l="l" t="t" r="r" b="b"/>
              <a:pathLst>
                <a:path w="22137" h="919" extrusionOk="0">
                  <a:moveTo>
                    <a:pt x="475" y="0"/>
                  </a:moveTo>
                  <a:cubicBezTo>
                    <a:pt x="222" y="0"/>
                    <a:pt x="0" y="222"/>
                    <a:pt x="0" y="475"/>
                  </a:cubicBezTo>
                  <a:cubicBezTo>
                    <a:pt x="0" y="728"/>
                    <a:pt x="222" y="918"/>
                    <a:pt x="475" y="918"/>
                  </a:cubicBezTo>
                  <a:lnTo>
                    <a:pt x="21693" y="918"/>
                  </a:lnTo>
                  <a:cubicBezTo>
                    <a:pt x="21947" y="918"/>
                    <a:pt x="22137" y="728"/>
                    <a:pt x="22137" y="475"/>
                  </a:cubicBezTo>
                  <a:cubicBezTo>
                    <a:pt x="22137" y="190"/>
                    <a:pt x="21947" y="0"/>
                    <a:pt x="21693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</p:grpSp>
      <p:grpSp>
        <p:nvGrpSpPr>
          <p:cNvPr id="1842" name="Google Shape;1842;p45"/>
          <p:cNvGrpSpPr/>
          <p:nvPr/>
        </p:nvGrpSpPr>
        <p:grpSpPr>
          <a:xfrm>
            <a:off x="584836" y="612765"/>
            <a:ext cx="8015204" cy="4210041"/>
            <a:chOff x="560923" y="541409"/>
            <a:chExt cx="8015204" cy="4210041"/>
          </a:xfrm>
        </p:grpSpPr>
        <p:sp>
          <p:nvSpPr>
            <p:cNvPr id="1843" name="Google Shape;1843;p45"/>
            <p:cNvSpPr/>
            <p:nvPr/>
          </p:nvSpPr>
          <p:spPr>
            <a:xfrm>
              <a:off x="823236" y="541409"/>
              <a:ext cx="7491548" cy="4153622"/>
            </a:xfrm>
            <a:custGeom>
              <a:avLst/>
              <a:gdLst/>
              <a:ahLst/>
              <a:cxnLst/>
              <a:rect l="l" t="t" r="r" b="b"/>
              <a:pathLst>
                <a:path w="239672" h="132884" extrusionOk="0">
                  <a:moveTo>
                    <a:pt x="7284" y="1"/>
                  </a:moveTo>
                  <a:cubicBezTo>
                    <a:pt x="3262" y="1"/>
                    <a:pt x="0" y="3263"/>
                    <a:pt x="0" y="7285"/>
                  </a:cubicBezTo>
                  <a:lnTo>
                    <a:pt x="0" y="125600"/>
                  </a:lnTo>
                  <a:cubicBezTo>
                    <a:pt x="0" y="129622"/>
                    <a:pt x="3262" y="132884"/>
                    <a:pt x="7284" y="132884"/>
                  </a:cubicBezTo>
                  <a:lnTo>
                    <a:pt x="232388" y="132884"/>
                  </a:lnTo>
                  <a:cubicBezTo>
                    <a:pt x="236410" y="132884"/>
                    <a:pt x="239672" y="129622"/>
                    <a:pt x="239672" y="125600"/>
                  </a:cubicBezTo>
                  <a:lnTo>
                    <a:pt x="239672" y="7285"/>
                  </a:lnTo>
                  <a:cubicBezTo>
                    <a:pt x="239672" y="3263"/>
                    <a:pt x="236410" y="1"/>
                    <a:pt x="23238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44" name="Google Shape;1844;p45"/>
            <p:cNvSpPr/>
            <p:nvPr/>
          </p:nvSpPr>
          <p:spPr>
            <a:xfrm>
              <a:off x="560923" y="4388144"/>
              <a:ext cx="8015204" cy="363306"/>
            </a:xfrm>
            <a:custGeom>
              <a:avLst/>
              <a:gdLst/>
              <a:ahLst/>
              <a:cxnLst/>
              <a:rect l="l" t="t" r="r" b="b"/>
              <a:pathLst>
                <a:path w="256425" h="11623" extrusionOk="0">
                  <a:moveTo>
                    <a:pt x="0" y="0"/>
                  </a:moveTo>
                  <a:lnTo>
                    <a:pt x="0" y="2724"/>
                  </a:lnTo>
                  <a:cubicBezTo>
                    <a:pt x="0" y="7632"/>
                    <a:pt x="3990" y="11623"/>
                    <a:pt x="8899" y="11623"/>
                  </a:cubicBezTo>
                  <a:lnTo>
                    <a:pt x="247526" y="11623"/>
                  </a:lnTo>
                  <a:cubicBezTo>
                    <a:pt x="252434" y="11623"/>
                    <a:pt x="256425" y="7632"/>
                    <a:pt x="256425" y="2724"/>
                  </a:cubicBezTo>
                  <a:lnTo>
                    <a:pt x="256425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45" name="Google Shape;1845;p45"/>
            <p:cNvSpPr/>
            <p:nvPr/>
          </p:nvSpPr>
          <p:spPr>
            <a:xfrm>
              <a:off x="992495" y="706730"/>
              <a:ext cx="7136212" cy="3507217"/>
            </a:xfrm>
            <a:custGeom>
              <a:avLst/>
              <a:gdLst/>
              <a:ahLst/>
              <a:cxnLst/>
              <a:rect l="l" t="t" r="r" b="b"/>
              <a:pathLst>
                <a:path w="228304" h="112204" extrusionOk="0">
                  <a:moveTo>
                    <a:pt x="1" y="1"/>
                  </a:moveTo>
                  <a:lnTo>
                    <a:pt x="1" y="112203"/>
                  </a:lnTo>
                  <a:lnTo>
                    <a:pt x="228303" y="112203"/>
                  </a:lnTo>
                  <a:lnTo>
                    <a:pt x="228303" y="1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46" name="Google Shape;1846;p45"/>
            <p:cNvSpPr/>
            <p:nvPr/>
          </p:nvSpPr>
          <p:spPr>
            <a:xfrm>
              <a:off x="3345497" y="4388144"/>
              <a:ext cx="2560896" cy="133657"/>
            </a:xfrm>
            <a:custGeom>
              <a:avLst/>
              <a:gdLst/>
              <a:ahLst/>
              <a:cxnLst/>
              <a:rect l="l" t="t" r="r" b="b"/>
              <a:pathLst>
                <a:path w="81929" h="4276" extrusionOk="0">
                  <a:moveTo>
                    <a:pt x="0" y="0"/>
                  </a:moveTo>
                  <a:lnTo>
                    <a:pt x="2692" y="4276"/>
                  </a:lnTo>
                  <a:lnTo>
                    <a:pt x="79426" y="4276"/>
                  </a:lnTo>
                  <a:lnTo>
                    <a:pt x="8192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47" name="Google Shape;1847;p45"/>
            <p:cNvSpPr/>
            <p:nvPr/>
          </p:nvSpPr>
          <p:spPr>
            <a:xfrm>
              <a:off x="964107" y="864597"/>
              <a:ext cx="7179573" cy="3357555"/>
            </a:xfrm>
            <a:custGeom>
              <a:avLst/>
              <a:gdLst/>
              <a:ahLst/>
              <a:cxnLst/>
              <a:rect l="l" t="t" r="r" b="b"/>
              <a:pathLst>
                <a:path w="220892" h="108056" extrusionOk="0">
                  <a:moveTo>
                    <a:pt x="1647" y="1"/>
                  </a:moveTo>
                  <a:cubicBezTo>
                    <a:pt x="728" y="1"/>
                    <a:pt x="0" y="729"/>
                    <a:pt x="0" y="1616"/>
                  </a:cubicBezTo>
                  <a:lnTo>
                    <a:pt x="0" y="106408"/>
                  </a:lnTo>
                  <a:cubicBezTo>
                    <a:pt x="0" y="107327"/>
                    <a:pt x="728" y="108055"/>
                    <a:pt x="1647" y="108055"/>
                  </a:cubicBezTo>
                  <a:lnTo>
                    <a:pt x="219245" y="108055"/>
                  </a:lnTo>
                  <a:cubicBezTo>
                    <a:pt x="220163" y="108055"/>
                    <a:pt x="220892" y="107327"/>
                    <a:pt x="220892" y="106408"/>
                  </a:cubicBezTo>
                  <a:lnTo>
                    <a:pt x="220892" y="1616"/>
                  </a:lnTo>
                  <a:cubicBezTo>
                    <a:pt x="220892" y="729"/>
                    <a:pt x="220163" y="1"/>
                    <a:pt x="219245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Be Vietnam"/>
              </a:endParaRPr>
            </a:p>
          </p:txBody>
        </p:sp>
        <p:sp>
          <p:nvSpPr>
            <p:cNvPr id="1849" name="Google Shape;1849;p45"/>
            <p:cNvSpPr/>
            <p:nvPr/>
          </p:nvSpPr>
          <p:spPr>
            <a:xfrm>
              <a:off x="1490427" y="910654"/>
              <a:ext cx="91084" cy="91084"/>
            </a:xfrm>
            <a:custGeom>
              <a:avLst/>
              <a:gdLst/>
              <a:ahLst/>
              <a:cxnLst/>
              <a:rect l="l" t="t" r="r" b="b"/>
              <a:pathLst>
                <a:path w="2914" h="2914" extrusionOk="0">
                  <a:moveTo>
                    <a:pt x="1457" y="0"/>
                  </a:moveTo>
                  <a:cubicBezTo>
                    <a:pt x="665" y="0"/>
                    <a:pt x="0" y="634"/>
                    <a:pt x="0" y="1457"/>
                  </a:cubicBezTo>
                  <a:cubicBezTo>
                    <a:pt x="0" y="2249"/>
                    <a:pt x="665" y="2914"/>
                    <a:pt x="1457" y="2914"/>
                  </a:cubicBezTo>
                  <a:cubicBezTo>
                    <a:pt x="2249" y="2914"/>
                    <a:pt x="2914" y="2249"/>
                    <a:pt x="2914" y="1457"/>
                  </a:cubicBezTo>
                  <a:cubicBezTo>
                    <a:pt x="2914" y="634"/>
                    <a:pt x="2249" y="0"/>
                    <a:pt x="1457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50" name="Google Shape;1850;p45"/>
            <p:cNvSpPr/>
            <p:nvPr/>
          </p:nvSpPr>
          <p:spPr>
            <a:xfrm>
              <a:off x="1214236" y="910654"/>
              <a:ext cx="92085" cy="91084"/>
            </a:xfrm>
            <a:custGeom>
              <a:avLst/>
              <a:gdLst/>
              <a:ahLst/>
              <a:cxnLst/>
              <a:rect l="l" t="t" r="r" b="b"/>
              <a:pathLst>
                <a:path w="2946" h="2914" extrusionOk="0">
                  <a:moveTo>
                    <a:pt x="1489" y="0"/>
                  </a:moveTo>
                  <a:cubicBezTo>
                    <a:pt x="666" y="0"/>
                    <a:pt x="1" y="634"/>
                    <a:pt x="1" y="1457"/>
                  </a:cubicBezTo>
                  <a:cubicBezTo>
                    <a:pt x="1" y="2249"/>
                    <a:pt x="666" y="2914"/>
                    <a:pt x="1489" y="2914"/>
                  </a:cubicBezTo>
                  <a:cubicBezTo>
                    <a:pt x="2281" y="2914"/>
                    <a:pt x="2946" y="2249"/>
                    <a:pt x="2946" y="1457"/>
                  </a:cubicBezTo>
                  <a:cubicBezTo>
                    <a:pt x="2946" y="634"/>
                    <a:pt x="2281" y="0"/>
                    <a:pt x="1489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51" name="Google Shape;1851;p45"/>
            <p:cNvSpPr/>
            <p:nvPr/>
          </p:nvSpPr>
          <p:spPr>
            <a:xfrm>
              <a:off x="1346893" y="910654"/>
              <a:ext cx="91084" cy="91084"/>
            </a:xfrm>
            <a:custGeom>
              <a:avLst/>
              <a:gdLst/>
              <a:ahLst/>
              <a:cxnLst/>
              <a:rect l="l" t="t" r="r" b="b"/>
              <a:pathLst>
                <a:path w="2914" h="2914" extrusionOk="0">
                  <a:moveTo>
                    <a:pt x="1457" y="0"/>
                  </a:moveTo>
                  <a:cubicBezTo>
                    <a:pt x="665" y="0"/>
                    <a:pt x="0" y="634"/>
                    <a:pt x="0" y="1457"/>
                  </a:cubicBezTo>
                  <a:cubicBezTo>
                    <a:pt x="0" y="2249"/>
                    <a:pt x="665" y="2914"/>
                    <a:pt x="1457" y="2914"/>
                  </a:cubicBezTo>
                  <a:cubicBezTo>
                    <a:pt x="2280" y="2914"/>
                    <a:pt x="2914" y="2249"/>
                    <a:pt x="2914" y="1457"/>
                  </a:cubicBezTo>
                  <a:cubicBezTo>
                    <a:pt x="2914" y="634"/>
                    <a:pt x="2280" y="0"/>
                    <a:pt x="1457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52" name="Google Shape;1852;p45"/>
            <p:cNvSpPr/>
            <p:nvPr/>
          </p:nvSpPr>
          <p:spPr>
            <a:xfrm>
              <a:off x="823236" y="4383174"/>
              <a:ext cx="7438097" cy="8940"/>
            </a:xfrm>
            <a:custGeom>
              <a:avLst/>
              <a:gdLst/>
              <a:ahLst/>
              <a:cxnLst/>
              <a:rect l="l" t="t" r="r" b="b"/>
              <a:pathLst>
                <a:path w="237962" h="286" extrusionOk="0">
                  <a:moveTo>
                    <a:pt x="138331" y="1"/>
                  </a:moveTo>
                  <a:cubicBezTo>
                    <a:pt x="83322" y="1"/>
                    <a:pt x="0" y="64"/>
                    <a:pt x="0" y="159"/>
                  </a:cubicBezTo>
                  <a:cubicBezTo>
                    <a:pt x="0" y="223"/>
                    <a:pt x="83322" y="286"/>
                    <a:pt x="138331" y="286"/>
                  </a:cubicBezTo>
                  <a:cubicBezTo>
                    <a:pt x="193340" y="286"/>
                    <a:pt x="237962" y="223"/>
                    <a:pt x="237962" y="159"/>
                  </a:cubicBezTo>
                  <a:cubicBezTo>
                    <a:pt x="237962" y="64"/>
                    <a:pt x="193340" y="1"/>
                    <a:pt x="138331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</p:grpSp>
      <p:grpSp>
        <p:nvGrpSpPr>
          <p:cNvPr id="1911" name="Google Shape;1911;p45"/>
          <p:cNvGrpSpPr/>
          <p:nvPr/>
        </p:nvGrpSpPr>
        <p:grpSpPr>
          <a:xfrm>
            <a:off x="1857043" y="2838397"/>
            <a:ext cx="420726" cy="17848"/>
            <a:chOff x="1820069" y="2448929"/>
            <a:chExt cx="420726" cy="17848"/>
          </a:xfrm>
        </p:grpSpPr>
        <p:sp>
          <p:nvSpPr>
            <p:cNvPr id="1912" name="Google Shape;1912;p45"/>
            <p:cNvSpPr/>
            <p:nvPr/>
          </p:nvSpPr>
          <p:spPr>
            <a:xfrm>
              <a:off x="1820069" y="2448929"/>
              <a:ext cx="18817" cy="17848"/>
            </a:xfrm>
            <a:custGeom>
              <a:avLst/>
              <a:gdLst/>
              <a:ahLst/>
              <a:cxnLst/>
              <a:rect l="l" t="t" r="r" b="b"/>
              <a:pathLst>
                <a:path w="602" h="571" extrusionOk="0">
                  <a:moveTo>
                    <a:pt x="285" y="1"/>
                  </a:moveTo>
                  <a:cubicBezTo>
                    <a:pt x="127" y="1"/>
                    <a:pt x="0" y="128"/>
                    <a:pt x="0" y="286"/>
                  </a:cubicBezTo>
                  <a:cubicBezTo>
                    <a:pt x="0" y="444"/>
                    <a:pt x="158" y="571"/>
                    <a:pt x="317" y="571"/>
                  </a:cubicBezTo>
                  <a:cubicBezTo>
                    <a:pt x="475" y="571"/>
                    <a:pt x="602" y="444"/>
                    <a:pt x="602" y="286"/>
                  </a:cubicBezTo>
                  <a:cubicBezTo>
                    <a:pt x="602" y="128"/>
                    <a:pt x="475" y="1"/>
                    <a:pt x="317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913" name="Google Shape;1913;p45"/>
            <p:cNvSpPr/>
            <p:nvPr/>
          </p:nvSpPr>
          <p:spPr>
            <a:xfrm>
              <a:off x="1869549" y="2448929"/>
              <a:ext cx="321765" cy="17848"/>
            </a:xfrm>
            <a:custGeom>
              <a:avLst/>
              <a:gdLst/>
              <a:ahLst/>
              <a:cxnLst/>
              <a:rect l="l" t="t" r="r" b="b"/>
              <a:pathLst>
                <a:path w="10294" h="571" extrusionOk="0">
                  <a:moveTo>
                    <a:pt x="286" y="1"/>
                  </a:moveTo>
                  <a:cubicBezTo>
                    <a:pt x="127" y="1"/>
                    <a:pt x="1" y="128"/>
                    <a:pt x="1" y="286"/>
                  </a:cubicBezTo>
                  <a:cubicBezTo>
                    <a:pt x="1" y="444"/>
                    <a:pt x="159" y="571"/>
                    <a:pt x="349" y="571"/>
                  </a:cubicBezTo>
                  <a:cubicBezTo>
                    <a:pt x="507" y="571"/>
                    <a:pt x="634" y="444"/>
                    <a:pt x="634" y="286"/>
                  </a:cubicBezTo>
                  <a:cubicBezTo>
                    <a:pt x="634" y="128"/>
                    <a:pt x="507" y="1"/>
                    <a:pt x="317" y="1"/>
                  </a:cubicBezTo>
                  <a:close/>
                  <a:moveTo>
                    <a:pt x="1901" y="1"/>
                  </a:moveTo>
                  <a:cubicBezTo>
                    <a:pt x="1742" y="1"/>
                    <a:pt x="1616" y="128"/>
                    <a:pt x="1616" y="286"/>
                  </a:cubicBezTo>
                  <a:cubicBezTo>
                    <a:pt x="1616" y="444"/>
                    <a:pt x="1774" y="571"/>
                    <a:pt x="1932" y="571"/>
                  </a:cubicBezTo>
                  <a:cubicBezTo>
                    <a:pt x="2122" y="571"/>
                    <a:pt x="2249" y="444"/>
                    <a:pt x="2249" y="286"/>
                  </a:cubicBezTo>
                  <a:cubicBezTo>
                    <a:pt x="2249" y="128"/>
                    <a:pt x="2091" y="1"/>
                    <a:pt x="1932" y="1"/>
                  </a:cubicBezTo>
                  <a:close/>
                  <a:moveTo>
                    <a:pt x="3516" y="1"/>
                  </a:moveTo>
                  <a:cubicBezTo>
                    <a:pt x="3358" y="1"/>
                    <a:pt x="3231" y="128"/>
                    <a:pt x="3231" y="286"/>
                  </a:cubicBezTo>
                  <a:cubicBezTo>
                    <a:pt x="3231" y="444"/>
                    <a:pt x="3389" y="571"/>
                    <a:pt x="3548" y="571"/>
                  </a:cubicBezTo>
                  <a:cubicBezTo>
                    <a:pt x="3706" y="571"/>
                    <a:pt x="3864" y="444"/>
                    <a:pt x="3864" y="286"/>
                  </a:cubicBezTo>
                  <a:cubicBezTo>
                    <a:pt x="3864" y="128"/>
                    <a:pt x="3706" y="1"/>
                    <a:pt x="3548" y="1"/>
                  </a:cubicBezTo>
                  <a:close/>
                  <a:moveTo>
                    <a:pt x="5131" y="1"/>
                  </a:moveTo>
                  <a:cubicBezTo>
                    <a:pt x="4973" y="1"/>
                    <a:pt x="4846" y="128"/>
                    <a:pt x="4846" y="286"/>
                  </a:cubicBezTo>
                  <a:cubicBezTo>
                    <a:pt x="4846" y="444"/>
                    <a:pt x="5004" y="571"/>
                    <a:pt x="5163" y="571"/>
                  </a:cubicBezTo>
                  <a:cubicBezTo>
                    <a:pt x="5321" y="571"/>
                    <a:pt x="5448" y="444"/>
                    <a:pt x="5448" y="286"/>
                  </a:cubicBezTo>
                  <a:cubicBezTo>
                    <a:pt x="5448" y="128"/>
                    <a:pt x="5321" y="1"/>
                    <a:pt x="5163" y="1"/>
                  </a:cubicBezTo>
                  <a:close/>
                  <a:moveTo>
                    <a:pt x="6746" y="1"/>
                  </a:moveTo>
                  <a:cubicBezTo>
                    <a:pt x="6556" y="1"/>
                    <a:pt x="6461" y="128"/>
                    <a:pt x="6461" y="286"/>
                  </a:cubicBezTo>
                  <a:cubicBezTo>
                    <a:pt x="6461" y="444"/>
                    <a:pt x="6619" y="571"/>
                    <a:pt x="6778" y="571"/>
                  </a:cubicBezTo>
                  <a:cubicBezTo>
                    <a:pt x="6936" y="571"/>
                    <a:pt x="7063" y="444"/>
                    <a:pt x="7063" y="286"/>
                  </a:cubicBezTo>
                  <a:cubicBezTo>
                    <a:pt x="7063" y="128"/>
                    <a:pt x="6936" y="1"/>
                    <a:pt x="6778" y="1"/>
                  </a:cubicBezTo>
                  <a:close/>
                  <a:moveTo>
                    <a:pt x="8330" y="1"/>
                  </a:moveTo>
                  <a:cubicBezTo>
                    <a:pt x="8171" y="1"/>
                    <a:pt x="8076" y="128"/>
                    <a:pt x="8076" y="286"/>
                  </a:cubicBezTo>
                  <a:cubicBezTo>
                    <a:pt x="8076" y="444"/>
                    <a:pt x="8235" y="571"/>
                    <a:pt x="8393" y="571"/>
                  </a:cubicBezTo>
                  <a:cubicBezTo>
                    <a:pt x="8551" y="571"/>
                    <a:pt x="8678" y="444"/>
                    <a:pt x="8678" y="286"/>
                  </a:cubicBezTo>
                  <a:cubicBezTo>
                    <a:pt x="8678" y="128"/>
                    <a:pt x="8551" y="1"/>
                    <a:pt x="8393" y="1"/>
                  </a:cubicBezTo>
                  <a:close/>
                  <a:moveTo>
                    <a:pt x="9945" y="1"/>
                  </a:moveTo>
                  <a:cubicBezTo>
                    <a:pt x="9786" y="1"/>
                    <a:pt x="9691" y="128"/>
                    <a:pt x="9691" y="286"/>
                  </a:cubicBezTo>
                  <a:cubicBezTo>
                    <a:pt x="9691" y="444"/>
                    <a:pt x="9850" y="571"/>
                    <a:pt x="10008" y="571"/>
                  </a:cubicBezTo>
                  <a:cubicBezTo>
                    <a:pt x="10166" y="571"/>
                    <a:pt x="10293" y="444"/>
                    <a:pt x="10293" y="286"/>
                  </a:cubicBezTo>
                  <a:cubicBezTo>
                    <a:pt x="10293" y="128"/>
                    <a:pt x="10166" y="1"/>
                    <a:pt x="10008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914" name="Google Shape;1914;p45"/>
            <p:cNvSpPr/>
            <p:nvPr/>
          </p:nvSpPr>
          <p:spPr>
            <a:xfrm>
              <a:off x="2221946" y="2448929"/>
              <a:ext cx="18848" cy="17848"/>
            </a:xfrm>
            <a:custGeom>
              <a:avLst/>
              <a:gdLst/>
              <a:ahLst/>
              <a:cxnLst/>
              <a:rect l="l" t="t" r="r" b="b"/>
              <a:pathLst>
                <a:path w="603" h="571" extrusionOk="0">
                  <a:moveTo>
                    <a:pt x="286" y="1"/>
                  </a:moveTo>
                  <a:cubicBezTo>
                    <a:pt x="127" y="1"/>
                    <a:pt x="1" y="128"/>
                    <a:pt x="1" y="286"/>
                  </a:cubicBezTo>
                  <a:cubicBezTo>
                    <a:pt x="1" y="444"/>
                    <a:pt x="159" y="571"/>
                    <a:pt x="317" y="571"/>
                  </a:cubicBezTo>
                  <a:cubicBezTo>
                    <a:pt x="476" y="571"/>
                    <a:pt x="602" y="444"/>
                    <a:pt x="602" y="286"/>
                  </a:cubicBezTo>
                  <a:cubicBezTo>
                    <a:pt x="602" y="128"/>
                    <a:pt x="476" y="1"/>
                    <a:pt x="317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</p:grpSp>
      <p:grpSp>
        <p:nvGrpSpPr>
          <p:cNvPr id="1919" name="Google Shape;1919;p45"/>
          <p:cNvGrpSpPr/>
          <p:nvPr/>
        </p:nvGrpSpPr>
        <p:grpSpPr>
          <a:xfrm>
            <a:off x="3349642" y="2838397"/>
            <a:ext cx="421726" cy="17848"/>
            <a:chOff x="3434581" y="2448929"/>
            <a:chExt cx="421726" cy="17848"/>
          </a:xfrm>
        </p:grpSpPr>
        <p:sp>
          <p:nvSpPr>
            <p:cNvPr id="1920" name="Google Shape;1920;p45"/>
            <p:cNvSpPr/>
            <p:nvPr/>
          </p:nvSpPr>
          <p:spPr>
            <a:xfrm>
              <a:off x="3434581" y="2448929"/>
              <a:ext cx="19817" cy="17848"/>
            </a:xfrm>
            <a:custGeom>
              <a:avLst/>
              <a:gdLst/>
              <a:ahLst/>
              <a:cxnLst/>
              <a:rect l="l" t="t" r="r" b="b"/>
              <a:pathLst>
                <a:path w="634" h="571" extrusionOk="0">
                  <a:moveTo>
                    <a:pt x="317" y="1"/>
                  </a:moveTo>
                  <a:cubicBezTo>
                    <a:pt x="127" y="1"/>
                    <a:pt x="0" y="128"/>
                    <a:pt x="0" y="286"/>
                  </a:cubicBezTo>
                  <a:cubicBezTo>
                    <a:pt x="0" y="444"/>
                    <a:pt x="159" y="571"/>
                    <a:pt x="317" y="571"/>
                  </a:cubicBezTo>
                  <a:cubicBezTo>
                    <a:pt x="475" y="571"/>
                    <a:pt x="634" y="444"/>
                    <a:pt x="634" y="286"/>
                  </a:cubicBezTo>
                  <a:cubicBezTo>
                    <a:pt x="634" y="128"/>
                    <a:pt x="475" y="1"/>
                    <a:pt x="317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921" name="Google Shape;1921;p45"/>
            <p:cNvSpPr/>
            <p:nvPr/>
          </p:nvSpPr>
          <p:spPr>
            <a:xfrm>
              <a:off x="3485062" y="2448929"/>
              <a:ext cx="320764" cy="17848"/>
            </a:xfrm>
            <a:custGeom>
              <a:avLst/>
              <a:gdLst/>
              <a:ahLst/>
              <a:cxnLst/>
              <a:rect l="l" t="t" r="r" b="b"/>
              <a:pathLst>
                <a:path w="10262" h="571" extrusionOk="0">
                  <a:moveTo>
                    <a:pt x="286" y="1"/>
                  </a:moveTo>
                  <a:cubicBezTo>
                    <a:pt x="127" y="1"/>
                    <a:pt x="1" y="128"/>
                    <a:pt x="1" y="286"/>
                  </a:cubicBezTo>
                  <a:cubicBezTo>
                    <a:pt x="1" y="444"/>
                    <a:pt x="159" y="571"/>
                    <a:pt x="317" y="571"/>
                  </a:cubicBezTo>
                  <a:cubicBezTo>
                    <a:pt x="476" y="571"/>
                    <a:pt x="602" y="444"/>
                    <a:pt x="602" y="286"/>
                  </a:cubicBezTo>
                  <a:cubicBezTo>
                    <a:pt x="602" y="128"/>
                    <a:pt x="476" y="1"/>
                    <a:pt x="317" y="1"/>
                  </a:cubicBezTo>
                  <a:close/>
                  <a:moveTo>
                    <a:pt x="1901" y="1"/>
                  </a:moveTo>
                  <a:cubicBezTo>
                    <a:pt x="1711" y="1"/>
                    <a:pt x="1616" y="128"/>
                    <a:pt x="1616" y="286"/>
                  </a:cubicBezTo>
                  <a:cubicBezTo>
                    <a:pt x="1616" y="444"/>
                    <a:pt x="1774" y="571"/>
                    <a:pt x="1932" y="571"/>
                  </a:cubicBezTo>
                  <a:cubicBezTo>
                    <a:pt x="2091" y="571"/>
                    <a:pt x="2217" y="444"/>
                    <a:pt x="2217" y="286"/>
                  </a:cubicBezTo>
                  <a:cubicBezTo>
                    <a:pt x="2217" y="128"/>
                    <a:pt x="2091" y="1"/>
                    <a:pt x="1932" y="1"/>
                  </a:cubicBezTo>
                  <a:close/>
                  <a:moveTo>
                    <a:pt x="3484" y="1"/>
                  </a:moveTo>
                  <a:cubicBezTo>
                    <a:pt x="3326" y="1"/>
                    <a:pt x="3231" y="128"/>
                    <a:pt x="3231" y="286"/>
                  </a:cubicBezTo>
                  <a:cubicBezTo>
                    <a:pt x="3231" y="444"/>
                    <a:pt x="3357" y="571"/>
                    <a:pt x="3547" y="571"/>
                  </a:cubicBezTo>
                  <a:cubicBezTo>
                    <a:pt x="3706" y="571"/>
                    <a:pt x="3832" y="444"/>
                    <a:pt x="3832" y="286"/>
                  </a:cubicBezTo>
                  <a:cubicBezTo>
                    <a:pt x="3832" y="128"/>
                    <a:pt x="3706" y="1"/>
                    <a:pt x="3547" y="1"/>
                  </a:cubicBezTo>
                  <a:close/>
                  <a:moveTo>
                    <a:pt x="5099" y="1"/>
                  </a:moveTo>
                  <a:cubicBezTo>
                    <a:pt x="4941" y="1"/>
                    <a:pt x="4814" y="128"/>
                    <a:pt x="4814" y="286"/>
                  </a:cubicBezTo>
                  <a:cubicBezTo>
                    <a:pt x="4814" y="444"/>
                    <a:pt x="4973" y="571"/>
                    <a:pt x="5131" y="571"/>
                  </a:cubicBezTo>
                  <a:cubicBezTo>
                    <a:pt x="5321" y="571"/>
                    <a:pt x="5448" y="444"/>
                    <a:pt x="5448" y="286"/>
                  </a:cubicBezTo>
                  <a:cubicBezTo>
                    <a:pt x="5448" y="128"/>
                    <a:pt x="5321" y="1"/>
                    <a:pt x="5131" y="1"/>
                  </a:cubicBezTo>
                  <a:close/>
                  <a:moveTo>
                    <a:pt x="6714" y="1"/>
                  </a:moveTo>
                  <a:cubicBezTo>
                    <a:pt x="6556" y="1"/>
                    <a:pt x="6429" y="128"/>
                    <a:pt x="6429" y="286"/>
                  </a:cubicBezTo>
                  <a:cubicBezTo>
                    <a:pt x="6429" y="444"/>
                    <a:pt x="6588" y="571"/>
                    <a:pt x="6746" y="571"/>
                  </a:cubicBezTo>
                  <a:cubicBezTo>
                    <a:pt x="6904" y="571"/>
                    <a:pt x="7063" y="444"/>
                    <a:pt x="7063" y="286"/>
                  </a:cubicBezTo>
                  <a:cubicBezTo>
                    <a:pt x="7063" y="128"/>
                    <a:pt x="6904" y="1"/>
                    <a:pt x="6746" y="1"/>
                  </a:cubicBezTo>
                  <a:close/>
                  <a:moveTo>
                    <a:pt x="8329" y="1"/>
                  </a:moveTo>
                  <a:cubicBezTo>
                    <a:pt x="8171" y="1"/>
                    <a:pt x="8044" y="128"/>
                    <a:pt x="8044" y="286"/>
                  </a:cubicBezTo>
                  <a:cubicBezTo>
                    <a:pt x="8044" y="444"/>
                    <a:pt x="8203" y="571"/>
                    <a:pt x="8361" y="571"/>
                  </a:cubicBezTo>
                  <a:cubicBezTo>
                    <a:pt x="8519" y="571"/>
                    <a:pt x="8678" y="444"/>
                    <a:pt x="8678" y="286"/>
                  </a:cubicBezTo>
                  <a:cubicBezTo>
                    <a:pt x="8678" y="128"/>
                    <a:pt x="8519" y="1"/>
                    <a:pt x="8361" y="1"/>
                  </a:cubicBezTo>
                  <a:close/>
                  <a:moveTo>
                    <a:pt x="9945" y="1"/>
                  </a:moveTo>
                  <a:cubicBezTo>
                    <a:pt x="9786" y="1"/>
                    <a:pt x="9660" y="128"/>
                    <a:pt x="9660" y="286"/>
                  </a:cubicBezTo>
                  <a:cubicBezTo>
                    <a:pt x="9660" y="444"/>
                    <a:pt x="9818" y="571"/>
                    <a:pt x="9976" y="571"/>
                  </a:cubicBezTo>
                  <a:cubicBezTo>
                    <a:pt x="10135" y="571"/>
                    <a:pt x="10261" y="444"/>
                    <a:pt x="10261" y="286"/>
                  </a:cubicBezTo>
                  <a:cubicBezTo>
                    <a:pt x="10261" y="128"/>
                    <a:pt x="10135" y="1"/>
                    <a:pt x="9976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922" name="Google Shape;1922;p45"/>
            <p:cNvSpPr/>
            <p:nvPr/>
          </p:nvSpPr>
          <p:spPr>
            <a:xfrm>
              <a:off x="3837459" y="2448929"/>
              <a:ext cx="18848" cy="17848"/>
            </a:xfrm>
            <a:custGeom>
              <a:avLst/>
              <a:gdLst/>
              <a:ahLst/>
              <a:cxnLst/>
              <a:rect l="l" t="t" r="r" b="b"/>
              <a:pathLst>
                <a:path w="603" h="571" extrusionOk="0">
                  <a:moveTo>
                    <a:pt x="286" y="1"/>
                  </a:moveTo>
                  <a:cubicBezTo>
                    <a:pt x="96" y="1"/>
                    <a:pt x="1" y="128"/>
                    <a:pt x="1" y="286"/>
                  </a:cubicBezTo>
                  <a:cubicBezTo>
                    <a:pt x="1" y="444"/>
                    <a:pt x="127" y="571"/>
                    <a:pt x="286" y="571"/>
                  </a:cubicBezTo>
                  <a:cubicBezTo>
                    <a:pt x="444" y="571"/>
                    <a:pt x="602" y="444"/>
                    <a:pt x="602" y="286"/>
                  </a:cubicBezTo>
                  <a:cubicBezTo>
                    <a:pt x="602" y="128"/>
                    <a:pt x="444" y="1"/>
                    <a:pt x="286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</p:grpSp>
      <p:sp>
        <p:nvSpPr>
          <p:cNvPr id="3" name="Google Shape;2805;p35">
            <a:extLst>
              <a:ext uri="{FF2B5EF4-FFF2-40B4-BE49-F238E27FC236}">
                <a16:creationId xmlns:a16="http://schemas.microsoft.com/office/drawing/2014/main" id="{C6952410-5A32-5D88-8B88-2AB09642CD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4145" y="-120660"/>
            <a:ext cx="823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bg2">
                    <a:lumMod val="50000"/>
                  </a:schemeClr>
                </a:solidFill>
              </a:rPr>
              <a:t>Result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0CA925-16A6-0ABC-8DBE-EC0FD04B85A5}"/>
              </a:ext>
            </a:extLst>
          </p:cNvPr>
          <p:cNvSpPr/>
          <p:nvPr/>
        </p:nvSpPr>
        <p:spPr>
          <a:xfrm>
            <a:off x="1016408" y="785221"/>
            <a:ext cx="7136212" cy="35396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4" name="WhatsApp Video 2024-05-19 at 12.49.20">
            <a:hlinkClick r:id="" action="ppaction://media"/>
            <a:extLst>
              <a:ext uri="{FF2B5EF4-FFF2-40B4-BE49-F238E27FC236}">
                <a16:creationId xmlns:a16="http://schemas.microsoft.com/office/drawing/2014/main" id="{409F3138-5A71-110B-3561-DD65D0DA6F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9493" y="774070"/>
            <a:ext cx="6330584" cy="356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5" name="Google Shape;6025;p76"/>
          <p:cNvSpPr txBox="1">
            <a:spLocks noGrp="1"/>
          </p:cNvSpPr>
          <p:nvPr>
            <p:ph type="title"/>
          </p:nvPr>
        </p:nvSpPr>
        <p:spPr>
          <a:xfrm>
            <a:off x="1874124" y="472401"/>
            <a:ext cx="810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Not only can I be an influencer, but I can also be a superhero</a:t>
            </a:r>
          </a:p>
        </p:txBody>
      </p:sp>
      <p:pic>
        <p:nvPicPr>
          <p:cNvPr id="7" name="Picture 6" descr="A person holding her hands up&#10;&#10;Description automatically generated">
            <a:extLst>
              <a:ext uri="{FF2B5EF4-FFF2-40B4-BE49-F238E27FC236}">
                <a16:creationId xmlns:a16="http://schemas.microsoft.com/office/drawing/2014/main" id="{9E7FFA59-D62B-A87F-1C5B-126E5D29B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692" y="1109071"/>
            <a:ext cx="3915242" cy="2610161"/>
          </a:xfrm>
          <a:prstGeom prst="rect">
            <a:avLst/>
          </a:prstGeom>
        </p:spPr>
      </p:pic>
      <p:pic>
        <p:nvPicPr>
          <p:cNvPr id="9" name="Picture 8" descr="A person in a garment&#10;&#10;Description automatically generated">
            <a:extLst>
              <a:ext uri="{FF2B5EF4-FFF2-40B4-BE49-F238E27FC236}">
                <a16:creationId xmlns:a16="http://schemas.microsoft.com/office/drawing/2014/main" id="{A91E0174-B7FB-B6AC-BA0D-3BAC1946C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05" y="2280005"/>
            <a:ext cx="3732796" cy="248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726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45"/>
          <p:cNvSpPr txBox="1">
            <a:spLocks noGrp="1"/>
          </p:cNvSpPr>
          <p:nvPr>
            <p:ph type="title"/>
          </p:nvPr>
        </p:nvSpPr>
        <p:spPr>
          <a:xfrm>
            <a:off x="304643" y="13110"/>
            <a:ext cx="8100000" cy="5469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ko-KR" sz="3600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Questionnaire results</a:t>
            </a:r>
            <a:endParaRPr lang="ko-KR" altLang="en-US" sz="3600" b="1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 descr="Diagramă a răspunsurilor din Formulare. Titlul întrebării: 3. Considerati ca social media are o influenta asupra dumneavoastra?. Numărul de răspunsuri: 134 de răspunsuri.">
            <a:extLst>
              <a:ext uri="{FF2B5EF4-FFF2-40B4-BE49-F238E27FC236}">
                <a16:creationId xmlns:a16="http://schemas.microsoft.com/office/drawing/2014/main" id="{44414DB4-3A57-77C1-D69C-9DCECE327A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19"/>
          <a:stretch/>
        </p:blipFill>
        <p:spPr bwMode="auto">
          <a:xfrm>
            <a:off x="0" y="784179"/>
            <a:ext cx="4869765" cy="24096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Diagramă a răspunsurilor din Formulare. Titlul întrebării: 8. Ati cumparat un produs pentru care ati vazut o reclama pe platformele sociale? . Numărul de răspunsuri: 134 de răspunsuri.">
            <a:extLst>
              <a:ext uri="{FF2B5EF4-FFF2-40B4-BE49-F238E27FC236}">
                <a16:creationId xmlns:a16="http://schemas.microsoft.com/office/drawing/2014/main" id="{609B65EE-12C5-21E3-DCD2-E8588FC873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81"/>
          <a:stretch/>
        </p:blipFill>
        <p:spPr bwMode="auto">
          <a:xfrm>
            <a:off x="2810656" y="2939959"/>
            <a:ext cx="4298649" cy="21904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Diagramă a răspunsurilor din Formulare. Titlul întrebării: 6. Considerati ca ca reclamele afisate pe platformele sociale sunt personalizate in functie de utilizator?. Numărul de răspunsuri: 134 de răspunsuri.">
            <a:extLst>
              <a:ext uri="{FF2B5EF4-FFF2-40B4-BE49-F238E27FC236}">
                <a16:creationId xmlns:a16="http://schemas.microsoft.com/office/drawing/2014/main" id="{F6E9C0DD-034F-A50A-3430-073AFB8C7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227" y="829089"/>
            <a:ext cx="4374712" cy="227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237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45"/>
          <p:cNvSpPr txBox="1">
            <a:spLocks noGrp="1"/>
          </p:cNvSpPr>
          <p:nvPr>
            <p:ph type="title"/>
          </p:nvPr>
        </p:nvSpPr>
        <p:spPr>
          <a:xfrm>
            <a:off x="349614" y="0"/>
            <a:ext cx="8100000" cy="5469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ko-KR" sz="3600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Questionnaire results</a:t>
            </a:r>
            <a:endParaRPr lang="ko-KR" altLang="en-US" sz="3600" b="1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050" name="Picture 2" descr="Diagramă a răspunsurilor din Formulare. Titlul întrebării: 15. Urmariti activitatea unui influencer pe retelele de socializare?. Numărul de răspunsuri: 134 de răspunsuri.">
            <a:extLst>
              <a:ext uri="{FF2B5EF4-FFF2-40B4-BE49-F238E27FC236}">
                <a16:creationId xmlns:a16="http://schemas.microsoft.com/office/drawing/2014/main" id="{28CEEA72-FEF4-51B2-D0B2-963AD13AE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0800"/>
            <a:ext cx="4177951" cy="175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iagramă a răspunsurilor din Formulare. Titlul întrebării: 16. Ati cumparat vreun produs care a fost recomandat de un influencer?. Numărul de răspunsuri: 134 de răspunsuri.">
            <a:extLst>
              <a:ext uri="{FF2B5EF4-FFF2-40B4-BE49-F238E27FC236}">
                <a16:creationId xmlns:a16="http://schemas.microsoft.com/office/drawing/2014/main" id="{E4B0BA68-49AB-58E9-A2CF-ED44D27485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96"/>
          <a:stretch/>
        </p:blipFill>
        <p:spPr bwMode="auto">
          <a:xfrm>
            <a:off x="4631961" y="856534"/>
            <a:ext cx="4512039" cy="207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iagramă a răspunsurilor din Formulare. Titlul întrebării: 17. Daca ati raspuns da la intrebarea de mai sus, ati fost multumit de acel produs?. Numărul de răspunsuri: 72 de răspunsuri.">
            <a:extLst>
              <a:ext uri="{FF2B5EF4-FFF2-40B4-BE49-F238E27FC236}">
                <a16:creationId xmlns:a16="http://schemas.microsoft.com/office/drawing/2014/main" id="{7296A46E-8E5F-B6C4-2B9B-4E1041F4C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534" y="2936209"/>
            <a:ext cx="5014209" cy="211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45"/>
          <p:cNvSpPr txBox="1">
            <a:spLocks noGrp="1"/>
          </p:cNvSpPr>
          <p:nvPr>
            <p:ph type="title"/>
          </p:nvPr>
        </p:nvSpPr>
        <p:spPr>
          <a:xfrm>
            <a:off x="304643" y="-112426"/>
            <a:ext cx="8100000" cy="5469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ko-KR" sz="3600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Questionnaire results</a:t>
            </a:r>
            <a:endParaRPr lang="ko-KR" altLang="en-US" sz="3600" b="1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074" name="Picture 2" descr="Diagramă a răspunsurilor din Formulare. Titlul întrebării: 22. Considerati ca influencerii virtuali(personaje fictive generate de computer, care pot fi folosite pentru o varietate de scopuri legate de marketing) spun adevarul despre produsele pe care le promoveaza?. Numărul de răspunsuri: 134 de răspunsuri.">
            <a:extLst>
              <a:ext uri="{FF2B5EF4-FFF2-40B4-BE49-F238E27FC236}">
                <a16:creationId xmlns:a16="http://schemas.microsoft.com/office/drawing/2014/main" id="{08CF6981-09B5-497F-8E9A-6084ACFD7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830" y="2893101"/>
            <a:ext cx="4603433" cy="208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iagramă a răspunsurilor din Formulare. Titlul întrebării: 18. Considerati ca influencerii spun adevarul despre produsele pe care le promoveaza?. Numărul de răspunsuri: 134 de răspunsuri.">
            <a:extLst>
              <a:ext uri="{FF2B5EF4-FFF2-40B4-BE49-F238E27FC236}">
                <a16:creationId xmlns:a16="http://schemas.microsoft.com/office/drawing/2014/main" id="{3ABECCA9-FB06-7693-C5D5-1F04B62E3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71" y="798726"/>
            <a:ext cx="4620534" cy="194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690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1216;p22">
            <a:extLst>
              <a:ext uri="{FF2B5EF4-FFF2-40B4-BE49-F238E27FC236}">
                <a16:creationId xmlns:a16="http://schemas.microsoft.com/office/drawing/2014/main" id="{9446D60D-8F24-BF91-FEA0-5BA9EF6E43F6}"/>
              </a:ext>
            </a:extLst>
          </p:cNvPr>
          <p:cNvSpPr/>
          <p:nvPr/>
        </p:nvSpPr>
        <p:spPr>
          <a:xfrm>
            <a:off x="845132" y="1177473"/>
            <a:ext cx="1243008" cy="3087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o-RO" sz="1600" b="1" dirty="0">
                <a:solidFill>
                  <a:schemeClr val="accent6">
                    <a:lumMod val="50000"/>
                    <a:lumOff val="50000"/>
                  </a:schemeClr>
                </a:solidFill>
                <a:latin typeface="Be Vietnam"/>
                <a:ea typeface="Fira Sans Extra Condensed SemiBold"/>
                <a:cs typeface="Fira Sans Extra Condensed SemiBold"/>
                <a:sym typeface="Fira Sans Extra Condensed SemiBold"/>
              </a:rPr>
              <a:t>0</a:t>
            </a:r>
            <a:r>
              <a:rPr lang="en-US" sz="1600" b="1" dirty="0">
                <a:solidFill>
                  <a:schemeClr val="accent6">
                    <a:lumMod val="50000"/>
                    <a:lumOff val="50000"/>
                  </a:schemeClr>
                </a:solidFill>
                <a:latin typeface="Be Vietnam"/>
                <a:ea typeface="Fira Sans Extra Condensed SemiBold"/>
                <a:cs typeface="Fira Sans Extra Condensed SemiBold"/>
                <a:sym typeface="Fira Sans Extra Condensed SemiBold"/>
              </a:rPr>
              <a:t>1</a:t>
            </a:r>
            <a:endParaRPr sz="1600" b="1" dirty="0">
              <a:solidFill>
                <a:schemeClr val="accent6">
                  <a:lumMod val="50000"/>
                  <a:lumOff val="50000"/>
                </a:schemeClr>
              </a:solidFill>
              <a:latin typeface="Be Vietnam"/>
            </a:endParaRPr>
          </a:p>
        </p:txBody>
      </p:sp>
      <p:sp>
        <p:nvSpPr>
          <p:cNvPr id="27" name="Google Shape;1222;p22">
            <a:extLst>
              <a:ext uri="{FF2B5EF4-FFF2-40B4-BE49-F238E27FC236}">
                <a16:creationId xmlns:a16="http://schemas.microsoft.com/office/drawing/2014/main" id="{C183111E-3D5E-127B-C761-B318B6E96BF7}"/>
              </a:ext>
            </a:extLst>
          </p:cNvPr>
          <p:cNvSpPr/>
          <p:nvPr/>
        </p:nvSpPr>
        <p:spPr>
          <a:xfrm>
            <a:off x="2207337" y="1097899"/>
            <a:ext cx="3604176" cy="449004"/>
          </a:xfrm>
          <a:prstGeom prst="rect">
            <a:avLst/>
          </a:prstGeom>
          <a:solidFill>
            <a:schemeClr val="tx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dirty="0">
                <a:solidFill>
                  <a:schemeClr val="dk1"/>
                </a:solidFill>
                <a:latin typeface="Be Vietnam"/>
                <a:ea typeface="Roboto"/>
                <a:cs typeface="Roboto"/>
                <a:sym typeface="Roboto"/>
              </a:rPr>
              <a:t>Digital marketing</a:t>
            </a:r>
            <a:endParaRPr lang="ro-RO" sz="1200" b="1" dirty="0">
              <a:latin typeface="Be Vietnam"/>
              <a:ea typeface="Roboto"/>
              <a:cs typeface="Roboto"/>
              <a:sym typeface="Roboto"/>
            </a:endParaRPr>
          </a:p>
        </p:txBody>
      </p:sp>
      <p:sp>
        <p:nvSpPr>
          <p:cNvPr id="2" name="Google Shape;1216;p22">
            <a:extLst>
              <a:ext uri="{FF2B5EF4-FFF2-40B4-BE49-F238E27FC236}">
                <a16:creationId xmlns:a16="http://schemas.microsoft.com/office/drawing/2014/main" id="{971F7CE6-C636-5002-C7B0-A169732196B5}"/>
              </a:ext>
            </a:extLst>
          </p:cNvPr>
          <p:cNvSpPr/>
          <p:nvPr/>
        </p:nvSpPr>
        <p:spPr>
          <a:xfrm>
            <a:off x="845132" y="1824624"/>
            <a:ext cx="1243008" cy="3087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o-RO" sz="1600" b="1" dirty="0">
                <a:solidFill>
                  <a:schemeClr val="accent6">
                    <a:lumMod val="50000"/>
                    <a:lumOff val="50000"/>
                  </a:schemeClr>
                </a:solidFill>
                <a:latin typeface="Be Vietnam"/>
                <a:ea typeface="Fira Sans Extra Condensed SemiBold"/>
                <a:cs typeface="Fira Sans Extra Condensed SemiBold"/>
                <a:sym typeface="Fira Sans Extra Condensed SemiBold"/>
              </a:rPr>
              <a:t>0</a:t>
            </a:r>
            <a:r>
              <a:rPr lang="en-US" sz="1600" b="1" dirty="0">
                <a:solidFill>
                  <a:schemeClr val="accent6">
                    <a:lumMod val="50000"/>
                    <a:lumOff val="50000"/>
                  </a:schemeClr>
                </a:solidFill>
                <a:latin typeface="Be Vietnam"/>
                <a:ea typeface="Fira Sans Extra Condensed SemiBold"/>
                <a:cs typeface="Fira Sans Extra Condensed SemiBold"/>
                <a:sym typeface="Fira Sans Extra Condensed SemiBold"/>
              </a:rPr>
              <a:t>2</a:t>
            </a:r>
            <a:endParaRPr sz="1600" b="1" dirty="0">
              <a:solidFill>
                <a:schemeClr val="accent6">
                  <a:lumMod val="50000"/>
                  <a:lumOff val="50000"/>
                </a:schemeClr>
              </a:solidFill>
              <a:latin typeface="Be Vietnam"/>
            </a:endParaRPr>
          </a:p>
        </p:txBody>
      </p:sp>
      <p:sp>
        <p:nvSpPr>
          <p:cNvPr id="3" name="Google Shape;1222;p22">
            <a:extLst>
              <a:ext uri="{FF2B5EF4-FFF2-40B4-BE49-F238E27FC236}">
                <a16:creationId xmlns:a16="http://schemas.microsoft.com/office/drawing/2014/main" id="{9D72F4EC-49F2-6DC1-F327-D763D635F4A8}"/>
              </a:ext>
            </a:extLst>
          </p:cNvPr>
          <p:cNvSpPr/>
          <p:nvPr/>
        </p:nvSpPr>
        <p:spPr>
          <a:xfrm>
            <a:off x="2207337" y="1745050"/>
            <a:ext cx="3604176" cy="449004"/>
          </a:xfrm>
          <a:prstGeom prst="rect">
            <a:avLst/>
          </a:prstGeom>
          <a:solidFill>
            <a:schemeClr val="tx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dirty="0">
                <a:solidFill>
                  <a:schemeClr val="dk1"/>
                </a:solidFill>
                <a:latin typeface="Be Vietnam"/>
                <a:ea typeface="Roboto"/>
                <a:cs typeface="Roboto"/>
                <a:sym typeface="Roboto"/>
              </a:rPr>
              <a:t>Why social media marketing?</a:t>
            </a:r>
            <a:endParaRPr lang="ro-RO" sz="1200" b="1" dirty="0">
              <a:latin typeface="Be Vietnam"/>
              <a:ea typeface="Roboto"/>
              <a:cs typeface="Roboto"/>
              <a:sym typeface="Roboto"/>
            </a:endParaRPr>
          </a:p>
        </p:txBody>
      </p:sp>
      <p:sp>
        <p:nvSpPr>
          <p:cNvPr id="18" name="Google Shape;1216;p22">
            <a:extLst>
              <a:ext uri="{FF2B5EF4-FFF2-40B4-BE49-F238E27FC236}">
                <a16:creationId xmlns:a16="http://schemas.microsoft.com/office/drawing/2014/main" id="{3D5F961E-9FBB-D8C0-3833-6C8A697FF1E6}"/>
              </a:ext>
            </a:extLst>
          </p:cNvPr>
          <p:cNvSpPr/>
          <p:nvPr/>
        </p:nvSpPr>
        <p:spPr>
          <a:xfrm>
            <a:off x="845132" y="2487252"/>
            <a:ext cx="1243008" cy="3087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o-RO" sz="1600" b="1" dirty="0">
                <a:solidFill>
                  <a:schemeClr val="accent6">
                    <a:lumMod val="50000"/>
                    <a:lumOff val="50000"/>
                  </a:schemeClr>
                </a:solidFill>
                <a:latin typeface="Be Vietnam"/>
                <a:ea typeface="Fira Sans Extra Condensed SemiBold"/>
                <a:cs typeface="Fira Sans Extra Condensed SemiBold"/>
                <a:sym typeface="Fira Sans Extra Condensed SemiBold"/>
              </a:rPr>
              <a:t>0</a:t>
            </a:r>
            <a:r>
              <a:rPr lang="en-US" sz="1600" b="1" dirty="0">
                <a:solidFill>
                  <a:schemeClr val="accent6">
                    <a:lumMod val="50000"/>
                    <a:lumOff val="50000"/>
                  </a:schemeClr>
                </a:solidFill>
                <a:latin typeface="Be Vietnam"/>
                <a:ea typeface="Fira Sans Extra Condensed SemiBold"/>
                <a:cs typeface="Fira Sans Extra Condensed SemiBold"/>
                <a:sym typeface="Fira Sans Extra Condensed SemiBold"/>
              </a:rPr>
              <a:t>3</a:t>
            </a:r>
            <a:endParaRPr sz="1600" b="1" dirty="0">
              <a:solidFill>
                <a:schemeClr val="accent6">
                  <a:lumMod val="50000"/>
                  <a:lumOff val="50000"/>
                </a:schemeClr>
              </a:solidFill>
              <a:latin typeface="Be Vietnam"/>
            </a:endParaRPr>
          </a:p>
        </p:txBody>
      </p:sp>
      <p:sp>
        <p:nvSpPr>
          <p:cNvPr id="19" name="Google Shape;1222;p22">
            <a:extLst>
              <a:ext uri="{FF2B5EF4-FFF2-40B4-BE49-F238E27FC236}">
                <a16:creationId xmlns:a16="http://schemas.microsoft.com/office/drawing/2014/main" id="{51D3A98D-4EFF-B186-D0E0-17607C016307}"/>
              </a:ext>
            </a:extLst>
          </p:cNvPr>
          <p:cNvSpPr/>
          <p:nvPr/>
        </p:nvSpPr>
        <p:spPr>
          <a:xfrm>
            <a:off x="2207337" y="2407678"/>
            <a:ext cx="3604176" cy="449004"/>
          </a:xfrm>
          <a:prstGeom prst="rect">
            <a:avLst/>
          </a:prstGeom>
          <a:solidFill>
            <a:schemeClr val="tx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dirty="0">
                <a:solidFill>
                  <a:schemeClr val="dk1"/>
                </a:solidFill>
                <a:latin typeface="Be Vietnam"/>
                <a:ea typeface="Roboto"/>
                <a:cs typeface="Roboto"/>
                <a:sym typeface="Roboto"/>
              </a:rPr>
              <a:t>Artificial intelligence in digital marketing</a:t>
            </a:r>
            <a:endParaRPr lang="ro-RO" sz="1200" b="1" dirty="0">
              <a:latin typeface="Be Vietnam"/>
              <a:ea typeface="Roboto"/>
              <a:cs typeface="Roboto"/>
              <a:sym typeface="Roboto"/>
            </a:endParaRPr>
          </a:p>
        </p:txBody>
      </p:sp>
      <p:sp>
        <p:nvSpPr>
          <p:cNvPr id="35" name="Google Shape;1216;p22">
            <a:extLst>
              <a:ext uri="{FF2B5EF4-FFF2-40B4-BE49-F238E27FC236}">
                <a16:creationId xmlns:a16="http://schemas.microsoft.com/office/drawing/2014/main" id="{EEDE1DAB-ECAD-8DD8-4D35-FC4F852D35A3}"/>
              </a:ext>
            </a:extLst>
          </p:cNvPr>
          <p:cNvSpPr/>
          <p:nvPr/>
        </p:nvSpPr>
        <p:spPr>
          <a:xfrm>
            <a:off x="845132" y="3171782"/>
            <a:ext cx="1243008" cy="3087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o-RO" sz="1600" b="1" dirty="0">
                <a:solidFill>
                  <a:schemeClr val="accent6">
                    <a:lumMod val="50000"/>
                    <a:lumOff val="50000"/>
                  </a:schemeClr>
                </a:solidFill>
                <a:latin typeface="Be Vietnam"/>
                <a:ea typeface="Fira Sans Extra Condensed SemiBold"/>
                <a:cs typeface="Fira Sans Extra Condensed SemiBold"/>
                <a:sym typeface="Fira Sans Extra Condensed SemiBold"/>
              </a:rPr>
              <a:t>0</a:t>
            </a:r>
            <a:r>
              <a:rPr lang="en-US" sz="1600" b="1" dirty="0">
                <a:solidFill>
                  <a:schemeClr val="accent6">
                    <a:lumMod val="50000"/>
                    <a:lumOff val="50000"/>
                  </a:schemeClr>
                </a:solidFill>
                <a:latin typeface="Be Vietnam"/>
                <a:ea typeface="Fira Sans Extra Condensed SemiBold"/>
                <a:cs typeface="Fira Sans Extra Condensed SemiBold"/>
                <a:sym typeface="Fira Sans Extra Condensed SemiBold"/>
              </a:rPr>
              <a:t>4</a:t>
            </a:r>
            <a:endParaRPr sz="1600" b="1" dirty="0">
              <a:solidFill>
                <a:schemeClr val="accent6">
                  <a:lumMod val="50000"/>
                  <a:lumOff val="50000"/>
                </a:schemeClr>
              </a:solidFill>
              <a:latin typeface="Be Vietnam"/>
            </a:endParaRPr>
          </a:p>
        </p:txBody>
      </p:sp>
      <p:sp>
        <p:nvSpPr>
          <p:cNvPr id="36" name="Google Shape;1222;p22">
            <a:extLst>
              <a:ext uri="{FF2B5EF4-FFF2-40B4-BE49-F238E27FC236}">
                <a16:creationId xmlns:a16="http://schemas.microsoft.com/office/drawing/2014/main" id="{4E2AFDC1-1561-27DE-3C9C-F55F2D1077D3}"/>
              </a:ext>
            </a:extLst>
          </p:cNvPr>
          <p:cNvSpPr/>
          <p:nvPr/>
        </p:nvSpPr>
        <p:spPr>
          <a:xfrm>
            <a:off x="2207337" y="3092208"/>
            <a:ext cx="3604176" cy="449004"/>
          </a:xfrm>
          <a:prstGeom prst="rect">
            <a:avLst/>
          </a:prstGeom>
          <a:solidFill>
            <a:schemeClr val="tx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dirty="0">
                <a:solidFill>
                  <a:schemeClr val="dk1"/>
                </a:solidFill>
                <a:latin typeface="Be Vietnam"/>
                <a:ea typeface="Roboto"/>
                <a:cs typeface="Roboto"/>
                <a:sym typeface="Roboto"/>
              </a:rPr>
              <a:t>Questionnaire results</a:t>
            </a:r>
            <a:endParaRPr lang="ro-RO" sz="1200" b="1" dirty="0">
              <a:latin typeface="Be Vietnam"/>
              <a:ea typeface="Roboto"/>
              <a:cs typeface="Roboto"/>
              <a:sym typeface="Roboto"/>
            </a:endParaRPr>
          </a:p>
        </p:txBody>
      </p:sp>
      <p:sp>
        <p:nvSpPr>
          <p:cNvPr id="37" name="Google Shape;1216;p22">
            <a:extLst>
              <a:ext uri="{FF2B5EF4-FFF2-40B4-BE49-F238E27FC236}">
                <a16:creationId xmlns:a16="http://schemas.microsoft.com/office/drawing/2014/main" id="{DADFE584-2830-4575-E6E6-AA1DAFE5EFBB}"/>
              </a:ext>
            </a:extLst>
          </p:cNvPr>
          <p:cNvSpPr/>
          <p:nvPr/>
        </p:nvSpPr>
        <p:spPr>
          <a:xfrm>
            <a:off x="841141" y="3935840"/>
            <a:ext cx="1243008" cy="3087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o-RO" sz="1600" b="1" dirty="0">
                <a:solidFill>
                  <a:schemeClr val="accent6">
                    <a:lumMod val="50000"/>
                    <a:lumOff val="50000"/>
                  </a:schemeClr>
                </a:solidFill>
                <a:latin typeface="Be Vietnam"/>
                <a:ea typeface="Fira Sans Extra Condensed SemiBold"/>
                <a:cs typeface="Fira Sans Extra Condensed SemiBold"/>
                <a:sym typeface="Fira Sans Extra Condensed SemiBold"/>
              </a:rPr>
              <a:t>0</a:t>
            </a:r>
            <a:r>
              <a:rPr lang="en-US" sz="1600" b="1" dirty="0">
                <a:solidFill>
                  <a:schemeClr val="accent6">
                    <a:lumMod val="50000"/>
                    <a:lumOff val="50000"/>
                  </a:schemeClr>
                </a:solidFill>
                <a:latin typeface="Be Vietnam"/>
                <a:ea typeface="Fira Sans Extra Condensed SemiBold"/>
                <a:cs typeface="Fira Sans Extra Condensed SemiBold"/>
                <a:sym typeface="Fira Sans Extra Condensed SemiBold"/>
              </a:rPr>
              <a:t>5</a:t>
            </a:r>
            <a:endParaRPr sz="1600" b="1" dirty="0">
              <a:solidFill>
                <a:schemeClr val="accent6">
                  <a:lumMod val="50000"/>
                  <a:lumOff val="50000"/>
                </a:schemeClr>
              </a:solidFill>
              <a:latin typeface="Be Vietnam"/>
            </a:endParaRPr>
          </a:p>
        </p:txBody>
      </p:sp>
      <p:sp>
        <p:nvSpPr>
          <p:cNvPr id="38" name="Google Shape;1222;p22">
            <a:extLst>
              <a:ext uri="{FF2B5EF4-FFF2-40B4-BE49-F238E27FC236}">
                <a16:creationId xmlns:a16="http://schemas.microsoft.com/office/drawing/2014/main" id="{811A40F5-315C-4D86-1212-4DAAB83EE9A1}"/>
              </a:ext>
            </a:extLst>
          </p:cNvPr>
          <p:cNvSpPr/>
          <p:nvPr/>
        </p:nvSpPr>
        <p:spPr>
          <a:xfrm>
            <a:off x="2203346" y="3856266"/>
            <a:ext cx="3604176" cy="449004"/>
          </a:xfrm>
          <a:prstGeom prst="rect">
            <a:avLst/>
          </a:prstGeom>
          <a:solidFill>
            <a:schemeClr val="tx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dirty="0">
                <a:solidFill>
                  <a:schemeClr val="dk1"/>
                </a:solidFill>
                <a:latin typeface="Be Vietnam"/>
                <a:ea typeface="Roboto"/>
                <a:cs typeface="Roboto"/>
                <a:sym typeface="Roboto"/>
              </a:rPr>
              <a:t>Ethical considerations &amp; conclusion</a:t>
            </a:r>
            <a:endParaRPr lang="ro-RO" sz="1200" b="1" dirty="0">
              <a:latin typeface="Be Vietnam"/>
              <a:ea typeface="Roboto"/>
              <a:cs typeface="Roboto"/>
              <a:sym typeface="Roboto"/>
            </a:endParaRPr>
          </a:p>
        </p:txBody>
      </p:sp>
      <p:sp>
        <p:nvSpPr>
          <p:cNvPr id="1223" name="Google Shape;1223;p22"/>
          <p:cNvSpPr/>
          <p:nvPr/>
        </p:nvSpPr>
        <p:spPr>
          <a:xfrm>
            <a:off x="6025042" y="4531697"/>
            <a:ext cx="2767253" cy="202600"/>
          </a:xfrm>
          <a:custGeom>
            <a:avLst/>
            <a:gdLst/>
            <a:ahLst/>
            <a:cxnLst/>
            <a:rect l="l" t="t" r="r" b="b"/>
            <a:pathLst>
              <a:path w="240945" h="8104" extrusionOk="0">
                <a:moveTo>
                  <a:pt x="120472" y="0"/>
                </a:moveTo>
                <a:cubicBezTo>
                  <a:pt x="53937" y="0"/>
                  <a:pt x="0" y="1804"/>
                  <a:pt x="0" y="4040"/>
                </a:cubicBezTo>
                <a:cubicBezTo>
                  <a:pt x="0" y="6277"/>
                  <a:pt x="53937" y="8103"/>
                  <a:pt x="120472" y="8103"/>
                </a:cubicBezTo>
                <a:cubicBezTo>
                  <a:pt x="187008" y="8103"/>
                  <a:pt x="240944" y="6277"/>
                  <a:pt x="240944" y="4040"/>
                </a:cubicBezTo>
                <a:cubicBezTo>
                  <a:pt x="240944" y="1804"/>
                  <a:pt x="187008" y="0"/>
                  <a:pt x="120472" y="0"/>
                </a:cubicBezTo>
                <a:close/>
              </a:path>
            </a:pathLst>
          </a:custGeom>
          <a:solidFill>
            <a:srgbClr val="CDD4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e Vietnam"/>
            </a:endParaRPr>
          </a:p>
        </p:txBody>
      </p:sp>
      <p:grpSp>
        <p:nvGrpSpPr>
          <p:cNvPr id="1225" name="Google Shape;1225;p22"/>
          <p:cNvGrpSpPr/>
          <p:nvPr/>
        </p:nvGrpSpPr>
        <p:grpSpPr>
          <a:xfrm>
            <a:off x="6032958" y="399633"/>
            <a:ext cx="2388033" cy="4316023"/>
            <a:chOff x="4039100" y="768125"/>
            <a:chExt cx="2367575" cy="4087075"/>
          </a:xfrm>
        </p:grpSpPr>
        <p:sp>
          <p:nvSpPr>
            <p:cNvPr id="1226" name="Google Shape;1226;p22"/>
            <p:cNvSpPr/>
            <p:nvPr/>
          </p:nvSpPr>
          <p:spPr>
            <a:xfrm>
              <a:off x="5151250" y="1391525"/>
              <a:ext cx="1183525" cy="1043525"/>
            </a:xfrm>
            <a:custGeom>
              <a:avLst/>
              <a:gdLst/>
              <a:ahLst/>
              <a:cxnLst/>
              <a:rect l="l" t="t" r="r" b="b"/>
              <a:pathLst>
                <a:path w="47341" h="41741" extrusionOk="0">
                  <a:moveTo>
                    <a:pt x="17799" y="0"/>
                  </a:moveTo>
                  <a:cubicBezTo>
                    <a:pt x="12512" y="0"/>
                    <a:pt x="7406" y="1978"/>
                    <a:pt x="3904" y="6358"/>
                  </a:cubicBezTo>
                  <a:cubicBezTo>
                    <a:pt x="206" y="10968"/>
                    <a:pt x="1" y="17565"/>
                    <a:pt x="1256" y="21194"/>
                  </a:cubicBezTo>
                  <a:cubicBezTo>
                    <a:pt x="4249" y="29692"/>
                    <a:pt x="15824" y="41741"/>
                    <a:pt x="27325" y="41741"/>
                  </a:cubicBezTo>
                  <a:cubicBezTo>
                    <a:pt x="31085" y="41741"/>
                    <a:pt x="34837" y="40453"/>
                    <a:pt x="38279" y="37332"/>
                  </a:cubicBezTo>
                  <a:cubicBezTo>
                    <a:pt x="47341" y="29137"/>
                    <a:pt x="42958" y="15077"/>
                    <a:pt x="33760" y="6381"/>
                  </a:cubicBezTo>
                  <a:cubicBezTo>
                    <a:pt x="29423" y="2305"/>
                    <a:pt x="23506" y="0"/>
                    <a:pt x="17799" y="0"/>
                  </a:cubicBezTo>
                  <a:close/>
                </a:path>
              </a:pathLst>
            </a:custGeom>
            <a:solidFill>
              <a:srgbClr val="CDD4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27" name="Google Shape;1227;p22"/>
            <p:cNvSpPr/>
            <p:nvPr/>
          </p:nvSpPr>
          <p:spPr>
            <a:xfrm>
              <a:off x="6149875" y="1592650"/>
              <a:ext cx="168925" cy="780100"/>
            </a:xfrm>
            <a:custGeom>
              <a:avLst/>
              <a:gdLst/>
              <a:ahLst/>
              <a:cxnLst/>
              <a:rect l="l" t="t" r="r" b="b"/>
              <a:pathLst>
                <a:path w="6757" h="31204" extrusionOk="0">
                  <a:moveTo>
                    <a:pt x="216" y="1"/>
                  </a:moveTo>
                  <a:cubicBezTo>
                    <a:pt x="182" y="1"/>
                    <a:pt x="147" y="8"/>
                    <a:pt x="114" y="25"/>
                  </a:cubicBezTo>
                  <a:cubicBezTo>
                    <a:pt x="23" y="93"/>
                    <a:pt x="0" y="207"/>
                    <a:pt x="69" y="276"/>
                  </a:cubicBezTo>
                  <a:cubicBezTo>
                    <a:pt x="69" y="299"/>
                    <a:pt x="297" y="618"/>
                    <a:pt x="662" y="1189"/>
                  </a:cubicBezTo>
                  <a:cubicBezTo>
                    <a:pt x="708" y="1257"/>
                    <a:pt x="776" y="1280"/>
                    <a:pt x="822" y="1280"/>
                  </a:cubicBezTo>
                  <a:cubicBezTo>
                    <a:pt x="868" y="1280"/>
                    <a:pt x="890" y="1280"/>
                    <a:pt x="936" y="1257"/>
                  </a:cubicBezTo>
                  <a:cubicBezTo>
                    <a:pt x="1004" y="1212"/>
                    <a:pt x="1027" y="1097"/>
                    <a:pt x="982" y="1006"/>
                  </a:cubicBezTo>
                  <a:cubicBezTo>
                    <a:pt x="616" y="413"/>
                    <a:pt x="388" y="93"/>
                    <a:pt x="365" y="70"/>
                  </a:cubicBezTo>
                  <a:cubicBezTo>
                    <a:pt x="336" y="26"/>
                    <a:pt x="278" y="1"/>
                    <a:pt x="216" y="1"/>
                  </a:cubicBezTo>
                  <a:close/>
                  <a:moveTo>
                    <a:pt x="1534" y="2102"/>
                  </a:moveTo>
                  <a:cubicBezTo>
                    <a:pt x="1502" y="2102"/>
                    <a:pt x="1469" y="2109"/>
                    <a:pt x="1438" y="2125"/>
                  </a:cubicBezTo>
                  <a:cubicBezTo>
                    <a:pt x="1370" y="2170"/>
                    <a:pt x="1324" y="2284"/>
                    <a:pt x="1393" y="2376"/>
                  </a:cubicBezTo>
                  <a:cubicBezTo>
                    <a:pt x="1552" y="2672"/>
                    <a:pt x="1735" y="2992"/>
                    <a:pt x="1917" y="3311"/>
                  </a:cubicBezTo>
                  <a:cubicBezTo>
                    <a:pt x="1963" y="3380"/>
                    <a:pt x="2009" y="3426"/>
                    <a:pt x="2077" y="3426"/>
                  </a:cubicBezTo>
                  <a:cubicBezTo>
                    <a:pt x="2100" y="3426"/>
                    <a:pt x="2146" y="3403"/>
                    <a:pt x="2169" y="3403"/>
                  </a:cubicBezTo>
                  <a:cubicBezTo>
                    <a:pt x="2260" y="3357"/>
                    <a:pt x="2283" y="3243"/>
                    <a:pt x="2237" y="3152"/>
                  </a:cubicBezTo>
                  <a:cubicBezTo>
                    <a:pt x="2054" y="2832"/>
                    <a:pt x="1872" y="2490"/>
                    <a:pt x="1689" y="2193"/>
                  </a:cubicBezTo>
                  <a:cubicBezTo>
                    <a:pt x="1659" y="2132"/>
                    <a:pt x="1598" y="2102"/>
                    <a:pt x="1534" y="2102"/>
                  </a:cubicBezTo>
                  <a:close/>
                  <a:moveTo>
                    <a:pt x="2738" y="4270"/>
                  </a:moveTo>
                  <a:cubicBezTo>
                    <a:pt x="2709" y="4270"/>
                    <a:pt x="2678" y="4278"/>
                    <a:pt x="2648" y="4293"/>
                  </a:cubicBezTo>
                  <a:cubicBezTo>
                    <a:pt x="2557" y="4339"/>
                    <a:pt x="2511" y="4453"/>
                    <a:pt x="2557" y="4544"/>
                  </a:cubicBezTo>
                  <a:cubicBezTo>
                    <a:pt x="2716" y="4864"/>
                    <a:pt x="2876" y="5183"/>
                    <a:pt x="3036" y="5526"/>
                  </a:cubicBezTo>
                  <a:cubicBezTo>
                    <a:pt x="3082" y="5594"/>
                    <a:pt x="3127" y="5617"/>
                    <a:pt x="3196" y="5617"/>
                  </a:cubicBezTo>
                  <a:cubicBezTo>
                    <a:pt x="3241" y="5617"/>
                    <a:pt x="3264" y="5617"/>
                    <a:pt x="3287" y="5594"/>
                  </a:cubicBezTo>
                  <a:cubicBezTo>
                    <a:pt x="3378" y="5571"/>
                    <a:pt x="3424" y="5457"/>
                    <a:pt x="3378" y="5366"/>
                  </a:cubicBezTo>
                  <a:cubicBezTo>
                    <a:pt x="3219" y="5023"/>
                    <a:pt x="3059" y="4704"/>
                    <a:pt x="2876" y="4361"/>
                  </a:cubicBezTo>
                  <a:cubicBezTo>
                    <a:pt x="2846" y="4301"/>
                    <a:pt x="2795" y="4270"/>
                    <a:pt x="2738" y="4270"/>
                  </a:cubicBezTo>
                  <a:close/>
                  <a:moveTo>
                    <a:pt x="3774" y="6512"/>
                  </a:moveTo>
                  <a:cubicBezTo>
                    <a:pt x="3748" y="6512"/>
                    <a:pt x="3722" y="6518"/>
                    <a:pt x="3698" y="6530"/>
                  </a:cubicBezTo>
                  <a:cubicBezTo>
                    <a:pt x="3607" y="6553"/>
                    <a:pt x="3561" y="6667"/>
                    <a:pt x="3607" y="6758"/>
                  </a:cubicBezTo>
                  <a:cubicBezTo>
                    <a:pt x="3744" y="7100"/>
                    <a:pt x="3903" y="7443"/>
                    <a:pt x="4040" y="7762"/>
                  </a:cubicBezTo>
                  <a:cubicBezTo>
                    <a:pt x="4063" y="7854"/>
                    <a:pt x="4132" y="7877"/>
                    <a:pt x="4200" y="7877"/>
                  </a:cubicBezTo>
                  <a:lnTo>
                    <a:pt x="4269" y="7877"/>
                  </a:lnTo>
                  <a:cubicBezTo>
                    <a:pt x="4360" y="7831"/>
                    <a:pt x="4405" y="7717"/>
                    <a:pt x="4360" y="7625"/>
                  </a:cubicBezTo>
                  <a:cubicBezTo>
                    <a:pt x="4223" y="7306"/>
                    <a:pt x="4086" y="6964"/>
                    <a:pt x="3949" y="6621"/>
                  </a:cubicBezTo>
                  <a:cubicBezTo>
                    <a:pt x="3916" y="6554"/>
                    <a:pt x="3845" y="6512"/>
                    <a:pt x="3774" y="6512"/>
                  </a:cubicBezTo>
                  <a:close/>
                  <a:moveTo>
                    <a:pt x="4682" y="8807"/>
                  </a:moveTo>
                  <a:cubicBezTo>
                    <a:pt x="4666" y="8807"/>
                    <a:pt x="4649" y="8808"/>
                    <a:pt x="4634" y="8812"/>
                  </a:cubicBezTo>
                  <a:cubicBezTo>
                    <a:pt x="4542" y="8858"/>
                    <a:pt x="4474" y="8949"/>
                    <a:pt x="4520" y="9041"/>
                  </a:cubicBezTo>
                  <a:cubicBezTo>
                    <a:pt x="4634" y="9383"/>
                    <a:pt x="4771" y="9748"/>
                    <a:pt x="4885" y="10091"/>
                  </a:cubicBezTo>
                  <a:cubicBezTo>
                    <a:pt x="4908" y="10159"/>
                    <a:pt x="4976" y="10205"/>
                    <a:pt x="5045" y="10205"/>
                  </a:cubicBezTo>
                  <a:lnTo>
                    <a:pt x="5113" y="10205"/>
                  </a:lnTo>
                  <a:cubicBezTo>
                    <a:pt x="5204" y="10159"/>
                    <a:pt x="5250" y="10068"/>
                    <a:pt x="5227" y="9976"/>
                  </a:cubicBezTo>
                  <a:cubicBezTo>
                    <a:pt x="5113" y="9634"/>
                    <a:pt x="4999" y="9269"/>
                    <a:pt x="4862" y="8926"/>
                  </a:cubicBezTo>
                  <a:cubicBezTo>
                    <a:pt x="4843" y="8851"/>
                    <a:pt x="4761" y="8807"/>
                    <a:pt x="4682" y="8807"/>
                  </a:cubicBezTo>
                  <a:close/>
                  <a:moveTo>
                    <a:pt x="5458" y="11158"/>
                  </a:moveTo>
                  <a:cubicBezTo>
                    <a:pt x="5442" y="11158"/>
                    <a:pt x="5425" y="11159"/>
                    <a:pt x="5410" y="11163"/>
                  </a:cubicBezTo>
                  <a:cubicBezTo>
                    <a:pt x="5318" y="11186"/>
                    <a:pt x="5250" y="11300"/>
                    <a:pt x="5273" y="11392"/>
                  </a:cubicBezTo>
                  <a:cubicBezTo>
                    <a:pt x="5387" y="11734"/>
                    <a:pt x="5478" y="12099"/>
                    <a:pt x="5570" y="12442"/>
                  </a:cubicBezTo>
                  <a:cubicBezTo>
                    <a:pt x="5592" y="12533"/>
                    <a:pt x="5661" y="12579"/>
                    <a:pt x="5729" y="12579"/>
                  </a:cubicBezTo>
                  <a:lnTo>
                    <a:pt x="5775" y="12579"/>
                  </a:lnTo>
                  <a:cubicBezTo>
                    <a:pt x="5889" y="12556"/>
                    <a:pt x="5935" y="12442"/>
                    <a:pt x="5912" y="12350"/>
                  </a:cubicBezTo>
                  <a:cubicBezTo>
                    <a:pt x="5821" y="12008"/>
                    <a:pt x="5729" y="11643"/>
                    <a:pt x="5638" y="11277"/>
                  </a:cubicBezTo>
                  <a:cubicBezTo>
                    <a:pt x="5619" y="11202"/>
                    <a:pt x="5538" y="11158"/>
                    <a:pt x="5458" y="11158"/>
                  </a:cubicBezTo>
                  <a:close/>
                  <a:moveTo>
                    <a:pt x="6047" y="13556"/>
                  </a:moveTo>
                  <a:cubicBezTo>
                    <a:pt x="6033" y="13556"/>
                    <a:pt x="6018" y="13557"/>
                    <a:pt x="6003" y="13560"/>
                  </a:cubicBezTo>
                  <a:cubicBezTo>
                    <a:pt x="5912" y="13583"/>
                    <a:pt x="5843" y="13674"/>
                    <a:pt x="5866" y="13765"/>
                  </a:cubicBezTo>
                  <a:cubicBezTo>
                    <a:pt x="5935" y="14131"/>
                    <a:pt x="6003" y="14496"/>
                    <a:pt x="6072" y="14838"/>
                  </a:cubicBezTo>
                  <a:cubicBezTo>
                    <a:pt x="6072" y="14930"/>
                    <a:pt x="6163" y="14998"/>
                    <a:pt x="6231" y="14998"/>
                  </a:cubicBezTo>
                  <a:lnTo>
                    <a:pt x="6277" y="14998"/>
                  </a:lnTo>
                  <a:cubicBezTo>
                    <a:pt x="6368" y="14975"/>
                    <a:pt x="6437" y="14884"/>
                    <a:pt x="6414" y="14793"/>
                  </a:cubicBezTo>
                  <a:cubicBezTo>
                    <a:pt x="6368" y="14427"/>
                    <a:pt x="6300" y="14062"/>
                    <a:pt x="6231" y="13697"/>
                  </a:cubicBezTo>
                  <a:cubicBezTo>
                    <a:pt x="6212" y="13618"/>
                    <a:pt x="6140" y="13556"/>
                    <a:pt x="6047" y="13556"/>
                  </a:cubicBezTo>
                  <a:close/>
                  <a:moveTo>
                    <a:pt x="6449" y="15998"/>
                  </a:moveTo>
                  <a:cubicBezTo>
                    <a:pt x="6438" y="15998"/>
                    <a:pt x="6426" y="15999"/>
                    <a:pt x="6414" y="16002"/>
                  </a:cubicBezTo>
                  <a:cubicBezTo>
                    <a:pt x="6300" y="16002"/>
                    <a:pt x="6231" y="16094"/>
                    <a:pt x="6254" y="16208"/>
                  </a:cubicBezTo>
                  <a:cubicBezTo>
                    <a:pt x="6277" y="16573"/>
                    <a:pt x="6323" y="16938"/>
                    <a:pt x="6346" y="17281"/>
                  </a:cubicBezTo>
                  <a:cubicBezTo>
                    <a:pt x="6346" y="17372"/>
                    <a:pt x="6437" y="17463"/>
                    <a:pt x="6528" y="17463"/>
                  </a:cubicBezTo>
                  <a:lnTo>
                    <a:pt x="6551" y="17463"/>
                  </a:lnTo>
                  <a:cubicBezTo>
                    <a:pt x="6642" y="17440"/>
                    <a:pt x="6711" y="17372"/>
                    <a:pt x="6711" y="17258"/>
                  </a:cubicBezTo>
                  <a:cubicBezTo>
                    <a:pt x="6688" y="16893"/>
                    <a:pt x="6642" y="16527"/>
                    <a:pt x="6620" y="16162"/>
                  </a:cubicBezTo>
                  <a:cubicBezTo>
                    <a:pt x="6600" y="16063"/>
                    <a:pt x="6528" y="15998"/>
                    <a:pt x="6449" y="15998"/>
                  </a:cubicBezTo>
                  <a:close/>
                  <a:moveTo>
                    <a:pt x="6574" y="18467"/>
                  </a:moveTo>
                  <a:cubicBezTo>
                    <a:pt x="6483" y="18467"/>
                    <a:pt x="6391" y="18536"/>
                    <a:pt x="6391" y="18650"/>
                  </a:cubicBezTo>
                  <a:cubicBezTo>
                    <a:pt x="6391" y="18696"/>
                    <a:pt x="6391" y="18764"/>
                    <a:pt x="6391" y="18833"/>
                  </a:cubicBezTo>
                  <a:cubicBezTo>
                    <a:pt x="6391" y="19129"/>
                    <a:pt x="6391" y="19426"/>
                    <a:pt x="6368" y="19746"/>
                  </a:cubicBezTo>
                  <a:cubicBezTo>
                    <a:pt x="6368" y="19837"/>
                    <a:pt x="6460" y="19928"/>
                    <a:pt x="6551" y="19928"/>
                  </a:cubicBezTo>
                  <a:cubicBezTo>
                    <a:pt x="6665" y="19928"/>
                    <a:pt x="6734" y="19860"/>
                    <a:pt x="6734" y="19746"/>
                  </a:cubicBezTo>
                  <a:cubicBezTo>
                    <a:pt x="6756" y="19449"/>
                    <a:pt x="6756" y="19129"/>
                    <a:pt x="6756" y="18833"/>
                  </a:cubicBezTo>
                  <a:cubicBezTo>
                    <a:pt x="6756" y="18764"/>
                    <a:pt x="6756" y="18696"/>
                    <a:pt x="6756" y="18650"/>
                  </a:cubicBezTo>
                  <a:cubicBezTo>
                    <a:pt x="6756" y="18536"/>
                    <a:pt x="6688" y="18467"/>
                    <a:pt x="6574" y="18467"/>
                  </a:cubicBezTo>
                  <a:close/>
                  <a:moveTo>
                    <a:pt x="6447" y="20929"/>
                  </a:moveTo>
                  <a:cubicBezTo>
                    <a:pt x="6350" y="20929"/>
                    <a:pt x="6277" y="21011"/>
                    <a:pt x="6277" y="21092"/>
                  </a:cubicBezTo>
                  <a:cubicBezTo>
                    <a:pt x="6231" y="21458"/>
                    <a:pt x="6186" y="21823"/>
                    <a:pt x="6140" y="22165"/>
                  </a:cubicBezTo>
                  <a:cubicBezTo>
                    <a:pt x="6117" y="22279"/>
                    <a:pt x="6186" y="22371"/>
                    <a:pt x="6277" y="22371"/>
                  </a:cubicBezTo>
                  <a:lnTo>
                    <a:pt x="6300" y="22371"/>
                  </a:lnTo>
                  <a:cubicBezTo>
                    <a:pt x="6391" y="22371"/>
                    <a:pt x="6483" y="22325"/>
                    <a:pt x="6483" y="22234"/>
                  </a:cubicBezTo>
                  <a:cubicBezTo>
                    <a:pt x="6551" y="21868"/>
                    <a:pt x="6597" y="21503"/>
                    <a:pt x="6642" y="21138"/>
                  </a:cubicBezTo>
                  <a:cubicBezTo>
                    <a:pt x="6642" y="21024"/>
                    <a:pt x="6574" y="20933"/>
                    <a:pt x="6483" y="20933"/>
                  </a:cubicBezTo>
                  <a:cubicBezTo>
                    <a:pt x="6471" y="20930"/>
                    <a:pt x="6459" y="20929"/>
                    <a:pt x="6447" y="20929"/>
                  </a:cubicBezTo>
                  <a:close/>
                  <a:moveTo>
                    <a:pt x="6025" y="23369"/>
                  </a:moveTo>
                  <a:cubicBezTo>
                    <a:pt x="5951" y="23369"/>
                    <a:pt x="5885" y="23413"/>
                    <a:pt x="5866" y="23489"/>
                  </a:cubicBezTo>
                  <a:cubicBezTo>
                    <a:pt x="5775" y="23854"/>
                    <a:pt x="5684" y="24197"/>
                    <a:pt x="5570" y="24539"/>
                  </a:cubicBezTo>
                  <a:cubicBezTo>
                    <a:pt x="5547" y="24653"/>
                    <a:pt x="5592" y="24744"/>
                    <a:pt x="5684" y="24767"/>
                  </a:cubicBezTo>
                  <a:cubicBezTo>
                    <a:pt x="5706" y="24790"/>
                    <a:pt x="5729" y="24790"/>
                    <a:pt x="5752" y="24790"/>
                  </a:cubicBezTo>
                  <a:cubicBezTo>
                    <a:pt x="5821" y="24790"/>
                    <a:pt x="5889" y="24744"/>
                    <a:pt x="5912" y="24653"/>
                  </a:cubicBezTo>
                  <a:cubicBezTo>
                    <a:pt x="6026" y="24311"/>
                    <a:pt x="6117" y="23946"/>
                    <a:pt x="6209" y="23580"/>
                  </a:cubicBezTo>
                  <a:cubicBezTo>
                    <a:pt x="6231" y="23489"/>
                    <a:pt x="6186" y="23398"/>
                    <a:pt x="6072" y="23375"/>
                  </a:cubicBezTo>
                  <a:cubicBezTo>
                    <a:pt x="6056" y="23371"/>
                    <a:pt x="6040" y="23369"/>
                    <a:pt x="6025" y="23369"/>
                  </a:cubicBezTo>
                  <a:close/>
                  <a:moveTo>
                    <a:pt x="5290" y="25708"/>
                  </a:moveTo>
                  <a:cubicBezTo>
                    <a:pt x="5218" y="25708"/>
                    <a:pt x="5147" y="25755"/>
                    <a:pt x="5113" y="25840"/>
                  </a:cubicBezTo>
                  <a:cubicBezTo>
                    <a:pt x="4999" y="26160"/>
                    <a:pt x="4839" y="26502"/>
                    <a:pt x="4702" y="26821"/>
                  </a:cubicBezTo>
                  <a:cubicBezTo>
                    <a:pt x="4657" y="26913"/>
                    <a:pt x="4679" y="27027"/>
                    <a:pt x="4771" y="27073"/>
                  </a:cubicBezTo>
                  <a:cubicBezTo>
                    <a:pt x="4816" y="27073"/>
                    <a:pt x="4839" y="27095"/>
                    <a:pt x="4862" y="27095"/>
                  </a:cubicBezTo>
                  <a:cubicBezTo>
                    <a:pt x="4930" y="27095"/>
                    <a:pt x="4999" y="27050"/>
                    <a:pt x="5022" y="26981"/>
                  </a:cubicBezTo>
                  <a:cubicBezTo>
                    <a:pt x="5182" y="26639"/>
                    <a:pt x="5318" y="26297"/>
                    <a:pt x="5455" y="25954"/>
                  </a:cubicBezTo>
                  <a:cubicBezTo>
                    <a:pt x="5501" y="25863"/>
                    <a:pt x="5455" y="25772"/>
                    <a:pt x="5364" y="25726"/>
                  </a:cubicBezTo>
                  <a:cubicBezTo>
                    <a:pt x="5341" y="25714"/>
                    <a:pt x="5315" y="25708"/>
                    <a:pt x="5290" y="25708"/>
                  </a:cubicBezTo>
                  <a:close/>
                  <a:moveTo>
                    <a:pt x="4224" y="27940"/>
                  </a:moveTo>
                  <a:cubicBezTo>
                    <a:pt x="4165" y="27940"/>
                    <a:pt x="4109" y="27970"/>
                    <a:pt x="4063" y="28031"/>
                  </a:cubicBezTo>
                  <a:cubicBezTo>
                    <a:pt x="3903" y="28351"/>
                    <a:pt x="3698" y="28670"/>
                    <a:pt x="3515" y="28967"/>
                  </a:cubicBezTo>
                  <a:cubicBezTo>
                    <a:pt x="3447" y="29058"/>
                    <a:pt x="3470" y="29172"/>
                    <a:pt x="3561" y="29218"/>
                  </a:cubicBezTo>
                  <a:cubicBezTo>
                    <a:pt x="3584" y="29241"/>
                    <a:pt x="3629" y="29241"/>
                    <a:pt x="3652" y="29241"/>
                  </a:cubicBezTo>
                  <a:cubicBezTo>
                    <a:pt x="3721" y="29241"/>
                    <a:pt x="3789" y="29218"/>
                    <a:pt x="3812" y="29172"/>
                  </a:cubicBezTo>
                  <a:cubicBezTo>
                    <a:pt x="4017" y="28853"/>
                    <a:pt x="4200" y="28533"/>
                    <a:pt x="4383" y="28214"/>
                  </a:cubicBezTo>
                  <a:cubicBezTo>
                    <a:pt x="4428" y="28123"/>
                    <a:pt x="4405" y="28008"/>
                    <a:pt x="4314" y="27963"/>
                  </a:cubicBezTo>
                  <a:cubicBezTo>
                    <a:pt x="4284" y="27948"/>
                    <a:pt x="4253" y="27940"/>
                    <a:pt x="4224" y="27940"/>
                  </a:cubicBezTo>
                  <a:close/>
                  <a:moveTo>
                    <a:pt x="2869" y="29999"/>
                  </a:moveTo>
                  <a:cubicBezTo>
                    <a:pt x="2811" y="29999"/>
                    <a:pt x="2756" y="30023"/>
                    <a:pt x="2716" y="30063"/>
                  </a:cubicBezTo>
                  <a:cubicBezTo>
                    <a:pt x="2511" y="30359"/>
                    <a:pt x="2283" y="30633"/>
                    <a:pt x="2054" y="30884"/>
                  </a:cubicBezTo>
                  <a:cubicBezTo>
                    <a:pt x="2009" y="30976"/>
                    <a:pt x="2009" y="31090"/>
                    <a:pt x="2077" y="31158"/>
                  </a:cubicBezTo>
                  <a:cubicBezTo>
                    <a:pt x="2123" y="31181"/>
                    <a:pt x="2169" y="31204"/>
                    <a:pt x="2214" y="31204"/>
                  </a:cubicBezTo>
                  <a:cubicBezTo>
                    <a:pt x="2260" y="31204"/>
                    <a:pt x="2306" y="31181"/>
                    <a:pt x="2351" y="31135"/>
                  </a:cubicBezTo>
                  <a:cubicBezTo>
                    <a:pt x="2579" y="30862"/>
                    <a:pt x="2808" y="30588"/>
                    <a:pt x="3013" y="30291"/>
                  </a:cubicBezTo>
                  <a:cubicBezTo>
                    <a:pt x="3082" y="30222"/>
                    <a:pt x="3059" y="30108"/>
                    <a:pt x="2990" y="30040"/>
                  </a:cubicBezTo>
                  <a:cubicBezTo>
                    <a:pt x="2952" y="30011"/>
                    <a:pt x="2910" y="29999"/>
                    <a:pt x="2869" y="29999"/>
                  </a:cubicBezTo>
                  <a:close/>
                </a:path>
              </a:pathLst>
            </a:custGeom>
            <a:solidFill>
              <a:srgbClr val="CEB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28" name="Google Shape;1228;p22"/>
            <p:cNvSpPr/>
            <p:nvPr/>
          </p:nvSpPr>
          <p:spPr>
            <a:xfrm>
              <a:off x="5325875" y="4722600"/>
              <a:ext cx="7450" cy="16575"/>
            </a:xfrm>
            <a:custGeom>
              <a:avLst/>
              <a:gdLst/>
              <a:ahLst/>
              <a:cxnLst/>
              <a:rect l="l" t="t" r="r" b="b"/>
              <a:pathLst>
                <a:path w="298" h="663" extrusionOk="0">
                  <a:moveTo>
                    <a:pt x="297" y="0"/>
                  </a:moveTo>
                  <a:lnTo>
                    <a:pt x="297" y="0"/>
                  </a:lnTo>
                  <a:cubicBezTo>
                    <a:pt x="183" y="251"/>
                    <a:pt x="69" y="457"/>
                    <a:pt x="0" y="639"/>
                  </a:cubicBezTo>
                  <a:cubicBezTo>
                    <a:pt x="0" y="639"/>
                    <a:pt x="0" y="662"/>
                    <a:pt x="0" y="662"/>
                  </a:cubicBezTo>
                  <a:lnTo>
                    <a:pt x="115" y="662"/>
                  </a:lnTo>
                  <a:cubicBezTo>
                    <a:pt x="160" y="457"/>
                    <a:pt x="229" y="229"/>
                    <a:pt x="297" y="0"/>
                  </a:cubicBezTo>
                  <a:close/>
                </a:path>
              </a:pathLst>
            </a:custGeom>
            <a:solidFill>
              <a:srgbClr val="E2CD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29" name="Google Shape;1229;p22"/>
            <p:cNvSpPr/>
            <p:nvPr/>
          </p:nvSpPr>
          <p:spPr>
            <a:xfrm>
              <a:off x="5619500" y="3865650"/>
              <a:ext cx="173750" cy="316575"/>
            </a:xfrm>
            <a:custGeom>
              <a:avLst/>
              <a:gdLst/>
              <a:ahLst/>
              <a:cxnLst/>
              <a:rect l="l" t="t" r="r" b="b"/>
              <a:pathLst>
                <a:path w="6950" h="12663" extrusionOk="0">
                  <a:moveTo>
                    <a:pt x="2672" y="0"/>
                  </a:moveTo>
                  <a:cubicBezTo>
                    <a:pt x="1184" y="0"/>
                    <a:pt x="1" y="2451"/>
                    <a:pt x="695" y="6089"/>
                  </a:cubicBezTo>
                  <a:cubicBezTo>
                    <a:pt x="1426" y="9878"/>
                    <a:pt x="3115" y="12663"/>
                    <a:pt x="3115" y="12663"/>
                  </a:cubicBezTo>
                  <a:cubicBezTo>
                    <a:pt x="3115" y="12663"/>
                    <a:pt x="6949" y="6089"/>
                    <a:pt x="4986" y="2095"/>
                  </a:cubicBezTo>
                  <a:cubicBezTo>
                    <a:pt x="4275" y="642"/>
                    <a:pt x="3434" y="0"/>
                    <a:pt x="2672" y="0"/>
                  </a:cubicBezTo>
                  <a:close/>
                </a:path>
              </a:pathLst>
            </a:custGeom>
            <a:solidFill>
              <a:srgbClr val="CDD4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30" name="Google Shape;1230;p22"/>
            <p:cNvSpPr/>
            <p:nvPr/>
          </p:nvSpPr>
          <p:spPr>
            <a:xfrm>
              <a:off x="5502200" y="4006975"/>
              <a:ext cx="209450" cy="784125"/>
            </a:xfrm>
            <a:custGeom>
              <a:avLst/>
              <a:gdLst/>
              <a:ahLst/>
              <a:cxnLst/>
              <a:rect l="l" t="t" r="r" b="b"/>
              <a:pathLst>
                <a:path w="8378" h="31365" extrusionOk="0">
                  <a:moveTo>
                    <a:pt x="7896" y="0"/>
                  </a:moveTo>
                  <a:cubicBezTo>
                    <a:pt x="7720" y="0"/>
                    <a:pt x="7533" y="122"/>
                    <a:pt x="7533" y="345"/>
                  </a:cubicBezTo>
                  <a:cubicBezTo>
                    <a:pt x="7647" y="3130"/>
                    <a:pt x="7624" y="5914"/>
                    <a:pt x="7419" y="8676"/>
                  </a:cubicBezTo>
                  <a:cubicBezTo>
                    <a:pt x="7053" y="13264"/>
                    <a:pt x="6072" y="17761"/>
                    <a:pt x="4451" y="22075"/>
                  </a:cubicBezTo>
                  <a:cubicBezTo>
                    <a:pt x="3242" y="25293"/>
                    <a:pt x="1712" y="28374"/>
                    <a:pt x="0" y="31364"/>
                  </a:cubicBezTo>
                  <a:lnTo>
                    <a:pt x="731" y="31364"/>
                  </a:lnTo>
                  <a:cubicBezTo>
                    <a:pt x="1324" y="30337"/>
                    <a:pt x="1895" y="29287"/>
                    <a:pt x="2420" y="28237"/>
                  </a:cubicBezTo>
                  <a:cubicBezTo>
                    <a:pt x="4588" y="23969"/>
                    <a:pt x="6277" y="19450"/>
                    <a:pt x="7236" y="14748"/>
                  </a:cubicBezTo>
                  <a:cubicBezTo>
                    <a:pt x="8195" y="9977"/>
                    <a:pt x="8377" y="5115"/>
                    <a:pt x="8195" y="276"/>
                  </a:cubicBezTo>
                  <a:cubicBezTo>
                    <a:pt x="8184" y="88"/>
                    <a:pt x="8044" y="0"/>
                    <a:pt x="7896" y="0"/>
                  </a:cubicBezTo>
                  <a:close/>
                </a:path>
              </a:pathLst>
            </a:custGeom>
            <a:solidFill>
              <a:srgbClr val="CDD4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31" name="Google Shape;1231;p22"/>
            <p:cNvSpPr/>
            <p:nvPr/>
          </p:nvSpPr>
          <p:spPr>
            <a:xfrm>
              <a:off x="5483950" y="4207825"/>
              <a:ext cx="164925" cy="295100"/>
            </a:xfrm>
            <a:custGeom>
              <a:avLst/>
              <a:gdLst/>
              <a:ahLst/>
              <a:cxnLst/>
              <a:rect l="l" t="t" r="r" b="b"/>
              <a:pathLst>
                <a:path w="6597" h="11804" extrusionOk="0">
                  <a:moveTo>
                    <a:pt x="1912" y="0"/>
                  </a:moveTo>
                  <a:cubicBezTo>
                    <a:pt x="936" y="0"/>
                    <a:pt x="163" y="955"/>
                    <a:pt x="114" y="2993"/>
                  </a:cubicBezTo>
                  <a:cubicBezTo>
                    <a:pt x="0" y="7421"/>
                    <a:pt x="6209" y="11804"/>
                    <a:pt x="6209" y="11804"/>
                  </a:cubicBezTo>
                  <a:cubicBezTo>
                    <a:pt x="6209" y="11804"/>
                    <a:pt x="6597" y="8562"/>
                    <a:pt x="5661" y="4842"/>
                  </a:cubicBezTo>
                  <a:cubicBezTo>
                    <a:pt x="4889" y="1717"/>
                    <a:pt x="3219" y="0"/>
                    <a:pt x="1912" y="0"/>
                  </a:cubicBezTo>
                  <a:close/>
                </a:path>
              </a:pathLst>
            </a:custGeom>
            <a:solidFill>
              <a:srgbClr val="CDD4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32" name="Google Shape;1232;p22"/>
            <p:cNvSpPr/>
            <p:nvPr/>
          </p:nvSpPr>
          <p:spPr>
            <a:xfrm>
              <a:off x="5406325" y="4390425"/>
              <a:ext cx="164950" cy="295100"/>
            </a:xfrm>
            <a:custGeom>
              <a:avLst/>
              <a:gdLst/>
              <a:ahLst/>
              <a:cxnLst/>
              <a:rect l="l" t="t" r="r" b="b"/>
              <a:pathLst>
                <a:path w="6598" h="11804" extrusionOk="0">
                  <a:moveTo>
                    <a:pt x="1912" y="0"/>
                  </a:moveTo>
                  <a:cubicBezTo>
                    <a:pt x="937" y="0"/>
                    <a:pt x="164" y="955"/>
                    <a:pt x="115" y="2993"/>
                  </a:cubicBezTo>
                  <a:cubicBezTo>
                    <a:pt x="1" y="7444"/>
                    <a:pt x="6232" y="11804"/>
                    <a:pt x="6232" y="11804"/>
                  </a:cubicBezTo>
                  <a:cubicBezTo>
                    <a:pt x="6232" y="11804"/>
                    <a:pt x="6597" y="8585"/>
                    <a:pt x="5661" y="4842"/>
                  </a:cubicBezTo>
                  <a:cubicBezTo>
                    <a:pt x="4890" y="1717"/>
                    <a:pt x="3220" y="0"/>
                    <a:pt x="1912" y="0"/>
                  </a:cubicBezTo>
                  <a:close/>
                </a:path>
              </a:pathLst>
            </a:custGeom>
            <a:solidFill>
              <a:srgbClr val="CDD4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33" name="Google Shape;1233;p22"/>
            <p:cNvSpPr/>
            <p:nvPr/>
          </p:nvSpPr>
          <p:spPr>
            <a:xfrm>
              <a:off x="5600350" y="4432675"/>
              <a:ext cx="294350" cy="184950"/>
            </a:xfrm>
            <a:custGeom>
              <a:avLst/>
              <a:gdLst/>
              <a:ahLst/>
              <a:cxnLst/>
              <a:rect l="l" t="t" r="r" b="b"/>
              <a:pathLst>
                <a:path w="11774" h="7398" extrusionOk="0">
                  <a:moveTo>
                    <a:pt x="9117" y="1"/>
                  </a:moveTo>
                  <a:cubicBezTo>
                    <a:pt x="7904" y="1"/>
                    <a:pt x="6245" y="639"/>
                    <a:pt x="4543" y="2079"/>
                  </a:cubicBezTo>
                  <a:cubicBezTo>
                    <a:pt x="1598" y="4544"/>
                    <a:pt x="0" y="7398"/>
                    <a:pt x="0" y="7398"/>
                  </a:cubicBezTo>
                  <a:cubicBezTo>
                    <a:pt x="0" y="7398"/>
                    <a:pt x="27" y="7398"/>
                    <a:pt x="77" y="7398"/>
                  </a:cubicBezTo>
                  <a:cubicBezTo>
                    <a:pt x="880" y="7398"/>
                    <a:pt x="7772" y="7297"/>
                    <a:pt x="10135" y="3860"/>
                  </a:cubicBezTo>
                  <a:cubicBezTo>
                    <a:pt x="11773" y="1477"/>
                    <a:pt x="10962" y="1"/>
                    <a:pt x="9117" y="1"/>
                  </a:cubicBezTo>
                  <a:close/>
                </a:path>
              </a:pathLst>
            </a:custGeom>
            <a:solidFill>
              <a:srgbClr val="CDD4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34" name="Google Shape;1234;p22"/>
            <p:cNvSpPr/>
            <p:nvPr/>
          </p:nvSpPr>
          <p:spPr>
            <a:xfrm>
              <a:off x="4380900" y="1727175"/>
              <a:ext cx="711600" cy="426800"/>
            </a:xfrm>
            <a:custGeom>
              <a:avLst/>
              <a:gdLst/>
              <a:ahLst/>
              <a:cxnLst/>
              <a:rect l="l" t="t" r="r" b="b"/>
              <a:pathLst>
                <a:path w="28464" h="17072" extrusionOk="0">
                  <a:moveTo>
                    <a:pt x="13386" y="11232"/>
                  </a:moveTo>
                  <a:lnTo>
                    <a:pt x="13386" y="11232"/>
                  </a:lnTo>
                  <a:cubicBezTo>
                    <a:pt x="13397" y="11234"/>
                    <a:pt x="13409" y="11235"/>
                    <a:pt x="13422" y="11238"/>
                  </a:cubicBezTo>
                  <a:cubicBezTo>
                    <a:pt x="13445" y="11238"/>
                    <a:pt x="13445" y="11238"/>
                    <a:pt x="13468" y="11260"/>
                  </a:cubicBezTo>
                  <a:lnTo>
                    <a:pt x="13513" y="11260"/>
                  </a:lnTo>
                  <a:cubicBezTo>
                    <a:pt x="13513" y="11260"/>
                    <a:pt x="13536" y="11283"/>
                    <a:pt x="13536" y="11283"/>
                  </a:cubicBezTo>
                  <a:cubicBezTo>
                    <a:pt x="13513" y="11283"/>
                    <a:pt x="13468" y="11260"/>
                    <a:pt x="13399" y="11238"/>
                  </a:cubicBezTo>
                  <a:cubicBezTo>
                    <a:pt x="13395" y="11236"/>
                    <a:pt x="13391" y="11234"/>
                    <a:pt x="13386" y="11232"/>
                  </a:cubicBezTo>
                  <a:close/>
                  <a:moveTo>
                    <a:pt x="25033" y="1"/>
                  </a:moveTo>
                  <a:cubicBezTo>
                    <a:pt x="24092" y="1"/>
                    <a:pt x="23167" y="437"/>
                    <a:pt x="22575" y="1263"/>
                  </a:cubicBezTo>
                  <a:lnTo>
                    <a:pt x="22529" y="1331"/>
                  </a:lnTo>
                  <a:lnTo>
                    <a:pt x="22255" y="1674"/>
                  </a:lnTo>
                  <a:lnTo>
                    <a:pt x="21981" y="2062"/>
                  </a:lnTo>
                  <a:lnTo>
                    <a:pt x="21411" y="2815"/>
                  </a:lnTo>
                  <a:cubicBezTo>
                    <a:pt x="21046" y="3317"/>
                    <a:pt x="20658" y="3819"/>
                    <a:pt x="20270" y="4322"/>
                  </a:cubicBezTo>
                  <a:cubicBezTo>
                    <a:pt x="19494" y="5326"/>
                    <a:pt x="18695" y="6285"/>
                    <a:pt x="17896" y="7198"/>
                  </a:cubicBezTo>
                  <a:cubicBezTo>
                    <a:pt x="17485" y="7677"/>
                    <a:pt x="17074" y="8111"/>
                    <a:pt x="16663" y="8544"/>
                  </a:cubicBezTo>
                  <a:cubicBezTo>
                    <a:pt x="16252" y="8978"/>
                    <a:pt x="15841" y="9389"/>
                    <a:pt x="15408" y="9754"/>
                  </a:cubicBezTo>
                  <a:cubicBezTo>
                    <a:pt x="14997" y="10119"/>
                    <a:pt x="14586" y="10462"/>
                    <a:pt x="14198" y="10713"/>
                  </a:cubicBezTo>
                  <a:cubicBezTo>
                    <a:pt x="14015" y="10850"/>
                    <a:pt x="13833" y="10964"/>
                    <a:pt x="13673" y="11055"/>
                  </a:cubicBezTo>
                  <a:cubicBezTo>
                    <a:pt x="13513" y="11123"/>
                    <a:pt x="13376" y="11192"/>
                    <a:pt x="13331" y="11192"/>
                  </a:cubicBezTo>
                  <a:cubicBezTo>
                    <a:pt x="13326" y="11195"/>
                    <a:pt x="13321" y="11198"/>
                    <a:pt x="13317" y="11201"/>
                  </a:cubicBezTo>
                  <a:lnTo>
                    <a:pt x="13317" y="11201"/>
                  </a:lnTo>
                  <a:cubicBezTo>
                    <a:pt x="13200" y="11144"/>
                    <a:pt x="13037" y="11049"/>
                    <a:pt x="12874" y="10941"/>
                  </a:cubicBezTo>
                  <a:cubicBezTo>
                    <a:pt x="12669" y="10827"/>
                    <a:pt x="12441" y="10667"/>
                    <a:pt x="12235" y="10507"/>
                  </a:cubicBezTo>
                  <a:cubicBezTo>
                    <a:pt x="11779" y="10165"/>
                    <a:pt x="11322" y="9800"/>
                    <a:pt x="10866" y="9412"/>
                  </a:cubicBezTo>
                  <a:cubicBezTo>
                    <a:pt x="10386" y="9001"/>
                    <a:pt x="9953" y="8590"/>
                    <a:pt x="9473" y="8156"/>
                  </a:cubicBezTo>
                  <a:cubicBezTo>
                    <a:pt x="9017" y="7723"/>
                    <a:pt x="8560" y="7289"/>
                    <a:pt x="8104" y="6832"/>
                  </a:cubicBezTo>
                  <a:cubicBezTo>
                    <a:pt x="7647" y="6399"/>
                    <a:pt x="7191" y="5942"/>
                    <a:pt x="6757" y="5486"/>
                  </a:cubicBezTo>
                  <a:cubicBezTo>
                    <a:pt x="6301" y="5029"/>
                    <a:pt x="5844" y="4573"/>
                    <a:pt x="5410" y="4093"/>
                  </a:cubicBezTo>
                  <a:lnTo>
                    <a:pt x="4086" y="2701"/>
                  </a:lnTo>
                  <a:lnTo>
                    <a:pt x="4041" y="2678"/>
                  </a:lnTo>
                  <a:cubicBezTo>
                    <a:pt x="3619" y="2230"/>
                    <a:pt x="3053" y="1995"/>
                    <a:pt x="2478" y="1995"/>
                  </a:cubicBezTo>
                  <a:cubicBezTo>
                    <a:pt x="2057" y="1995"/>
                    <a:pt x="1632" y="2121"/>
                    <a:pt x="1256" y="2381"/>
                  </a:cubicBezTo>
                  <a:cubicBezTo>
                    <a:pt x="252" y="3043"/>
                    <a:pt x="1" y="4390"/>
                    <a:pt x="663" y="5394"/>
                  </a:cubicBezTo>
                  <a:lnTo>
                    <a:pt x="959" y="5828"/>
                  </a:lnTo>
                  <a:lnTo>
                    <a:pt x="1256" y="6239"/>
                  </a:lnTo>
                  <a:lnTo>
                    <a:pt x="1850" y="7061"/>
                  </a:lnTo>
                  <a:cubicBezTo>
                    <a:pt x="2238" y="7608"/>
                    <a:pt x="2648" y="8156"/>
                    <a:pt x="3059" y="8704"/>
                  </a:cubicBezTo>
                  <a:cubicBezTo>
                    <a:pt x="3470" y="9229"/>
                    <a:pt x="3904" y="9754"/>
                    <a:pt x="4315" y="10302"/>
                  </a:cubicBezTo>
                  <a:cubicBezTo>
                    <a:pt x="4771" y="10827"/>
                    <a:pt x="5205" y="11352"/>
                    <a:pt x="5661" y="11854"/>
                  </a:cubicBezTo>
                  <a:cubicBezTo>
                    <a:pt x="6118" y="12379"/>
                    <a:pt x="6597" y="12881"/>
                    <a:pt x="7099" y="13406"/>
                  </a:cubicBezTo>
                  <a:cubicBezTo>
                    <a:pt x="7602" y="13908"/>
                    <a:pt x="8127" y="14410"/>
                    <a:pt x="8697" y="14912"/>
                  </a:cubicBezTo>
                  <a:cubicBezTo>
                    <a:pt x="8994" y="15164"/>
                    <a:pt x="9291" y="15392"/>
                    <a:pt x="9633" y="15643"/>
                  </a:cubicBezTo>
                  <a:cubicBezTo>
                    <a:pt x="9975" y="15894"/>
                    <a:pt x="10341" y="16145"/>
                    <a:pt x="10797" y="16373"/>
                  </a:cubicBezTo>
                  <a:cubicBezTo>
                    <a:pt x="11025" y="16510"/>
                    <a:pt x="11276" y="16624"/>
                    <a:pt x="11573" y="16738"/>
                  </a:cubicBezTo>
                  <a:lnTo>
                    <a:pt x="11801" y="16830"/>
                  </a:lnTo>
                  <a:cubicBezTo>
                    <a:pt x="11893" y="16853"/>
                    <a:pt x="11984" y="16875"/>
                    <a:pt x="12075" y="16898"/>
                  </a:cubicBezTo>
                  <a:cubicBezTo>
                    <a:pt x="12167" y="16921"/>
                    <a:pt x="12258" y="16944"/>
                    <a:pt x="12349" y="16967"/>
                  </a:cubicBezTo>
                  <a:cubicBezTo>
                    <a:pt x="12463" y="16990"/>
                    <a:pt x="12555" y="17012"/>
                    <a:pt x="12646" y="17012"/>
                  </a:cubicBezTo>
                  <a:cubicBezTo>
                    <a:pt x="12892" y="17056"/>
                    <a:pt x="13129" y="17072"/>
                    <a:pt x="13356" y="17072"/>
                  </a:cubicBezTo>
                  <a:cubicBezTo>
                    <a:pt x="13488" y="17072"/>
                    <a:pt x="13616" y="17066"/>
                    <a:pt x="13742" y="17058"/>
                  </a:cubicBezTo>
                  <a:cubicBezTo>
                    <a:pt x="14107" y="17035"/>
                    <a:pt x="14403" y="16990"/>
                    <a:pt x="14700" y="16921"/>
                  </a:cubicBezTo>
                  <a:cubicBezTo>
                    <a:pt x="15294" y="16784"/>
                    <a:pt x="15773" y="16602"/>
                    <a:pt x="16207" y="16396"/>
                  </a:cubicBezTo>
                  <a:cubicBezTo>
                    <a:pt x="16663" y="16191"/>
                    <a:pt x="17051" y="15985"/>
                    <a:pt x="17416" y="15757"/>
                  </a:cubicBezTo>
                  <a:cubicBezTo>
                    <a:pt x="18147" y="15301"/>
                    <a:pt x="18763" y="14821"/>
                    <a:pt x="19357" y="14342"/>
                  </a:cubicBezTo>
                  <a:cubicBezTo>
                    <a:pt x="20521" y="13360"/>
                    <a:pt x="21525" y="12356"/>
                    <a:pt x="22484" y="11306"/>
                  </a:cubicBezTo>
                  <a:cubicBezTo>
                    <a:pt x="23419" y="10279"/>
                    <a:pt x="24310" y="9206"/>
                    <a:pt x="25154" y="8111"/>
                  </a:cubicBezTo>
                  <a:cubicBezTo>
                    <a:pt x="25565" y="7563"/>
                    <a:pt x="25976" y="7015"/>
                    <a:pt x="26387" y="6444"/>
                  </a:cubicBezTo>
                  <a:cubicBezTo>
                    <a:pt x="26592" y="6170"/>
                    <a:pt x="26775" y="5896"/>
                    <a:pt x="26980" y="5600"/>
                  </a:cubicBezTo>
                  <a:lnTo>
                    <a:pt x="27277" y="5166"/>
                  </a:lnTo>
                  <a:lnTo>
                    <a:pt x="27574" y="4710"/>
                  </a:lnTo>
                  <a:cubicBezTo>
                    <a:pt x="28464" y="3363"/>
                    <a:pt x="28144" y="1537"/>
                    <a:pt x="26820" y="578"/>
                  </a:cubicBezTo>
                  <a:cubicBezTo>
                    <a:pt x="26277" y="189"/>
                    <a:pt x="25652" y="1"/>
                    <a:pt x="25033" y="1"/>
                  </a:cubicBezTo>
                  <a:close/>
                </a:path>
              </a:pathLst>
            </a:custGeom>
            <a:solidFill>
              <a:srgbClr val="144E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35" name="Google Shape;1235;p22"/>
            <p:cNvSpPr/>
            <p:nvPr/>
          </p:nvSpPr>
          <p:spPr>
            <a:xfrm>
              <a:off x="4433575" y="1839375"/>
              <a:ext cx="89875" cy="74050"/>
            </a:xfrm>
            <a:custGeom>
              <a:avLst/>
              <a:gdLst/>
              <a:ahLst/>
              <a:cxnLst/>
              <a:rect l="l" t="t" r="r" b="b"/>
              <a:pathLst>
                <a:path w="3595" h="2962" extrusionOk="0">
                  <a:moveTo>
                    <a:pt x="3430" y="0"/>
                  </a:moveTo>
                  <a:cubicBezTo>
                    <a:pt x="3371" y="0"/>
                    <a:pt x="3309" y="33"/>
                    <a:pt x="3280" y="107"/>
                  </a:cubicBezTo>
                  <a:cubicBezTo>
                    <a:pt x="2801" y="1477"/>
                    <a:pt x="1591" y="2458"/>
                    <a:pt x="176" y="2687"/>
                  </a:cubicBezTo>
                  <a:cubicBezTo>
                    <a:pt x="1" y="2709"/>
                    <a:pt x="57" y="2962"/>
                    <a:pt x="223" y="2962"/>
                  </a:cubicBezTo>
                  <a:cubicBezTo>
                    <a:pt x="230" y="2962"/>
                    <a:pt x="237" y="2962"/>
                    <a:pt x="245" y="2961"/>
                  </a:cubicBezTo>
                  <a:cubicBezTo>
                    <a:pt x="1774" y="2710"/>
                    <a:pt x="3052" y="1637"/>
                    <a:pt x="3554" y="176"/>
                  </a:cubicBezTo>
                  <a:cubicBezTo>
                    <a:pt x="3595" y="68"/>
                    <a:pt x="3516" y="0"/>
                    <a:pt x="3430" y="0"/>
                  </a:cubicBezTo>
                  <a:close/>
                </a:path>
              </a:pathLst>
            </a:custGeom>
            <a:solidFill>
              <a:srgbClr val="0A2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36" name="Google Shape;1236;p22"/>
            <p:cNvSpPr/>
            <p:nvPr/>
          </p:nvSpPr>
          <p:spPr>
            <a:xfrm>
              <a:off x="4696125" y="2009850"/>
              <a:ext cx="21375" cy="60300"/>
            </a:xfrm>
            <a:custGeom>
              <a:avLst/>
              <a:gdLst/>
              <a:ahLst/>
              <a:cxnLst/>
              <a:rect l="l" t="t" r="r" b="b"/>
              <a:pathLst>
                <a:path w="855" h="2412" extrusionOk="0">
                  <a:moveTo>
                    <a:pt x="679" y="1"/>
                  </a:moveTo>
                  <a:cubicBezTo>
                    <a:pt x="623" y="1"/>
                    <a:pt x="566" y="28"/>
                    <a:pt x="539" y="90"/>
                  </a:cubicBezTo>
                  <a:cubicBezTo>
                    <a:pt x="288" y="798"/>
                    <a:pt x="128" y="1506"/>
                    <a:pt x="14" y="2236"/>
                  </a:cubicBezTo>
                  <a:cubicBezTo>
                    <a:pt x="1" y="2344"/>
                    <a:pt x="91" y="2412"/>
                    <a:pt x="171" y="2412"/>
                  </a:cubicBezTo>
                  <a:cubicBezTo>
                    <a:pt x="227" y="2412"/>
                    <a:pt x="279" y="2379"/>
                    <a:pt x="288" y="2304"/>
                  </a:cubicBezTo>
                  <a:cubicBezTo>
                    <a:pt x="402" y="1574"/>
                    <a:pt x="562" y="866"/>
                    <a:pt x="813" y="182"/>
                  </a:cubicBezTo>
                  <a:cubicBezTo>
                    <a:pt x="855" y="70"/>
                    <a:pt x="768" y="1"/>
                    <a:pt x="679" y="1"/>
                  </a:cubicBezTo>
                  <a:close/>
                </a:path>
              </a:pathLst>
            </a:custGeom>
            <a:solidFill>
              <a:srgbClr val="0A2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37" name="Google Shape;1237;p22"/>
            <p:cNvSpPr/>
            <p:nvPr/>
          </p:nvSpPr>
          <p:spPr>
            <a:xfrm>
              <a:off x="4676725" y="2019825"/>
              <a:ext cx="36175" cy="32800"/>
            </a:xfrm>
            <a:custGeom>
              <a:avLst/>
              <a:gdLst/>
              <a:ahLst/>
              <a:cxnLst/>
              <a:rect l="l" t="t" r="r" b="b"/>
              <a:pathLst>
                <a:path w="1447" h="1312" extrusionOk="0">
                  <a:moveTo>
                    <a:pt x="1231" y="0"/>
                  </a:moveTo>
                  <a:cubicBezTo>
                    <a:pt x="1199" y="0"/>
                    <a:pt x="1165" y="10"/>
                    <a:pt x="1132" y="34"/>
                  </a:cubicBezTo>
                  <a:cubicBezTo>
                    <a:pt x="767" y="353"/>
                    <a:pt x="402" y="696"/>
                    <a:pt x="105" y="1061"/>
                  </a:cubicBezTo>
                  <a:cubicBezTo>
                    <a:pt x="0" y="1166"/>
                    <a:pt x="97" y="1311"/>
                    <a:pt x="199" y="1311"/>
                  </a:cubicBezTo>
                  <a:cubicBezTo>
                    <a:pt x="230" y="1311"/>
                    <a:pt x="261" y="1298"/>
                    <a:pt x="288" y="1266"/>
                  </a:cubicBezTo>
                  <a:cubicBezTo>
                    <a:pt x="608" y="878"/>
                    <a:pt x="973" y="536"/>
                    <a:pt x="1338" y="239"/>
                  </a:cubicBezTo>
                  <a:cubicBezTo>
                    <a:pt x="1447" y="149"/>
                    <a:pt x="1354" y="0"/>
                    <a:pt x="1231" y="0"/>
                  </a:cubicBezTo>
                  <a:close/>
                </a:path>
              </a:pathLst>
            </a:custGeom>
            <a:solidFill>
              <a:srgbClr val="0A2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38" name="Google Shape;1238;p22"/>
            <p:cNvSpPr/>
            <p:nvPr/>
          </p:nvSpPr>
          <p:spPr>
            <a:xfrm>
              <a:off x="4195450" y="1644250"/>
              <a:ext cx="299600" cy="225550"/>
            </a:xfrm>
            <a:custGeom>
              <a:avLst/>
              <a:gdLst/>
              <a:ahLst/>
              <a:cxnLst/>
              <a:rect l="l" t="t" r="r" b="b"/>
              <a:pathLst>
                <a:path w="11984" h="9022" extrusionOk="0">
                  <a:moveTo>
                    <a:pt x="5243" y="1"/>
                  </a:moveTo>
                  <a:cubicBezTo>
                    <a:pt x="5126" y="1"/>
                    <a:pt x="5024" y="71"/>
                    <a:pt x="4931" y="243"/>
                  </a:cubicBezTo>
                  <a:cubicBezTo>
                    <a:pt x="4634" y="791"/>
                    <a:pt x="6848" y="3051"/>
                    <a:pt x="6848" y="3051"/>
                  </a:cubicBezTo>
                  <a:cubicBezTo>
                    <a:pt x="6848" y="3051"/>
                    <a:pt x="3620" y="1856"/>
                    <a:pt x="2159" y="1856"/>
                  </a:cubicBezTo>
                  <a:cubicBezTo>
                    <a:pt x="1882" y="1856"/>
                    <a:pt x="1669" y="1899"/>
                    <a:pt x="1553" y="2001"/>
                  </a:cubicBezTo>
                  <a:cubicBezTo>
                    <a:pt x="799" y="2640"/>
                    <a:pt x="2443" y="3051"/>
                    <a:pt x="2443" y="3051"/>
                  </a:cubicBezTo>
                  <a:cubicBezTo>
                    <a:pt x="2443" y="3051"/>
                    <a:pt x="1935" y="2976"/>
                    <a:pt x="1407" y="2976"/>
                  </a:cubicBezTo>
                  <a:cubicBezTo>
                    <a:pt x="879" y="2976"/>
                    <a:pt x="331" y="3051"/>
                    <a:pt x="252" y="3347"/>
                  </a:cubicBezTo>
                  <a:cubicBezTo>
                    <a:pt x="69" y="3941"/>
                    <a:pt x="2169" y="4329"/>
                    <a:pt x="2169" y="4329"/>
                  </a:cubicBezTo>
                  <a:cubicBezTo>
                    <a:pt x="2169" y="4329"/>
                    <a:pt x="1976" y="4316"/>
                    <a:pt x="1711" y="4316"/>
                  </a:cubicBezTo>
                  <a:cubicBezTo>
                    <a:pt x="1180" y="4316"/>
                    <a:pt x="358" y="4367"/>
                    <a:pt x="206" y="4671"/>
                  </a:cubicBezTo>
                  <a:cubicBezTo>
                    <a:pt x="1" y="5151"/>
                    <a:pt x="1302" y="5447"/>
                    <a:pt x="1986" y="5539"/>
                  </a:cubicBezTo>
                  <a:cubicBezTo>
                    <a:pt x="1986" y="5539"/>
                    <a:pt x="366" y="5584"/>
                    <a:pt x="320" y="6132"/>
                  </a:cubicBezTo>
                  <a:cubicBezTo>
                    <a:pt x="274" y="6703"/>
                    <a:pt x="1804" y="6520"/>
                    <a:pt x="2762" y="6634"/>
                  </a:cubicBezTo>
                  <a:cubicBezTo>
                    <a:pt x="3744" y="6748"/>
                    <a:pt x="6118" y="7091"/>
                    <a:pt x="6871" y="8095"/>
                  </a:cubicBezTo>
                  <a:cubicBezTo>
                    <a:pt x="7168" y="8483"/>
                    <a:pt x="7533" y="8711"/>
                    <a:pt x="7944" y="8871"/>
                  </a:cubicBezTo>
                  <a:cubicBezTo>
                    <a:pt x="8234" y="8973"/>
                    <a:pt x="8533" y="9022"/>
                    <a:pt x="8829" y="9022"/>
                  </a:cubicBezTo>
                  <a:cubicBezTo>
                    <a:pt x="9856" y="9022"/>
                    <a:pt x="10848" y="8436"/>
                    <a:pt x="11345" y="7479"/>
                  </a:cubicBezTo>
                  <a:cubicBezTo>
                    <a:pt x="11984" y="6223"/>
                    <a:pt x="11687" y="4671"/>
                    <a:pt x="10614" y="3758"/>
                  </a:cubicBezTo>
                  <a:cubicBezTo>
                    <a:pt x="10318" y="3507"/>
                    <a:pt x="9975" y="3233"/>
                    <a:pt x="9564" y="2982"/>
                  </a:cubicBezTo>
                  <a:cubicBezTo>
                    <a:pt x="8765" y="2457"/>
                    <a:pt x="6962" y="1202"/>
                    <a:pt x="6300" y="700"/>
                  </a:cubicBezTo>
                  <a:cubicBezTo>
                    <a:pt x="5830" y="339"/>
                    <a:pt x="5500" y="1"/>
                    <a:pt x="5243" y="1"/>
                  </a:cubicBezTo>
                  <a:close/>
                </a:path>
              </a:pathLst>
            </a:custGeom>
            <a:solidFill>
              <a:srgbClr val="FEA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39" name="Google Shape;1239;p22"/>
            <p:cNvSpPr/>
            <p:nvPr/>
          </p:nvSpPr>
          <p:spPr>
            <a:xfrm>
              <a:off x="4249100" y="1717075"/>
              <a:ext cx="70375" cy="16875"/>
            </a:xfrm>
            <a:custGeom>
              <a:avLst/>
              <a:gdLst/>
              <a:ahLst/>
              <a:cxnLst/>
              <a:rect l="l" t="t" r="r" b="b"/>
              <a:pathLst>
                <a:path w="2815" h="675" extrusionOk="0">
                  <a:moveTo>
                    <a:pt x="160" y="1"/>
                  </a:moveTo>
                  <a:cubicBezTo>
                    <a:pt x="0" y="1"/>
                    <a:pt x="0" y="252"/>
                    <a:pt x="137" y="252"/>
                  </a:cubicBezTo>
                  <a:cubicBezTo>
                    <a:pt x="192" y="250"/>
                    <a:pt x="247" y="250"/>
                    <a:pt x="301" y="250"/>
                  </a:cubicBezTo>
                  <a:cubicBezTo>
                    <a:pt x="1108" y="250"/>
                    <a:pt x="1877" y="406"/>
                    <a:pt x="2625" y="663"/>
                  </a:cubicBezTo>
                  <a:cubicBezTo>
                    <a:pt x="2641" y="671"/>
                    <a:pt x="2657" y="674"/>
                    <a:pt x="2671" y="674"/>
                  </a:cubicBezTo>
                  <a:cubicBezTo>
                    <a:pt x="2775" y="674"/>
                    <a:pt x="2814" y="475"/>
                    <a:pt x="2693" y="434"/>
                  </a:cubicBezTo>
                  <a:cubicBezTo>
                    <a:pt x="1872" y="138"/>
                    <a:pt x="1027" y="1"/>
                    <a:pt x="160" y="1"/>
                  </a:cubicBezTo>
                  <a:close/>
                </a:path>
              </a:pathLst>
            </a:custGeom>
            <a:solidFill>
              <a:srgbClr val="E0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40" name="Google Shape;1240;p22"/>
            <p:cNvSpPr/>
            <p:nvPr/>
          </p:nvSpPr>
          <p:spPr>
            <a:xfrm>
              <a:off x="4239400" y="1748425"/>
              <a:ext cx="65900" cy="16775"/>
            </a:xfrm>
            <a:custGeom>
              <a:avLst/>
              <a:gdLst/>
              <a:ahLst/>
              <a:cxnLst/>
              <a:rect l="l" t="t" r="r" b="b"/>
              <a:pathLst>
                <a:path w="2636" h="671" extrusionOk="0">
                  <a:moveTo>
                    <a:pt x="140" y="1"/>
                  </a:moveTo>
                  <a:cubicBezTo>
                    <a:pt x="0" y="1"/>
                    <a:pt x="7" y="230"/>
                    <a:pt x="160" y="230"/>
                  </a:cubicBezTo>
                  <a:cubicBezTo>
                    <a:pt x="936" y="276"/>
                    <a:pt x="1712" y="344"/>
                    <a:pt x="2420" y="664"/>
                  </a:cubicBezTo>
                  <a:cubicBezTo>
                    <a:pt x="2434" y="668"/>
                    <a:pt x="2447" y="670"/>
                    <a:pt x="2460" y="670"/>
                  </a:cubicBezTo>
                  <a:cubicBezTo>
                    <a:pt x="2590" y="670"/>
                    <a:pt x="2636" y="475"/>
                    <a:pt x="2511" y="413"/>
                  </a:cubicBezTo>
                  <a:cubicBezTo>
                    <a:pt x="1758" y="116"/>
                    <a:pt x="959" y="25"/>
                    <a:pt x="160" y="2"/>
                  </a:cubicBezTo>
                  <a:cubicBezTo>
                    <a:pt x="153" y="1"/>
                    <a:pt x="146" y="1"/>
                    <a:pt x="140" y="1"/>
                  </a:cubicBezTo>
                  <a:close/>
                </a:path>
              </a:pathLst>
            </a:custGeom>
            <a:solidFill>
              <a:srgbClr val="E0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41" name="Google Shape;1241;p22"/>
            <p:cNvSpPr/>
            <p:nvPr/>
          </p:nvSpPr>
          <p:spPr>
            <a:xfrm>
              <a:off x="4237100" y="1779775"/>
              <a:ext cx="61350" cy="13375"/>
            </a:xfrm>
            <a:custGeom>
              <a:avLst/>
              <a:gdLst/>
              <a:ahLst/>
              <a:cxnLst/>
              <a:rect l="l" t="t" r="r" b="b"/>
              <a:pathLst>
                <a:path w="2454" h="535" extrusionOk="0">
                  <a:moveTo>
                    <a:pt x="400" y="0"/>
                  </a:moveTo>
                  <a:cubicBezTo>
                    <a:pt x="328" y="0"/>
                    <a:pt x="256" y="1"/>
                    <a:pt x="183" y="4"/>
                  </a:cubicBezTo>
                  <a:cubicBezTo>
                    <a:pt x="24" y="4"/>
                    <a:pt x="1" y="255"/>
                    <a:pt x="161" y="255"/>
                  </a:cubicBezTo>
                  <a:cubicBezTo>
                    <a:pt x="278" y="247"/>
                    <a:pt x="396" y="243"/>
                    <a:pt x="514" y="243"/>
                  </a:cubicBezTo>
                  <a:cubicBezTo>
                    <a:pt x="1103" y="243"/>
                    <a:pt x="1686" y="338"/>
                    <a:pt x="2238" y="528"/>
                  </a:cubicBezTo>
                  <a:cubicBezTo>
                    <a:pt x="2252" y="533"/>
                    <a:pt x="2266" y="534"/>
                    <a:pt x="2279" y="534"/>
                  </a:cubicBezTo>
                  <a:cubicBezTo>
                    <a:pt x="2408" y="534"/>
                    <a:pt x="2454" y="342"/>
                    <a:pt x="2329" y="300"/>
                  </a:cubicBezTo>
                  <a:cubicBezTo>
                    <a:pt x="1691" y="95"/>
                    <a:pt x="1054" y="0"/>
                    <a:pt x="400" y="0"/>
                  </a:cubicBezTo>
                  <a:close/>
                </a:path>
              </a:pathLst>
            </a:custGeom>
            <a:solidFill>
              <a:srgbClr val="E0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42" name="Google Shape;1242;p22"/>
            <p:cNvSpPr/>
            <p:nvPr/>
          </p:nvSpPr>
          <p:spPr>
            <a:xfrm>
              <a:off x="4363825" y="1716350"/>
              <a:ext cx="58325" cy="47875"/>
            </a:xfrm>
            <a:custGeom>
              <a:avLst/>
              <a:gdLst/>
              <a:ahLst/>
              <a:cxnLst/>
              <a:rect l="l" t="t" r="r" b="b"/>
              <a:pathLst>
                <a:path w="2333" h="1915" extrusionOk="0">
                  <a:moveTo>
                    <a:pt x="163" y="0"/>
                  </a:moveTo>
                  <a:cubicBezTo>
                    <a:pt x="80" y="0"/>
                    <a:pt x="1" y="112"/>
                    <a:pt x="67" y="212"/>
                  </a:cubicBezTo>
                  <a:cubicBezTo>
                    <a:pt x="592" y="943"/>
                    <a:pt x="1300" y="1513"/>
                    <a:pt x="2145" y="1901"/>
                  </a:cubicBezTo>
                  <a:cubicBezTo>
                    <a:pt x="2162" y="1910"/>
                    <a:pt x="2178" y="1914"/>
                    <a:pt x="2193" y="1914"/>
                  </a:cubicBezTo>
                  <a:cubicBezTo>
                    <a:pt x="2296" y="1914"/>
                    <a:pt x="2332" y="1733"/>
                    <a:pt x="2213" y="1673"/>
                  </a:cubicBezTo>
                  <a:cubicBezTo>
                    <a:pt x="1414" y="1308"/>
                    <a:pt x="752" y="760"/>
                    <a:pt x="250" y="53"/>
                  </a:cubicBezTo>
                  <a:cubicBezTo>
                    <a:pt x="225" y="16"/>
                    <a:pt x="194" y="0"/>
                    <a:pt x="163" y="0"/>
                  </a:cubicBezTo>
                  <a:close/>
                </a:path>
              </a:pathLst>
            </a:custGeom>
            <a:solidFill>
              <a:srgbClr val="E0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43" name="Google Shape;1243;p22"/>
            <p:cNvSpPr/>
            <p:nvPr/>
          </p:nvSpPr>
          <p:spPr>
            <a:xfrm>
              <a:off x="4372925" y="1741750"/>
              <a:ext cx="52025" cy="93250"/>
            </a:xfrm>
            <a:custGeom>
              <a:avLst/>
              <a:gdLst/>
              <a:ahLst/>
              <a:cxnLst/>
              <a:rect l="l" t="t" r="r" b="b"/>
              <a:pathLst>
                <a:path w="2081" h="3730" extrusionOk="0">
                  <a:moveTo>
                    <a:pt x="304" y="0"/>
                  </a:moveTo>
                  <a:cubicBezTo>
                    <a:pt x="248" y="0"/>
                    <a:pt x="193" y="35"/>
                    <a:pt x="183" y="109"/>
                  </a:cubicBezTo>
                  <a:cubicBezTo>
                    <a:pt x="0" y="1525"/>
                    <a:pt x="662" y="2917"/>
                    <a:pt x="1826" y="3716"/>
                  </a:cubicBezTo>
                  <a:cubicBezTo>
                    <a:pt x="1845" y="3725"/>
                    <a:pt x="1864" y="3730"/>
                    <a:pt x="1883" y="3730"/>
                  </a:cubicBezTo>
                  <a:cubicBezTo>
                    <a:pt x="1996" y="3730"/>
                    <a:pt x="2081" y="3569"/>
                    <a:pt x="1963" y="3510"/>
                  </a:cubicBezTo>
                  <a:cubicBezTo>
                    <a:pt x="845" y="2757"/>
                    <a:pt x="251" y="1456"/>
                    <a:pt x="434" y="132"/>
                  </a:cubicBezTo>
                  <a:cubicBezTo>
                    <a:pt x="434" y="47"/>
                    <a:pt x="368" y="0"/>
                    <a:pt x="304" y="0"/>
                  </a:cubicBezTo>
                  <a:close/>
                </a:path>
              </a:pathLst>
            </a:custGeom>
            <a:solidFill>
              <a:srgbClr val="E0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44" name="Google Shape;1244;p22"/>
            <p:cNvSpPr/>
            <p:nvPr/>
          </p:nvSpPr>
          <p:spPr>
            <a:xfrm>
              <a:off x="4291875" y="1721325"/>
              <a:ext cx="33650" cy="79700"/>
            </a:xfrm>
            <a:custGeom>
              <a:avLst/>
              <a:gdLst/>
              <a:ahLst/>
              <a:cxnLst/>
              <a:rect l="l" t="t" r="r" b="b"/>
              <a:pathLst>
                <a:path w="1346" h="3188" extrusionOk="0">
                  <a:moveTo>
                    <a:pt x="1176" y="0"/>
                  </a:moveTo>
                  <a:cubicBezTo>
                    <a:pt x="1150" y="0"/>
                    <a:pt x="1122" y="11"/>
                    <a:pt x="1097" y="36"/>
                  </a:cubicBezTo>
                  <a:cubicBezTo>
                    <a:pt x="321" y="858"/>
                    <a:pt x="1" y="1999"/>
                    <a:pt x="275" y="3095"/>
                  </a:cubicBezTo>
                  <a:cubicBezTo>
                    <a:pt x="284" y="3160"/>
                    <a:pt x="332" y="3187"/>
                    <a:pt x="381" y="3187"/>
                  </a:cubicBezTo>
                  <a:cubicBezTo>
                    <a:pt x="453" y="3187"/>
                    <a:pt x="530" y="3130"/>
                    <a:pt x="503" y="3049"/>
                  </a:cubicBezTo>
                  <a:cubicBezTo>
                    <a:pt x="275" y="2022"/>
                    <a:pt x="549" y="972"/>
                    <a:pt x="1256" y="219"/>
                  </a:cubicBezTo>
                  <a:cubicBezTo>
                    <a:pt x="1345" y="130"/>
                    <a:pt x="1268" y="0"/>
                    <a:pt x="1176" y="0"/>
                  </a:cubicBezTo>
                  <a:close/>
                </a:path>
              </a:pathLst>
            </a:custGeom>
            <a:solidFill>
              <a:srgbClr val="E0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45" name="Google Shape;1245;p22"/>
            <p:cNvSpPr/>
            <p:nvPr/>
          </p:nvSpPr>
          <p:spPr>
            <a:xfrm>
              <a:off x="5467300" y="4496050"/>
              <a:ext cx="200975" cy="359150"/>
            </a:xfrm>
            <a:custGeom>
              <a:avLst/>
              <a:gdLst/>
              <a:ahLst/>
              <a:cxnLst/>
              <a:rect l="l" t="t" r="r" b="b"/>
              <a:pathLst>
                <a:path w="8039" h="14366" extrusionOk="0">
                  <a:moveTo>
                    <a:pt x="3725" y="1"/>
                  </a:moveTo>
                  <a:lnTo>
                    <a:pt x="940" y="4064"/>
                  </a:lnTo>
                  <a:cubicBezTo>
                    <a:pt x="940" y="4064"/>
                    <a:pt x="689" y="8081"/>
                    <a:pt x="506" y="9793"/>
                  </a:cubicBezTo>
                  <a:cubicBezTo>
                    <a:pt x="329" y="11433"/>
                    <a:pt x="1" y="14366"/>
                    <a:pt x="1404" y="14366"/>
                  </a:cubicBezTo>
                  <a:cubicBezTo>
                    <a:pt x="1446" y="14366"/>
                    <a:pt x="1489" y="14363"/>
                    <a:pt x="1533" y="14358"/>
                  </a:cubicBezTo>
                  <a:cubicBezTo>
                    <a:pt x="3063" y="14152"/>
                    <a:pt x="5300" y="13490"/>
                    <a:pt x="5984" y="11893"/>
                  </a:cubicBezTo>
                  <a:cubicBezTo>
                    <a:pt x="6669" y="10272"/>
                    <a:pt x="6350" y="8150"/>
                    <a:pt x="6350" y="8149"/>
                  </a:cubicBezTo>
                  <a:lnTo>
                    <a:pt x="6350" y="8149"/>
                  </a:lnTo>
                  <a:lnTo>
                    <a:pt x="7285" y="9930"/>
                  </a:lnTo>
                  <a:lnTo>
                    <a:pt x="8039" y="9724"/>
                  </a:lnTo>
                  <a:cubicBezTo>
                    <a:pt x="8039" y="9724"/>
                    <a:pt x="6623" y="4338"/>
                    <a:pt x="5984" y="2260"/>
                  </a:cubicBezTo>
                  <a:cubicBezTo>
                    <a:pt x="5368" y="183"/>
                    <a:pt x="3725" y="1"/>
                    <a:pt x="3725" y="1"/>
                  </a:cubicBezTo>
                  <a:close/>
                </a:path>
              </a:pathLst>
            </a:custGeom>
            <a:solidFill>
              <a:srgbClr val="100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46" name="Google Shape;1246;p22"/>
            <p:cNvSpPr/>
            <p:nvPr/>
          </p:nvSpPr>
          <p:spPr>
            <a:xfrm>
              <a:off x="5459400" y="4424150"/>
              <a:ext cx="152375" cy="347375"/>
            </a:xfrm>
            <a:custGeom>
              <a:avLst/>
              <a:gdLst/>
              <a:ahLst/>
              <a:cxnLst/>
              <a:rect l="l" t="t" r="r" b="b"/>
              <a:pathLst>
                <a:path w="6095" h="13895" extrusionOk="0">
                  <a:moveTo>
                    <a:pt x="2831" y="1"/>
                  </a:moveTo>
                  <a:lnTo>
                    <a:pt x="1" y="1028"/>
                  </a:lnTo>
                  <a:cubicBezTo>
                    <a:pt x="1" y="1028"/>
                    <a:pt x="959" y="5639"/>
                    <a:pt x="1347" y="7350"/>
                  </a:cubicBezTo>
                  <a:cubicBezTo>
                    <a:pt x="1735" y="9040"/>
                    <a:pt x="1051" y="12737"/>
                    <a:pt x="1530" y="13559"/>
                  </a:cubicBezTo>
                  <a:cubicBezTo>
                    <a:pt x="1658" y="13790"/>
                    <a:pt x="1960" y="13895"/>
                    <a:pt x="2345" y="13895"/>
                  </a:cubicBezTo>
                  <a:cubicBezTo>
                    <a:pt x="3325" y="13895"/>
                    <a:pt x="4840" y="13213"/>
                    <a:pt x="5365" y="12212"/>
                  </a:cubicBezTo>
                  <a:cubicBezTo>
                    <a:pt x="6095" y="10843"/>
                    <a:pt x="5684" y="8195"/>
                    <a:pt x="5638" y="6323"/>
                  </a:cubicBezTo>
                  <a:cubicBezTo>
                    <a:pt x="5593" y="4452"/>
                    <a:pt x="4588" y="3196"/>
                    <a:pt x="4041" y="2877"/>
                  </a:cubicBezTo>
                  <a:cubicBezTo>
                    <a:pt x="3470" y="2557"/>
                    <a:pt x="2831" y="1"/>
                    <a:pt x="2831" y="1"/>
                  </a:cubicBezTo>
                  <a:close/>
                </a:path>
              </a:pathLst>
            </a:custGeom>
            <a:solidFill>
              <a:srgbClr val="FEA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47" name="Google Shape;1247;p22"/>
            <p:cNvSpPr/>
            <p:nvPr/>
          </p:nvSpPr>
          <p:spPr>
            <a:xfrm>
              <a:off x="5099325" y="3296600"/>
              <a:ext cx="438275" cy="1199475"/>
            </a:xfrm>
            <a:custGeom>
              <a:avLst/>
              <a:gdLst/>
              <a:ahLst/>
              <a:cxnLst/>
              <a:rect l="l" t="t" r="r" b="b"/>
              <a:pathLst>
                <a:path w="17531" h="47979" extrusionOk="0">
                  <a:moveTo>
                    <a:pt x="1" y="0"/>
                  </a:moveTo>
                  <a:cubicBezTo>
                    <a:pt x="1" y="0"/>
                    <a:pt x="69" y="845"/>
                    <a:pt x="183" y="2237"/>
                  </a:cubicBezTo>
                  <a:cubicBezTo>
                    <a:pt x="252" y="3013"/>
                    <a:pt x="343" y="3949"/>
                    <a:pt x="457" y="4999"/>
                  </a:cubicBezTo>
                  <a:cubicBezTo>
                    <a:pt x="914" y="9427"/>
                    <a:pt x="1827" y="16001"/>
                    <a:pt x="3425" y="20976"/>
                  </a:cubicBezTo>
                  <a:cubicBezTo>
                    <a:pt x="5913" y="28737"/>
                    <a:pt x="14792" y="47979"/>
                    <a:pt x="14792" y="47979"/>
                  </a:cubicBezTo>
                  <a:lnTo>
                    <a:pt x="17531" y="46130"/>
                  </a:lnTo>
                  <a:cubicBezTo>
                    <a:pt x="15705" y="40218"/>
                    <a:pt x="16389" y="31590"/>
                    <a:pt x="15065" y="26249"/>
                  </a:cubicBezTo>
                  <a:cubicBezTo>
                    <a:pt x="13719" y="20931"/>
                    <a:pt x="11025" y="17918"/>
                    <a:pt x="11025" y="17918"/>
                  </a:cubicBezTo>
                  <a:cubicBezTo>
                    <a:pt x="11550" y="14654"/>
                    <a:pt x="11984" y="9221"/>
                    <a:pt x="11573" y="4588"/>
                  </a:cubicBezTo>
                  <a:cubicBezTo>
                    <a:pt x="11436" y="2945"/>
                    <a:pt x="11208" y="1415"/>
                    <a:pt x="10820" y="137"/>
                  </a:cubicBezTo>
                  <a:cubicBezTo>
                    <a:pt x="10820" y="91"/>
                    <a:pt x="10797" y="46"/>
                    <a:pt x="10797" y="0"/>
                  </a:cubicBezTo>
                  <a:close/>
                </a:path>
              </a:pathLst>
            </a:custGeom>
            <a:solidFill>
              <a:srgbClr val="FEA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48" name="Google Shape;1248;p22"/>
            <p:cNvSpPr/>
            <p:nvPr/>
          </p:nvSpPr>
          <p:spPr>
            <a:xfrm>
              <a:off x="5176725" y="3772000"/>
              <a:ext cx="85800" cy="23425"/>
            </a:xfrm>
            <a:custGeom>
              <a:avLst/>
              <a:gdLst/>
              <a:ahLst/>
              <a:cxnLst/>
              <a:rect l="l" t="t" r="r" b="b"/>
              <a:pathLst>
                <a:path w="3432" h="937" extrusionOk="0">
                  <a:moveTo>
                    <a:pt x="3228" y="1"/>
                  </a:moveTo>
                  <a:cubicBezTo>
                    <a:pt x="3206" y="1"/>
                    <a:pt x="3183" y="7"/>
                    <a:pt x="3159" y="20"/>
                  </a:cubicBezTo>
                  <a:cubicBezTo>
                    <a:pt x="2536" y="391"/>
                    <a:pt x="1776" y="650"/>
                    <a:pt x="1035" y="650"/>
                  </a:cubicBezTo>
                  <a:cubicBezTo>
                    <a:pt x="772" y="650"/>
                    <a:pt x="511" y="617"/>
                    <a:pt x="260" y="545"/>
                  </a:cubicBezTo>
                  <a:cubicBezTo>
                    <a:pt x="246" y="542"/>
                    <a:pt x="233" y="540"/>
                    <a:pt x="220" y="540"/>
                  </a:cubicBezTo>
                  <a:cubicBezTo>
                    <a:pt x="65" y="540"/>
                    <a:pt x="0" y="777"/>
                    <a:pt x="169" y="819"/>
                  </a:cubicBezTo>
                  <a:cubicBezTo>
                    <a:pt x="454" y="900"/>
                    <a:pt x="747" y="936"/>
                    <a:pt x="1041" y="936"/>
                  </a:cubicBezTo>
                  <a:cubicBezTo>
                    <a:pt x="1832" y="936"/>
                    <a:pt x="2630" y="671"/>
                    <a:pt x="3296" y="271"/>
                  </a:cubicBezTo>
                  <a:cubicBezTo>
                    <a:pt x="3432" y="194"/>
                    <a:pt x="3353" y="1"/>
                    <a:pt x="3228" y="1"/>
                  </a:cubicBezTo>
                  <a:close/>
                </a:path>
              </a:pathLst>
            </a:custGeom>
            <a:solidFill>
              <a:srgbClr val="E0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49" name="Google Shape;1249;p22"/>
            <p:cNvSpPr/>
            <p:nvPr/>
          </p:nvSpPr>
          <p:spPr>
            <a:xfrm>
              <a:off x="5103900" y="3300000"/>
              <a:ext cx="284775" cy="136225"/>
            </a:xfrm>
            <a:custGeom>
              <a:avLst/>
              <a:gdLst/>
              <a:ahLst/>
              <a:cxnLst/>
              <a:rect l="l" t="t" r="r" b="b"/>
              <a:pathLst>
                <a:path w="11391" h="5449" extrusionOk="0">
                  <a:moveTo>
                    <a:pt x="10637" y="1"/>
                  </a:moveTo>
                  <a:lnTo>
                    <a:pt x="0" y="2101"/>
                  </a:lnTo>
                  <a:lnTo>
                    <a:pt x="320" y="5388"/>
                  </a:lnTo>
                  <a:cubicBezTo>
                    <a:pt x="553" y="5428"/>
                    <a:pt x="993" y="5448"/>
                    <a:pt x="1574" y="5448"/>
                  </a:cubicBezTo>
                  <a:cubicBezTo>
                    <a:pt x="3950" y="5448"/>
                    <a:pt x="8694" y="5112"/>
                    <a:pt x="11390" y="4452"/>
                  </a:cubicBezTo>
                  <a:cubicBezTo>
                    <a:pt x="11253" y="2809"/>
                    <a:pt x="11025" y="1279"/>
                    <a:pt x="10637" y="1"/>
                  </a:cubicBezTo>
                  <a:close/>
                </a:path>
              </a:pathLst>
            </a:custGeom>
            <a:solidFill>
              <a:srgbClr val="E0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50" name="Google Shape;1250;p22"/>
            <p:cNvSpPr/>
            <p:nvPr/>
          </p:nvSpPr>
          <p:spPr>
            <a:xfrm>
              <a:off x="4788900" y="3079750"/>
              <a:ext cx="311025" cy="1443250"/>
            </a:xfrm>
            <a:custGeom>
              <a:avLst/>
              <a:gdLst/>
              <a:ahLst/>
              <a:cxnLst/>
              <a:rect l="l" t="t" r="r" b="b"/>
              <a:pathLst>
                <a:path w="12441" h="57730" extrusionOk="0">
                  <a:moveTo>
                    <a:pt x="1416" y="0"/>
                  </a:moveTo>
                  <a:cubicBezTo>
                    <a:pt x="1416" y="0"/>
                    <a:pt x="823" y="3675"/>
                    <a:pt x="435" y="8400"/>
                  </a:cubicBezTo>
                  <a:cubicBezTo>
                    <a:pt x="298" y="9792"/>
                    <a:pt x="206" y="11276"/>
                    <a:pt x="138" y="12783"/>
                  </a:cubicBezTo>
                  <a:cubicBezTo>
                    <a:pt x="1" y="15955"/>
                    <a:pt x="24" y="19242"/>
                    <a:pt x="366" y="22004"/>
                  </a:cubicBezTo>
                  <a:cubicBezTo>
                    <a:pt x="1393" y="29833"/>
                    <a:pt x="2466" y="53320"/>
                    <a:pt x="2649" y="57086"/>
                  </a:cubicBezTo>
                  <a:cubicBezTo>
                    <a:pt x="3191" y="57499"/>
                    <a:pt x="3758" y="57729"/>
                    <a:pt x="4352" y="57729"/>
                  </a:cubicBezTo>
                  <a:cubicBezTo>
                    <a:pt x="4908" y="57729"/>
                    <a:pt x="5488" y="57528"/>
                    <a:pt x="6095" y="57086"/>
                  </a:cubicBezTo>
                  <a:cubicBezTo>
                    <a:pt x="6346" y="55991"/>
                    <a:pt x="7990" y="49098"/>
                    <a:pt x="8606" y="44578"/>
                  </a:cubicBezTo>
                  <a:cubicBezTo>
                    <a:pt x="9268" y="39648"/>
                    <a:pt x="11984" y="30381"/>
                    <a:pt x="9131" y="25610"/>
                  </a:cubicBezTo>
                  <a:cubicBezTo>
                    <a:pt x="10158" y="22118"/>
                    <a:pt x="11162" y="19060"/>
                    <a:pt x="11779" y="15567"/>
                  </a:cubicBezTo>
                  <a:cubicBezTo>
                    <a:pt x="12190" y="13353"/>
                    <a:pt x="12418" y="10979"/>
                    <a:pt x="12441" y="8218"/>
                  </a:cubicBezTo>
                  <a:cubicBezTo>
                    <a:pt x="12441" y="6003"/>
                    <a:pt x="12281" y="3538"/>
                    <a:pt x="11938" y="731"/>
                  </a:cubicBezTo>
                  <a:lnTo>
                    <a:pt x="1416" y="0"/>
                  </a:lnTo>
                  <a:close/>
                </a:path>
              </a:pathLst>
            </a:custGeom>
            <a:solidFill>
              <a:srgbClr val="FEA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51" name="Google Shape;1251;p22"/>
            <p:cNvSpPr/>
            <p:nvPr/>
          </p:nvSpPr>
          <p:spPr>
            <a:xfrm>
              <a:off x="4657100" y="4544000"/>
              <a:ext cx="326425" cy="303275"/>
            </a:xfrm>
            <a:custGeom>
              <a:avLst/>
              <a:gdLst/>
              <a:ahLst/>
              <a:cxnLst/>
              <a:rect l="l" t="t" r="r" b="b"/>
              <a:pathLst>
                <a:path w="13057" h="12131" extrusionOk="0">
                  <a:moveTo>
                    <a:pt x="11687" y="0"/>
                  </a:moveTo>
                  <a:cubicBezTo>
                    <a:pt x="11687" y="0"/>
                    <a:pt x="4930" y="6505"/>
                    <a:pt x="4177" y="7715"/>
                  </a:cubicBezTo>
                  <a:cubicBezTo>
                    <a:pt x="3424" y="8925"/>
                    <a:pt x="0" y="11846"/>
                    <a:pt x="1119" y="12006"/>
                  </a:cubicBezTo>
                  <a:cubicBezTo>
                    <a:pt x="1551" y="12067"/>
                    <a:pt x="2502" y="12131"/>
                    <a:pt x="3593" y="12131"/>
                  </a:cubicBezTo>
                  <a:cubicBezTo>
                    <a:pt x="5380" y="12131"/>
                    <a:pt x="7544" y="11959"/>
                    <a:pt x="8423" y="11321"/>
                  </a:cubicBezTo>
                  <a:cubicBezTo>
                    <a:pt x="9815" y="10294"/>
                    <a:pt x="11687" y="7304"/>
                    <a:pt x="11687" y="7304"/>
                  </a:cubicBezTo>
                  <a:lnTo>
                    <a:pt x="12143" y="10020"/>
                  </a:lnTo>
                  <a:lnTo>
                    <a:pt x="12965" y="10020"/>
                  </a:lnTo>
                  <a:cubicBezTo>
                    <a:pt x="12988" y="9404"/>
                    <a:pt x="12942" y="3424"/>
                    <a:pt x="13011" y="2283"/>
                  </a:cubicBezTo>
                  <a:cubicBezTo>
                    <a:pt x="13056" y="1096"/>
                    <a:pt x="11687" y="0"/>
                    <a:pt x="11687" y="0"/>
                  </a:cubicBezTo>
                  <a:close/>
                </a:path>
              </a:pathLst>
            </a:custGeom>
            <a:solidFill>
              <a:srgbClr val="100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52" name="Google Shape;1252;p22"/>
            <p:cNvSpPr/>
            <p:nvPr/>
          </p:nvSpPr>
          <p:spPr>
            <a:xfrm>
              <a:off x="4736400" y="4456100"/>
              <a:ext cx="220300" cy="314675"/>
            </a:xfrm>
            <a:custGeom>
              <a:avLst/>
              <a:gdLst/>
              <a:ahLst/>
              <a:cxnLst/>
              <a:rect l="l" t="t" r="r" b="b"/>
              <a:pathLst>
                <a:path w="8812" h="12587" extrusionOk="0">
                  <a:moveTo>
                    <a:pt x="4657" y="1"/>
                  </a:moveTo>
                  <a:cubicBezTo>
                    <a:pt x="4657" y="1"/>
                    <a:pt x="4589" y="3060"/>
                    <a:pt x="4246" y="4361"/>
                  </a:cubicBezTo>
                  <a:cubicBezTo>
                    <a:pt x="3950" y="5479"/>
                    <a:pt x="3493" y="6826"/>
                    <a:pt x="2854" y="8195"/>
                  </a:cubicBezTo>
                  <a:cubicBezTo>
                    <a:pt x="2215" y="9565"/>
                    <a:pt x="1" y="12190"/>
                    <a:pt x="754" y="12532"/>
                  </a:cubicBezTo>
                  <a:cubicBezTo>
                    <a:pt x="839" y="12569"/>
                    <a:pt x="944" y="12587"/>
                    <a:pt x="1066" y="12587"/>
                  </a:cubicBezTo>
                  <a:cubicBezTo>
                    <a:pt x="2065" y="12587"/>
                    <a:pt x="4190" y="11409"/>
                    <a:pt x="5228" y="10250"/>
                  </a:cubicBezTo>
                  <a:cubicBezTo>
                    <a:pt x="6620" y="8720"/>
                    <a:pt x="8035" y="6689"/>
                    <a:pt x="8423" y="5388"/>
                  </a:cubicBezTo>
                  <a:cubicBezTo>
                    <a:pt x="8811" y="4110"/>
                    <a:pt x="8423" y="3242"/>
                    <a:pt x="8423" y="3242"/>
                  </a:cubicBezTo>
                  <a:lnTo>
                    <a:pt x="8538" y="298"/>
                  </a:lnTo>
                  <a:lnTo>
                    <a:pt x="4657" y="1"/>
                  </a:lnTo>
                  <a:close/>
                </a:path>
              </a:pathLst>
            </a:custGeom>
            <a:solidFill>
              <a:srgbClr val="FEA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53" name="Google Shape;1253;p22"/>
            <p:cNvSpPr/>
            <p:nvPr/>
          </p:nvSpPr>
          <p:spPr>
            <a:xfrm>
              <a:off x="4792325" y="3285175"/>
              <a:ext cx="307600" cy="154675"/>
            </a:xfrm>
            <a:custGeom>
              <a:avLst/>
              <a:gdLst/>
              <a:ahLst/>
              <a:cxnLst/>
              <a:rect l="l" t="t" r="r" b="b"/>
              <a:pathLst>
                <a:path w="12304" h="6187" extrusionOk="0">
                  <a:moveTo>
                    <a:pt x="12304" y="1"/>
                  </a:moveTo>
                  <a:lnTo>
                    <a:pt x="298" y="183"/>
                  </a:lnTo>
                  <a:cubicBezTo>
                    <a:pt x="183" y="1553"/>
                    <a:pt x="69" y="2991"/>
                    <a:pt x="1" y="4474"/>
                  </a:cubicBezTo>
                  <a:cubicBezTo>
                    <a:pt x="1" y="4474"/>
                    <a:pt x="4041" y="5524"/>
                    <a:pt x="11847" y="6186"/>
                  </a:cubicBezTo>
                  <a:cubicBezTo>
                    <a:pt x="12121" y="4315"/>
                    <a:pt x="12281" y="2283"/>
                    <a:pt x="12304" y="1"/>
                  </a:cubicBezTo>
                  <a:close/>
                </a:path>
              </a:pathLst>
            </a:custGeom>
            <a:solidFill>
              <a:srgbClr val="E0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54" name="Google Shape;1254;p22"/>
            <p:cNvSpPr/>
            <p:nvPr/>
          </p:nvSpPr>
          <p:spPr>
            <a:xfrm>
              <a:off x="4799200" y="3639625"/>
              <a:ext cx="91875" cy="20200"/>
            </a:xfrm>
            <a:custGeom>
              <a:avLst/>
              <a:gdLst/>
              <a:ahLst/>
              <a:cxnLst/>
              <a:rect l="l" t="t" r="r" b="b"/>
              <a:pathLst>
                <a:path w="3675" h="808" extrusionOk="0">
                  <a:moveTo>
                    <a:pt x="204" y="0"/>
                  </a:moveTo>
                  <a:cubicBezTo>
                    <a:pt x="79" y="0"/>
                    <a:pt x="1" y="193"/>
                    <a:pt x="137" y="271"/>
                  </a:cubicBezTo>
                  <a:cubicBezTo>
                    <a:pt x="712" y="629"/>
                    <a:pt x="1359" y="808"/>
                    <a:pt x="2009" y="808"/>
                  </a:cubicBezTo>
                  <a:cubicBezTo>
                    <a:pt x="2520" y="808"/>
                    <a:pt x="3033" y="697"/>
                    <a:pt x="3515" y="476"/>
                  </a:cubicBezTo>
                  <a:cubicBezTo>
                    <a:pt x="3674" y="397"/>
                    <a:pt x="3573" y="213"/>
                    <a:pt x="3438" y="213"/>
                  </a:cubicBezTo>
                  <a:cubicBezTo>
                    <a:pt x="3418" y="213"/>
                    <a:pt x="3398" y="217"/>
                    <a:pt x="3378" y="225"/>
                  </a:cubicBezTo>
                  <a:cubicBezTo>
                    <a:pt x="2941" y="424"/>
                    <a:pt x="2479" y="523"/>
                    <a:pt x="2016" y="523"/>
                  </a:cubicBezTo>
                  <a:cubicBezTo>
                    <a:pt x="1416" y="523"/>
                    <a:pt x="815" y="355"/>
                    <a:pt x="274" y="20"/>
                  </a:cubicBezTo>
                  <a:cubicBezTo>
                    <a:pt x="250" y="6"/>
                    <a:pt x="226" y="0"/>
                    <a:pt x="204" y="0"/>
                  </a:cubicBezTo>
                  <a:close/>
                </a:path>
              </a:pathLst>
            </a:custGeom>
            <a:solidFill>
              <a:srgbClr val="E0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55" name="Google Shape;1255;p22"/>
            <p:cNvSpPr/>
            <p:nvPr/>
          </p:nvSpPr>
          <p:spPr>
            <a:xfrm>
              <a:off x="5025025" y="1242775"/>
              <a:ext cx="432700" cy="435350"/>
            </a:xfrm>
            <a:custGeom>
              <a:avLst/>
              <a:gdLst/>
              <a:ahLst/>
              <a:cxnLst/>
              <a:rect l="l" t="t" r="r" b="b"/>
              <a:pathLst>
                <a:path w="17308" h="17414" extrusionOk="0">
                  <a:moveTo>
                    <a:pt x="8560" y="0"/>
                  </a:moveTo>
                  <a:cubicBezTo>
                    <a:pt x="3633" y="0"/>
                    <a:pt x="0" y="3433"/>
                    <a:pt x="782" y="8336"/>
                  </a:cubicBezTo>
                  <a:cubicBezTo>
                    <a:pt x="1033" y="9911"/>
                    <a:pt x="850" y="13540"/>
                    <a:pt x="485" y="16645"/>
                  </a:cubicBezTo>
                  <a:cubicBezTo>
                    <a:pt x="1850" y="17048"/>
                    <a:pt x="3941" y="17414"/>
                    <a:pt x="6850" y="17414"/>
                  </a:cubicBezTo>
                  <a:cubicBezTo>
                    <a:pt x="9048" y="17414"/>
                    <a:pt x="11714" y="17205"/>
                    <a:pt x="14888" y="16645"/>
                  </a:cubicBezTo>
                  <a:cubicBezTo>
                    <a:pt x="15139" y="15115"/>
                    <a:pt x="15390" y="13723"/>
                    <a:pt x="15527" y="13198"/>
                  </a:cubicBezTo>
                  <a:cubicBezTo>
                    <a:pt x="16257" y="10231"/>
                    <a:pt x="17307" y="1740"/>
                    <a:pt x="11144" y="302"/>
                  </a:cubicBezTo>
                  <a:cubicBezTo>
                    <a:pt x="10256" y="98"/>
                    <a:pt x="9390" y="0"/>
                    <a:pt x="8560" y="0"/>
                  </a:cubicBezTo>
                  <a:close/>
                </a:path>
              </a:pathLst>
            </a:custGeom>
            <a:solidFill>
              <a:srgbClr val="FBA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56" name="Google Shape;1256;p22"/>
            <p:cNvSpPr/>
            <p:nvPr/>
          </p:nvSpPr>
          <p:spPr>
            <a:xfrm>
              <a:off x="4835700" y="1687975"/>
              <a:ext cx="668225" cy="1011925"/>
            </a:xfrm>
            <a:custGeom>
              <a:avLst/>
              <a:gdLst/>
              <a:ahLst/>
              <a:cxnLst/>
              <a:rect l="l" t="t" r="r" b="b"/>
              <a:pathLst>
                <a:path w="26729" h="40477" extrusionOk="0">
                  <a:moveTo>
                    <a:pt x="18580" y="1"/>
                  </a:moveTo>
                  <a:lnTo>
                    <a:pt x="11596" y="822"/>
                  </a:lnTo>
                  <a:cubicBezTo>
                    <a:pt x="11596" y="822"/>
                    <a:pt x="10614" y="1439"/>
                    <a:pt x="9519" y="1804"/>
                  </a:cubicBezTo>
                  <a:cubicBezTo>
                    <a:pt x="9405" y="1849"/>
                    <a:pt x="9268" y="1895"/>
                    <a:pt x="9153" y="1918"/>
                  </a:cubicBezTo>
                  <a:cubicBezTo>
                    <a:pt x="8834" y="2009"/>
                    <a:pt x="8492" y="2078"/>
                    <a:pt x="8172" y="2101"/>
                  </a:cubicBezTo>
                  <a:cubicBezTo>
                    <a:pt x="7145" y="2169"/>
                    <a:pt x="6277" y="2169"/>
                    <a:pt x="5684" y="2694"/>
                  </a:cubicBezTo>
                  <a:cubicBezTo>
                    <a:pt x="5616" y="2762"/>
                    <a:pt x="5547" y="2831"/>
                    <a:pt x="5479" y="2922"/>
                  </a:cubicBezTo>
                  <a:cubicBezTo>
                    <a:pt x="5296" y="3151"/>
                    <a:pt x="5136" y="3470"/>
                    <a:pt x="5022" y="3881"/>
                  </a:cubicBezTo>
                  <a:cubicBezTo>
                    <a:pt x="4999" y="3995"/>
                    <a:pt x="4976" y="4109"/>
                    <a:pt x="4954" y="4223"/>
                  </a:cubicBezTo>
                  <a:cubicBezTo>
                    <a:pt x="4931" y="4315"/>
                    <a:pt x="4931" y="4429"/>
                    <a:pt x="4908" y="4520"/>
                  </a:cubicBezTo>
                  <a:cubicBezTo>
                    <a:pt x="4839" y="5273"/>
                    <a:pt x="4931" y="6072"/>
                    <a:pt x="4976" y="6780"/>
                  </a:cubicBezTo>
                  <a:cubicBezTo>
                    <a:pt x="5022" y="7510"/>
                    <a:pt x="5022" y="8149"/>
                    <a:pt x="4703" y="8560"/>
                  </a:cubicBezTo>
                  <a:cubicBezTo>
                    <a:pt x="4314" y="9062"/>
                    <a:pt x="3630" y="9679"/>
                    <a:pt x="3059" y="10500"/>
                  </a:cubicBezTo>
                  <a:cubicBezTo>
                    <a:pt x="3036" y="10546"/>
                    <a:pt x="3013" y="10569"/>
                    <a:pt x="2991" y="10614"/>
                  </a:cubicBezTo>
                  <a:cubicBezTo>
                    <a:pt x="2968" y="10660"/>
                    <a:pt x="2922" y="10729"/>
                    <a:pt x="2899" y="10774"/>
                  </a:cubicBezTo>
                  <a:cubicBezTo>
                    <a:pt x="2876" y="10797"/>
                    <a:pt x="2854" y="10820"/>
                    <a:pt x="2854" y="10865"/>
                  </a:cubicBezTo>
                  <a:cubicBezTo>
                    <a:pt x="2580" y="11345"/>
                    <a:pt x="2352" y="11893"/>
                    <a:pt x="2260" y="12509"/>
                  </a:cubicBezTo>
                  <a:cubicBezTo>
                    <a:pt x="2260" y="12600"/>
                    <a:pt x="2260" y="12691"/>
                    <a:pt x="2237" y="12783"/>
                  </a:cubicBezTo>
                  <a:cubicBezTo>
                    <a:pt x="2237" y="12943"/>
                    <a:pt x="2237" y="13102"/>
                    <a:pt x="2237" y="13285"/>
                  </a:cubicBezTo>
                  <a:cubicBezTo>
                    <a:pt x="2260" y="13764"/>
                    <a:pt x="2352" y="14221"/>
                    <a:pt x="2466" y="14700"/>
                  </a:cubicBezTo>
                  <a:cubicBezTo>
                    <a:pt x="2511" y="14791"/>
                    <a:pt x="2534" y="14883"/>
                    <a:pt x="2557" y="14974"/>
                  </a:cubicBezTo>
                  <a:cubicBezTo>
                    <a:pt x="2648" y="15248"/>
                    <a:pt x="2740" y="15545"/>
                    <a:pt x="2854" y="15841"/>
                  </a:cubicBezTo>
                  <a:cubicBezTo>
                    <a:pt x="2899" y="15933"/>
                    <a:pt x="2945" y="16047"/>
                    <a:pt x="2991" y="16161"/>
                  </a:cubicBezTo>
                  <a:cubicBezTo>
                    <a:pt x="3379" y="17120"/>
                    <a:pt x="3812" y="18078"/>
                    <a:pt x="4063" y="19037"/>
                  </a:cubicBezTo>
                  <a:cubicBezTo>
                    <a:pt x="4109" y="19128"/>
                    <a:pt x="4132" y="19220"/>
                    <a:pt x="4132" y="19311"/>
                  </a:cubicBezTo>
                  <a:cubicBezTo>
                    <a:pt x="4200" y="19516"/>
                    <a:pt x="4246" y="19744"/>
                    <a:pt x="4269" y="19950"/>
                  </a:cubicBezTo>
                  <a:cubicBezTo>
                    <a:pt x="4360" y="20726"/>
                    <a:pt x="4269" y="21799"/>
                    <a:pt x="4086" y="22986"/>
                  </a:cubicBezTo>
                  <a:cubicBezTo>
                    <a:pt x="4018" y="23511"/>
                    <a:pt x="3904" y="24058"/>
                    <a:pt x="3789" y="24629"/>
                  </a:cubicBezTo>
                  <a:cubicBezTo>
                    <a:pt x="3767" y="24743"/>
                    <a:pt x="3744" y="24857"/>
                    <a:pt x="3721" y="24994"/>
                  </a:cubicBezTo>
                  <a:cubicBezTo>
                    <a:pt x="3356" y="26569"/>
                    <a:pt x="2922" y="28190"/>
                    <a:pt x="2488" y="29491"/>
                  </a:cubicBezTo>
                  <a:cubicBezTo>
                    <a:pt x="160" y="36726"/>
                    <a:pt x="0" y="40470"/>
                    <a:pt x="0" y="40470"/>
                  </a:cubicBezTo>
                  <a:cubicBezTo>
                    <a:pt x="0" y="40470"/>
                    <a:pt x="135" y="40477"/>
                    <a:pt x="392" y="40477"/>
                  </a:cubicBezTo>
                  <a:cubicBezTo>
                    <a:pt x="2262" y="40477"/>
                    <a:pt x="10608" y="40106"/>
                    <a:pt x="20543" y="33965"/>
                  </a:cubicBezTo>
                  <a:cubicBezTo>
                    <a:pt x="20543" y="33965"/>
                    <a:pt x="18284" y="29833"/>
                    <a:pt x="18672" y="25451"/>
                  </a:cubicBezTo>
                  <a:cubicBezTo>
                    <a:pt x="18740" y="24857"/>
                    <a:pt x="18877" y="24195"/>
                    <a:pt x="19082" y="23488"/>
                  </a:cubicBezTo>
                  <a:cubicBezTo>
                    <a:pt x="20110" y="19904"/>
                    <a:pt x="22826" y="15065"/>
                    <a:pt x="24697" y="11756"/>
                  </a:cubicBezTo>
                  <a:cubicBezTo>
                    <a:pt x="24743" y="11664"/>
                    <a:pt x="24812" y="11596"/>
                    <a:pt x="24857" y="11505"/>
                  </a:cubicBezTo>
                  <a:cubicBezTo>
                    <a:pt x="24949" y="11322"/>
                    <a:pt x="25063" y="11139"/>
                    <a:pt x="25154" y="10957"/>
                  </a:cubicBezTo>
                  <a:cubicBezTo>
                    <a:pt x="25862" y="9701"/>
                    <a:pt x="26501" y="8788"/>
                    <a:pt x="26569" y="8332"/>
                  </a:cubicBezTo>
                  <a:cubicBezTo>
                    <a:pt x="26660" y="7761"/>
                    <a:pt x="26729" y="7168"/>
                    <a:pt x="26660" y="6574"/>
                  </a:cubicBezTo>
                  <a:cubicBezTo>
                    <a:pt x="26660" y="6483"/>
                    <a:pt x="26638" y="6392"/>
                    <a:pt x="26638" y="6300"/>
                  </a:cubicBezTo>
                  <a:cubicBezTo>
                    <a:pt x="26592" y="6095"/>
                    <a:pt x="26546" y="5912"/>
                    <a:pt x="26478" y="5707"/>
                  </a:cubicBezTo>
                  <a:cubicBezTo>
                    <a:pt x="26432" y="5616"/>
                    <a:pt x="26409" y="5524"/>
                    <a:pt x="26364" y="5410"/>
                  </a:cubicBezTo>
                  <a:cubicBezTo>
                    <a:pt x="26021" y="4703"/>
                    <a:pt x="25359" y="4018"/>
                    <a:pt x="24195" y="3424"/>
                  </a:cubicBezTo>
                  <a:cubicBezTo>
                    <a:pt x="24081" y="3379"/>
                    <a:pt x="23990" y="3310"/>
                    <a:pt x="23876" y="3265"/>
                  </a:cubicBezTo>
                  <a:cubicBezTo>
                    <a:pt x="23625" y="3151"/>
                    <a:pt x="23351" y="3059"/>
                    <a:pt x="23077" y="2945"/>
                  </a:cubicBezTo>
                  <a:cubicBezTo>
                    <a:pt x="22004" y="2580"/>
                    <a:pt x="21182" y="2169"/>
                    <a:pt x="20543" y="1804"/>
                  </a:cubicBezTo>
                  <a:cubicBezTo>
                    <a:pt x="20452" y="1758"/>
                    <a:pt x="20383" y="1713"/>
                    <a:pt x="20292" y="1644"/>
                  </a:cubicBezTo>
                  <a:cubicBezTo>
                    <a:pt x="18854" y="731"/>
                    <a:pt x="18580" y="1"/>
                    <a:pt x="18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57" name="Google Shape;1257;p22"/>
            <p:cNvSpPr/>
            <p:nvPr/>
          </p:nvSpPr>
          <p:spPr>
            <a:xfrm>
              <a:off x="4907025" y="1793550"/>
              <a:ext cx="137550" cy="172325"/>
            </a:xfrm>
            <a:custGeom>
              <a:avLst/>
              <a:gdLst/>
              <a:ahLst/>
              <a:cxnLst/>
              <a:rect l="l" t="t" r="r" b="b"/>
              <a:pathLst>
                <a:path w="5502" h="6893" extrusionOk="0">
                  <a:moveTo>
                    <a:pt x="2101" y="0"/>
                  </a:moveTo>
                  <a:cubicBezTo>
                    <a:pt x="2078" y="92"/>
                    <a:pt x="2078" y="206"/>
                    <a:pt x="2055" y="297"/>
                  </a:cubicBezTo>
                  <a:cubicBezTo>
                    <a:pt x="2443" y="434"/>
                    <a:pt x="2831" y="617"/>
                    <a:pt x="3173" y="845"/>
                  </a:cubicBezTo>
                  <a:cubicBezTo>
                    <a:pt x="4246" y="1507"/>
                    <a:pt x="5136" y="2717"/>
                    <a:pt x="5068" y="4040"/>
                  </a:cubicBezTo>
                  <a:cubicBezTo>
                    <a:pt x="4977" y="5387"/>
                    <a:pt x="3835" y="6254"/>
                    <a:pt x="2580" y="6528"/>
                  </a:cubicBezTo>
                  <a:cubicBezTo>
                    <a:pt x="2299" y="6585"/>
                    <a:pt x="2012" y="6610"/>
                    <a:pt x="1723" y="6610"/>
                  </a:cubicBezTo>
                  <a:cubicBezTo>
                    <a:pt x="1192" y="6610"/>
                    <a:pt x="655" y="6525"/>
                    <a:pt x="138" y="6391"/>
                  </a:cubicBezTo>
                  <a:cubicBezTo>
                    <a:pt x="115" y="6437"/>
                    <a:pt x="69" y="6506"/>
                    <a:pt x="46" y="6551"/>
                  </a:cubicBezTo>
                  <a:cubicBezTo>
                    <a:pt x="23" y="6574"/>
                    <a:pt x="1" y="6597"/>
                    <a:pt x="1" y="6642"/>
                  </a:cubicBezTo>
                  <a:cubicBezTo>
                    <a:pt x="570" y="6792"/>
                    <a:pt x="1147" y="6892"/>
                    <a:pt x="1727" y="6892"/>
                  </a:cubicBezTo>
                  <a:cubicBezTo>
                    <a:pt x="2125" y="6892"/>
                    <a:pt x="2523" y="6845"/>
                    <a:pt x="2922" y="6734"/>
                  </a:cubicBezTo>
                  <a:cubicBezTo>
                    <a:pt x="4086" y="6414"/>
                    <a:pt x="5136" y="5547"/>
                    <a:pt x="5319" y="4291"/>
                  </a:cubicBezTo>
                  <a:cubicBezTo>
                    <a:pt x="5502" y="3013"/>
                    <a:pt x="4771" y="1689"/>
                    <a:pt x="3790" y="913"/>
                  </a:cubicBezTo>
                  <a:cubicBezTo>
                    <a:pt x="3265" y="502"/>
                    <a:pt x="2694" y="229"/>
                    <a:pt x="2101" y="0"/>
                  </a:cubicBezTo>
                  <a:close/>
                </a:path>
              </a:pathLst>
            </a:custGeom>
            <a:solidFill>
              <a:srgbClr val="E2CD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58" name="Google Shape;1258;p22"/>
            <p:cNvSpPr/>
            <p:nvPr/>
          </p:nvSpPr>
          <p:spPr>
            <a:xfrm>
              <a:off x="4907025" y="1823050"/>
              <a:ext cx="590625" cy="275000"/>
            </a:xfrm>
            <a:custGeom>
              <a:avLst/>
              <a:gdLst/>
              <a:ahLst/>
              <a:cxnLst/>
              <a:rect l="l" t="t" r="r" b="b"/>
              <a:pathLst>
                <a:path w="23625" h="11000" extrusionOk="0">
                  <a:moveTo>
                    <a:pt x="22938" y="0"/>
                  </a:moveTo>
                  <a:cubicBezTo>
                    <a:pt x="20731" y="0"/>
                    <a:pt x="18572" y="443"/>
                    <a:pt x="16572" y="1422"/>
                  </a:cubicBezTo>
                  <a:cubicBezTo>
                    <a:pt x="14449" y="2472"/>
                    <a:pt x="12600" y="3979"/>
                    <a:pt x="10820" y="5485"/>
                  </a:cubicBezTo>
                  <a:cubicBezTo>
                    <a:pt x="8903" y="7083"/>
                    <a:pt x="6985" y="8841"/>
                    <a:pt x="4748" y="9936"/>
                  </a:cubicBezTo>
                  <a:cubicBezTo>
                    <a:pt x="3818" y="10401"/>
                    <a:pt x="2700" y="10699"/>
                    <a:pt x="1622" y="10699"/>
                  </a:cubicBezTo>
                  <a:cubicBezTo>
                    <a:pt x="1060" y="10699"/>
                    <a:pt x="509" y="10618"/>
                    <a:pt x="1" y="10438"/>
                  </a:cubicBezTo>
                  <a:lnTo>
                    <a:pt x="1" y="10438"/>
                  </a:lnTo>
                  <a:cubicBezTo>
                    <a:pt x="46" y="10530"/>
                    <a:pt x="92" y="10644"/>
                    <a:pt x="138" y="10758"/>
                  </a:cubicBezTo>
                  <a:cubicBezTo>
                    <a:pt x="649" y="10923"/>
                    <a:pt x="1191" y="11000"/>
                    <a:pt x="1736" y="11000"/>
                  </a:cubicBezTo>
                  <a:cubicBezTo>
                    <a:pt x="2018" y="11000"/>
                    <a:pt x="2300" y="10979"/>
                    <a:pt x="2580" y="10941"/>
                  </a:cubicBezTo>
                  <a:cubicBezTo>
                    <a:pt x="4908" y="10598"/>
                    <a:pt x="6894" y="9046"/>
                    <a:pt x="8697" y="7608"/>
                  </a:cubicBezTo>
                  <a:cubicBezTo>
                    <a:pt x="10706" y="5987"/>
                    <a:pt x="12600" y="4207"/>
                    <a:pt x="14791" y="2792"/>
                  </a:cubicBezTo>
                  <a:cubicBezTo>
                    <a:pt x="16960" y="1377"/>
                    <a:pt x="19311" y="464"/>
                    <a:pt x="21913" y="304"/>
                  </a:cubicBezTo>
                  <a:cubicBezTo>
                    <a:pt x="22198" y="293"/>
                    <a:pt x="22484" y="287"/>
                    <a:pt x="22769" y="287"/>
                  </a:cubicBezTo>
                  <a:cubicBezTo>
                    <a:pt x="23054" y="287"/>
                    <a:pt x="23340" y="293"/>
                    <a:pt x="23625" y="304"/>
                  </a:cubicBezTo>
                  <a:cubicBezTo>
                    <a:pt x="23579" y="213"/>
                    <a:pt x="23556" y="121"/>
                    <a:pt x="23511" y="7"/>
                  </a:cubicBezTo>
                  <a:lnTo>
                    <a:pt x="23419" y="7"/>
                  </a:lnTo>
                  <a:cubicBezTo>
                    <a:pt x="23259" y="3"/>
                    <a:pt x="23098" y="0"/>
                    <a:pt x="22938" y="0"/>
                  </a:cubicBezTo>
                  <a:close/>
                </a:path>
              </a:pathLst>
            </a:custGeom>
            <a:solidFill>
              <a:srgbClr val="E2CD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59" name="Google Shape;1259;p22"/>
            <p:cNvSpPr/>
            <p:nvPr/>
          </p:nvSpPr>
          <p:spPr>
            <a:xfrm>
              <a:off x="4928725" y="2144550"/>
              <a:ext cx="158650" cy="168300"/>
            </a:xfrm>
            <a:custGeom>
              <a:avLst/>
              <a:gdLst/>
              <a:ahLst/>
              <a:cxnLst/>
              <a:rect l="l" t="t" r="r" b="b"/>
              <a:pathLst>
                <a:path w="6346" h="6732" extrusionOk="0">
                  <a:moveTo>
                    <a:pt x="4508" y="0"/>
                  </a:moveTo>
                  <a:cubicBezTo>
                    <a:pt x="4111" y="0"/>
                    <a:pt x="3710" y="49"/>
                    <a:pt x="3333" y="89"/>
                  </a:cubicBezTo>
                  <a:cubicBezTo>
                    <a:pt x="2625" y="158"/>
                    <a:pt x="1917" y="295"/>
                    <a:pt x="1233" y="477"/>
                  </a:cubicBezTo>
                  <a:cubicBezTo>
                    <a:pt x="936" y="568"/>
                    <a:pt x="639" y="660"/>
                    <a:pt x="342" y="774"/>
                  </a:cubicBezTo>
                  <a:cubicBezTo>
                    <a:pt x="388" y="865"/>
                    <a:pt x="411" y="957"/>
                    <a:pt x="434" y="1048"/>
                  </a:cubicBezTo>
                  <a:cubicBezTo>
                    <a:pt x="730" y="934"/>
                    <a:pt x="1073" y="820"/>
                    <a:pt x="1392" y="728"/>
                  </a:cubicBezTo>
                  <a:cubicBezTo>
                    <a:pt x="1878" y="604"/>
                    <a:pt x="3245" y="262"/>
                    <a:pt x="4363" y="262"/>
                  </a:cubicBezTo>
                  <a:cubicBezTo>
                    <a:pt x="5295" y="262"/>
                    <a:pt x="6053" y="500"/>
                    <a:pt x="5980" y="1299"/>
                  </a:cubicBezTo>
                  <a:cubicBezTo>
                    <a:pt x="5912" y="2121"/>
                    <a:pt x="4976" y="2783"/>
                    <a:pt x="4405" y="3285"/>
                  </a:cubicBezTo>
                  <a:cubicBezTo>
                    <a:pt x="3789" y="3878"/>
                    <a:pt x="3104" y="4403"/>
                    <a:pt x="2420" y="4905"/>
                  </a:cubicBezTo>
                  <a:cubicBezTo>
                    <a:pt x="1666" y="5430"/>
                    <a:pt x="890" y="5932"/>
                    <a:pt x="68" y="6366"/>
                  </a:cubicBezTo>
                  <a:cubicBezTo>
                    <a:pt x="46" y="6480"/>
                    <a:pt x="23" y="6594"/>
                    <a:pt x="0" y="6731"/>
                  </a:cubicBezTo>
                  <a:cubicBezTo>
                    <a:pt x="2077" y="5636"/>
                    <a:pt x="4017" y="4243"/>
                    <a:pt x="5615" y="2531"/>
                  </a:cubicBezTo>
                  <a:cubicBezTo>
                    <a:pt x="5980" y="2121"/>
                    <a:pt x="6345" y="1618"/>
                    <a:pt x="6254" y="1025"/>
                  </a:cubicBezTo>
                  <a:cubicBezTo>
                    <a:pt x="6186" y="523"/>
                    <a:pt x="5798" y="203"/>
                    <a:pt x="5318" y="89"/>
                  </a:cubicBezTo>
                  <a:cubicBezTo>
                    <a:pt x="5056" y="24"/>
                    <a:pt x="4783" y="0"/>
                    <a:pt x="4508" y="0"/>
                  </a:cubicBezTo>
                  <a:close/>
                </a:path>
              </a:pathLst>
            </a:custGeom>
            <a:solidFill>
              <a:srgbClr val="E2CD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60" name="Google Shape;1260;p22"/>
            <p:cNvSpPr/>
            <p:nvPr/>
          </p:nvSpPr>
          <p:spPr>
            <a:xfrm>
              <a:off x="5064250" y="2274700"/>
              <a:ext cx="226725" cy="267550"/>
            </a:xfrm>
            <a:custGeom>
              <a:avLst/>
              <a:gdLst/>
              <a:ahLst/>
              <a:cxnLst/>
              <a:rect l="l" t="t" r="r" b="b"/>
              <a:pathLst>
                <a:path w="9069" h="10702" extrusionOk="0">
                  <a:moveTo>
                    <a:pt x="7902" y="1"/>
                  </a:moveTo>
                  <a:cubicBezTo>
                    <a:pt x="7056" y="1"/>
                    <a:pt x="6220" y="420"/>
                    <a:pt x="5535" y="909"/>
                  </a:cubicBezTo>
                  <a:cubicBezTo>
                    <a:pt x="4485" y="1662"/>
                    <a:pt x="3549" y="2575"/>
                    <a:pt x="2773" y="3580"/>
                  </a:cubicBezTo>
                  <a:cubicBezTo>
                    <a:pt x="1198" y="5611"/>
                    <a:pt x="240" y="8030"/>
                    <a:pt x="11" y="10564"/>
                  </a:cubicBezTo>
                  <a:cubicBezTo>
                    <a:pt x="0" y="10655"/>
                    <a:pt x="69" y="10701"/>
                    <a:pt x="140" y="10701"/>
                  </a:cubicBezTo>
                  <a:cubicBezTo>
                    <a:pt x="211" y="10701"/>
                    <a:pt x="285" y="10655"/>
                    <a:pt x="285" y="10564"/>
                  </a:cubicBezTo>
                  <a:cubicBezTo>
                    <a:pt x="514" y="8236"/>
                    <a:pt x="1358" y="5999"/>
                    <a:pt x="2728" y="4105"/>
                  </a:cubicBezTo>
                  <a:cubicBezTo>
                    <a:pt x="3412" y="3169"/>
                    <a:pt x="4211" y="2324"/>
                    <a:pt x="5101" y="1594"/>
                  </a:cubicBezTo>
                  <a:cubicBezTo>
                    <a:pt x="5861" y="976"/>
                    <a:pt x="6880" y="276"/>
                    <a:pt x="7894" y="276"/>
                  </a:cubicBezTo>
                  <a:cubicBezTo>
                    <a:pt x="8190" y="276"/>
                    <a:pt x="8487" y="336"/>
                    <a:pt x="8776" y="475"/>
                  </a:cubicBezTo>
                  <a:cubicBezTo>
                    <a:pt x="8800" y="489"/>
                    <a:pt x="8824" y="495"/>
                    <a:pt x="8847" y="495"/>
                  </a:cubicBezTo>
                  <a:cubicBezTo>
                    <a:pt x="8976" y="495"/>
                    <a:pt x="9069" y="302"/>
                    <a:pt x="8913" y="224"/>
                  </a:cubicBezTo>
                  <a:cubicBezTo>
                    <a:pt x="8581" y="68"/>
                    <a:pt x="8241" y="1"/>
                    <a:pt x="7902" y="1"/>
                  </a:cubicBezTo>
                  <a:close/>
                </a:path>
              </a:pathLst>
            </a:custGeom>
            <a:solidFill>
              <a:srgbClr val="E2CD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61" name="Google Shape;1261;p22"/>
            <p:cNvSpPr/>
            <p:nvPr/>
          </p:nvSpPr>
          <p:spPr>
            <a:xfrm>
              <a:off x="4986800" y="1997950"/>
              <a:ext cx="403125" cy="425825"/>
            </a:xfrm>
            <a:custGeom>
              <a:avLst/>
              <a:gdLst/>
              <a:ahLst/>
              <a:cxnLst/>
              <a:rect l="l" t="t" r="r" b="b"/>
              <a:pathLst>
                <a:path w="16125" h="17033" extrusionOk="0">
                  <a:moveTo>
                    <a:pt x="13637" y="0"/>
                  </a:moveTo>
                  <a:cubicBezTo>
                    <a:pt x="13437" y="0"/>
                    <a:pt x="13236" y="21"/>
                    <a:pt x="13038" y="64"/>
                  </a:cubicBezTo>
                  <a:cubicBezTo>
                    <a:pt x="11555" y="384"/>
                    <a:pt x="10665" y="1959"/>
                    <a:pt x="10550" y="3374"/>
                  </a:cubicBezTo>
                  <a:cubicBezTo>
                    <a:pt x="10436" y="4470"/>
                    <a:pt x="10824" y="5679"/>
                    <a:pt x="10277" y="6684"/>
                  </a:cubicBezTo>
                  <a:cubicBezTo>
                    <a:pt x="9797" y="7551"/>
                    <a:pt x="8816" y="8007"/>
                    <a:pt x="7903" y="8281"/>
                  </a:cubicBezTo>
                  <a:cubicBezTo>
                    <a:pt x="6944" y="8578"/>
                    <a:pt x="5963" y="8761"/>
                    <a:pt x="5072" y="9240"/>
                  </a:cubicBezTo>
                  <a:cubicBezTo>
                    <a:pt x="4274" y="9651"/>
                    <a:pt x="3566" y="10221"/>
                    <a:pt x="2972" y="10883"/>
                  </a:cubicBezTo>
                  <a:cubicBezTo>
                    <a:pt x="1466" y="12550"/>
                    <a:pt x="667" y="14718"/>
                    <a:pt x="28" y="16864"/>
                  </a:cubicBezTo>
                  <a:cubicBezTo>
                    <a:pt x="0" y="16961"/>
                    <a:pt x="91" y="17033"/>
                    <a:pt x="177" y="17033"/>
                  </a:cubicBezTo>
                  <a:cubicBezTo>
                    <a:pt x="231" y="17033"/>
                    <a:pt x="284" y="17003"/>
                    <a:pt x="302" y="16932"/>
                  </a:cubicBezTo>
                  <a:cubicBezTo>
                    <a:pt x="850" y="15106"/>
                    <a:pt x="1489" y="13303"/>
                    <a:pt x="2630" y="11751"/>
                  </a:cubicBezTo>
                  <a:cubicBezTo>
                    <a:pt x="3178" y="11020"/>
                    <a:pt x="3863" y="10336"/>
                    <a:pt x="4639" y="9811"/>
                  </a:cubicBezTo>
                  <a:cubicBezTo>
                    <a:pt x="5392" y="9308"/>
                    <a:pt x="6237" y="9035"/>
                    <a:pt x="7127" y="8783"/>
                  </a:cubicBezTo>
                  <a:cubicBezTo>
                    <a:pt x="8542" y="8418"/>
                    <a:pt x="10277" y="7893"/>
                    <a:pt x="10733" y="6296"/>
                  </a:cubicBezTo>
                  <a:cubicBezTo>
                    <a:pt x="10984" y="5451"/>
                    <a:pt x="10779" y="4538"/>
                    <a:pt x="10802" y="3648"/>
                  </a:cubicBezTo>
                  <a:cubicBezTo>
                    <a:pt x="10824" y="2826"/>
                    <a:pt x="11098" y="1982"/>
                    <a:pt x="11623" y="1342"/>
                  </a:cubicBezTo>
                  <a:cubicBezTo>
                    <a:pt x="12122" y="698"/>
                    <a:pt x="12849" y="280"/>
                    <a:pt x="13665" y="280"/>
                  </a:cubicBezTo>
                  <a:cubicBezTo>
                    <a:pt x="13744" y="280"/>
                    <a:pt x="13825" y="284"/>
                    <a:pt x="13906" y="292"/>
                  </a:cubicBezTo>
                  <a:cubicBezTo>
                    <a:pt x="14750" y="384"/>
                    <a:pt x="15549" y="909"/>
                    <a:pt x="15823" y="1753"/>
                  </a:cubicBezTo>
                  <a:cubicBezTo>
                    <a:pt x="15841" y="1825"/>
                    <a:pt x="15894" y="1854"/>
                    <a:pt x="15948" y="1854"/>
                  </a:cubicBezTo>
                  <a:cubicBezTo>
                    <a:pt x="16034" y="1854"/>
                    <a:pt x="16125" y="1782"/>
                    <a:pt x="16097" y="1685"/>
                  </a:cubicBezTo>
                  <a:cubicBezTo>
                    <a:pt x="15770" y="607"/>
                    <a:pt x="14713" y="0"/>
                    <a:pt x="13637" y="0"/>
                  </a:cubicBezTo>
                  <a:close/>
                </a:path>
              </a:pathLst>
            </a:custGeom>
            <a:solidFill>
              <a:srgbClr val="E2CD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62" name="Google Shape;1262;p22"/>
            <p:cNvSpPr/>
            <p:nvPr/>
          </p:nvSpPr>
          <p:spPr>
            <a:xfrm>
              <a:off x="5408400" y="1844500"/>
              <a:ext cx="93825" cy="137375"/>
            </a:xfrm>
            <a:custGeom>
              <a:avLst/>
              <a:gdLst/>
              <a:ahLst/>
              <a:cxnLst/>
              <a:rect l="l" t="t" r="r" b="b"/>
              <a:pathLst>
                <a:path w="3753" h="5495" extrusionOk="0">
                  <a:moveTo>
                    <a:pt x="3230" y="0"/>
                  </a:moveTo>
                  <a:cubicBezTo>
                    <a:pt x="1540" y="0"/>
                    <a:pt x="1" y="1341"/>
                    <a:pt x="146" y="3212"/>
                  </a:cubicBezTo>
                  <a:cubicBezTo>
                    <a:pt x="237" y="4239"/>
                    <a:pt x="854" y="5084"/>
                    <a:pt x="1789" y="5495"/>
                  </a:cubicBezTo>
                  <a:cubicBezTo>
                    <a:pt x="1835" y="5403"/>
                    <a:pt x="1904" y="5335"/>
                    <a:pt x="1949" y="5244"/>
                  </a:cubicBezTo>
                  <a:cubicBezTo>
                    <a:pt x="1196" y="4924"/>
                    <a:pt x="625" y="4308"/>
                    <a:pt x="466" y="3463"/>
                  </a:cubicBezTo>
                  <a:cubicBezTo>
                    <a:pt x="137" y="1676"/>
                    <a:pt x="1601" y="259"/>
                    <a:pt x="3211" y="259"/>
                  </a:cubicBezTo>
                  <a:cubicBezTo>
                    <a:pt x="3391" y="259"/>
                    <a:pt x="3572" y="277"/>
                    <a:pt x="3752" y="313"/>
                  </a:cubicBezTo>
                  <a:cubicBezTo>
                    <a:pt x="3752" y="222"/>
                    <a:pt x="3730" y="131"/>
                    <a:pt x="3730" y="39"/>
                  </a:cubicBezTo>
                  <a:cubicBezTo>
                    <a:pt x="3563" y="13"/>
                    <a:pt x="3396" y="0"/>
                    <a:pt x="3230" y="0"/>
                  </a:cubicBezTo>
                  <a:close/>
                </a:path>
              </a:pathLst>
            </a:custGeom>
            <a:solidFill>
              <a:srgbClr val="E2CD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63" name="Google Shape;1263;p22"/>
            <p:cNvSpPr/>
            <p:nvPr/>
          </p:nvSpPr>
          <p:spPr>
            <a:xfrm>
              <a:off x="5327575" y="1729075"/>
              <a:ext cx="113025" cy="75375"/>
            </a:xfrm>
            <a:custGeom>
              <a:avLst/>
              <a:gdLst/>
              <a:ahLst/>
              <a:cxnLst/>
              <a:rect l="l" t="t" r="r" b="b"/>
              <a:pathLst>
                <a:path w="4521" h="3015" extrusionOk="0">
                  <a:moveTo>
                    <a:pt x="617" y="0"/>
                  </a:moveTo>
                  <a:cubicBezTo>
                    <a:pt x="229" y="685"/>
                    <a:pt x="1" y="1461"/>
                    <a:pt x="69" y="2191"/>
                  </a:cubicBezTo>
                  <a:cubicBezTo>
                    <a:pt x="144" y="2829"/>
                    <a:pt x="582" y="3015"/>
                    <a:pt x="1087" y="3015"/>
                  </a:cubicBezTo>
                  <a:cubicBezTo>
                    <a:pt x="1504" y="3015"/>
                    <a:pt x="1966" y="2888"/>
                    <a:pt x="2306" y="2785"/>
                  </a:cubicBezTo>
                  <a:cubicBezTo>
                    <a:pt x="3082" y="2534"/>
                    <a:pt x="3813" y="2191"/>
                    <a:pt x="4520" y="1780"/>
                  </a:cubicBezTo>
                  <a:cubicBezTo>
                    <a:pt x="4406" y="1735"/>
                    <a:pt x="4315" y="1666"/>
                    <a:pt x="4201" y="1621"/>
                  </a:cubicBezTo>
                  <a:cubicBezTo>
                    <a:pt x="3973" y="1758"/>
                    <a:pt x="3744" y="1872"/>
                    <a:pt x="3516" y="1986"/>
                  </a:cubicBezTo>
                  <a:cubicBezTo>
                    <a:pt x="3037" y="2214"/>
                    <a:pt x="2535" y="2420"/>
                    <a:pt x="2010" y="2579"/>
                  </a:cubicBezTo>
                  <a:cubicBezTo>
                    <a:pt x="1759" y="2642"/>
                    <a:pt x="1404" y="2753"/>
                    <a:pt x="1083" y="2753"/>
                  </a:cubicBezTo>
                  <a:cubicBezTo>
                    <a:pt x="819" y="2753"/>
                    <a:pt x="578" y="2679"/>
                    <a:pt x="435" y="2442"/>
                  </a:cubicBezTo>
                  <a:cubicBezTo>
                    <a:pt x="161" y="1963"/>
                    <a:pt x="457" y="1118"/>
                    <a:pt x="640" y="662"/>
                  </a:cubicBezTo>
                  <a:cubicBezTo>
                    <a:pt x="708" y="479"/>
                    <a:pt x="777" y="320"/>
                    <a:pt x="868" y="160"/>
                  </a:cubicBezTo>
                  <a:cubicBezTo>
                    <a:pt x="777" y="114"/>
                    <a:pt x="708" y="69"/>
                    <a:pt x="617" y="0"/>
                  </a:cubicBezTo>
                  <a:close/>
                </a:path>
              </a:pathLst>
            </a:custGeom>
            <a:solidFill>
              <a:srgbClr val="E2CD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64" name="Google Shape;1264;p22"/>
            <p:cNvSpPr/>
            <p:nvPr/>
          </p:nvSpPr>
          <p:spPr>
            <a:xfrm>
              <a:off x="4972650" y="1733050"/>
              <a:ext cx="101025" cy="49925"/>
            </a:xfrm>
            <a:custGeom>
              <a:avLst/>
              <a:gdLst/>
              <a:ahLst/>
              <a:cxnLst/>
              <a:rect l="l" t="t" r="r" b="b"/>
              <a:pathLst>
                <a:path w="4041" h="1997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3927" y="46"/>
                    <a:pt x="3790" y="92"/>
                    <a:pt x="3675" y="115"/>
                  </a:cubicBezTo>
                  <a:cubicBezTo>
                    <a:pt x="3447" y="617"/>
                    <a:pt x="3173" y="1051"/>
                    <a:pt x="2717" y="1393"/>
                  </a:cubicBezTo>
                  <a:cubicBezTo>
                    <a:pt x="2389" y="1625"/>
                    <a:pt x="2070" y="1725"/>
                    <a:pt x="1762" y="1725"/>
                  </a:cubicBezTo>
                  <a:cubicBezTo>
                    <a:pt x="1193" y="1725"/>
                    <a:pt x="666" y="1380"/>
                    <a:pt x="206" y="891"/>
                  </a:cubicBezTo>
                  <a:cubicBezTo>
                    <a:pt x="138" y="959"/>
                    <a:pt x="69" y="1028"/>
                    <a:pt x="1" y="1119"/>
                  </a:cubicBezTo>
                  <a:cubicBezTo>
                    <a:pt x="504" y="1642"/>
                    <a:pt x="1099" y="1996"/>
                    <a:pt x="1774" y="1996"/>
                  </a:cubicBezTo>
                  <a:cubicBezTo>
                    <a:pt x="1924" y="1996"/>
                    <a:pt x="2079" y="1979"/>
                    <a:pt x="2237" y="1941"/>
                  </a:cubicBezTo>
                  <a:cubicBezTo>
                    <a:pt x="3196" y="1690"/>
                    <a:pt x="3653" y="891"/>
                    <a:pt x="4041" y="1"/>
                  </a:cubicBezTo>
                  <a:close/>
                </a:path>
              </a:pathLst>
            </a:custGeom>
            <a:solidFill>
              <a:srgbClr val="E2CD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65" name="Google Shape;1265;p22"/>
            <p:cNvSpPr/>
            <p:nvPr/>
          </p:nvSpPr>
          <p:spPr>
            <a:xfrm>
              <a:off x="5080500" y="1796150"/>
              <a:ext cx="206625" cy="44150"/>
            </a:xfrm>
            <a:custGeom>
              <a:avLst/>
              <a:gdLst/>
              <a:ahLst/>
              <a:cxnLst/>
              <a:rect l="l" t="t" r="r" b="b"/>
              <a:pathLst>
                <a:path w="8265" h="1766" extrusionOk="0">
                  <a:moveTo>
                    <a:pt x="286" y="1"/>
                  </a:moveTo>
                  <a:cubicBezTo>
                    <a:pt x="231" y="1"/>
                    <a:pt x="178" y="30"/>
                    <a:pt x="160" y="102"/>
                  </a:cubicBezTo>
                  <a:cubicBezTo>
                    <a:pt x="1" y="627"/>
                    <a:pt x="252" y="1175"/>
                    <a:pt x="731" y="1471"/>
                  </a:cubicBezTo>
                  <a:cubicBezTo>
                    <a:pt x="1132" y="1706"/>
                    <a:pt x="1625" y="1765"/>
                    <a:pt x="2114" y="1765"/>
                  </a:cubicBezTo>
                  <a:cubicBezTo>
                    <a:pt x="2432" y="1765"/>
                    <a:pt x="2748" y="1740"/>
                    <a:pt x="3036" y="1722"/>
                  </a:cubicBezTo>
                  <a:cubicBezTo>
                    <a:pt x="4794" y="1585"/>
                    <a:pt x="6506" y="1129"/>
                    <a:pt x="8104" y="398"/>
                  </a:cubicBezTo>
                  <a:cubicBezTo>
                    <a:pt x="8265" y="338"/>
                    <a:pt x="8159" y="136"/>
                    <a:pt x="8023" y="136"/>
                  </a:cubicBezTo>
                  <a:cubicBezTo>
                    <a:pt x="8004" y="136"/>
                    <a:pt x="7985" y="139"/>
                    <a:pt x="7967" y="147"/>
                  </a:cubicBezTo>
                  <a:cubicBezTo>
                    <a:pt x="6711" y="741"/>
                    <a:pt x="5387" y="1129"/>
                    <a:pt x="4041" y="1334"/>
                  </a:cubicBezTo>
                  <a:cubicBezTo>
                    <a:pt x="3379" y="1426"/>
                    <a:pt x="2694" y="1471"/>
                    <a:pt x="2009" y="1471"/>
                  </a:cubicBezTo>
                  <a:cubicBezTo>
                    <a:pt x="1302" y="1448"/>
                    <a:pt x="138" y="1152"/>
                    <a:pt x="434" y="170"/>
                  </a:cubicBezTo>
                  <a:cubicBezTo>
                    <a:pt x="462" y="73"/>
                    <a:pt x="371" y="1"/>
                    <a:pt x="286" y="1"/>
                  </a:cubicBezTo>
                  <a:close/>
                </a:path>
              </a:pathLst>
            </a:custGeom>
            <a:solidFill>
              <a:srgbClr val="E2CD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66" name="Google Shape;1266;p22"/>
            <p:cNvSpPr/>
            <p:nvPr/>
          </p:nvSpPr>
          <p:spPr>
            <a:xfrm>
              <a:off x="5243925" y="2000625"/>
              <a:ext cx="170850" cy="431875"/>
            </a:xfrm>
            <a:custGeom>
              <a:avLst/>
              <a:gdLst/>
              <a:ahLst/>
              <a:cxnLst/>
              <a:rect l="l" t="t" r="r" b="b"/>
              <a:pathLst>
                <a:path w="6834" h="17275" extrusionOk="0">
                  <a:moveTo>
                    <a:pt x="6638" y="0"/>
                  </a:moveTo>
                  <a:cubicBezTo>
                    <a:pt x="6593" y="0"/>
                    <a:pt x="6548" y="21"/>
                    <a:pt x="6520" y="71"/>
                  </a:cubicBezTo>
                  <a:cubicBezTo>
                    <a:pt x="3324" y="5298"/>
                    <a:pt x="1133" y="11073"/>
                    <a:pt x="14" y="17099"/>
                  </a:cubicBezTo>
                  <a:cubicBezTo>
                    <a:pt x="1" y="17207"/>
                    <a:pt x="91" y="17275"/>
                    <a:pt x="172" y="17275"/>
                  </a:cubicBezTo>
                  <a:cubicBezTo>
                    <a:pt x="228" y="17275"/>
                    <a:pt x="279" y="17242"/>
                    <a:pt x="288" y="17167"/>
                  </a:cubicBezTo>
                  <a:cubicBezTo>
                    <a:pt x="1384" y="11164"/>
                    <a:pt x="3598" y="5412"/>
                    <a:pt x="6771" y="208"/>
                  </a:cubicBezTo>
                  <a:cubicBezTo>
                    <a:pt x="6833" y="99"/>
                    <a:pt x="6735" y="0"/>
                    <a:pt x="6638" y="0"/>
                  </a:cubicBezTo>
                  <a:close/>
                </a:path>
              </a:pathLst>
            </a:custGeom>
            <a:solidFill>
              <a:srgbClr val="E2CD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67" name="Google Shape;1267;p22"/>
            <p:cNvSpPr/>
            <p:nvPr/>
          </p:nvSpPr>
          <p:spPr>
            <a:xfrm>
              <a:off x="5056125" y="1452300"/>
              <a:ext cx="55225" cy="82875"/>
            </a:xfrm>
            <a:custGeom>
              <a:avLst/>
              <a:gdLst/>
              <a:ahLst/>
              <a:cxnLst/>
              <a:rect l="l" t="t" r="r" b="b"/>
              <a:pathLst>
                <a:path w="2209" h="3315" extrusionOk="0">
                  <a:moveTo>
                    <a:pt x="1244" y="1"/>
                  </a:moveTo>
                  <a:cubicBezTo>
                    <a:pt x="1179" y="1"/>
                    <a:pt x="484" y="21"/>
                    <a:pt x="245" y="891"/>
                  </a:cubicBezTo>
                  <a:cubicBezTo>
                    <a:pt x="1" y="1779"/>
                    <a:pt x="275" y="3314"/>
                    <a:pt x="1172" y="3314"/>
                  </a:cubicBezTo>
                  <a:cubicBezTo>
                    <a:pt x="1197" y="3314"/>
                    <a:pt x="1223" y="3313"/>
                    <a:pt x="1249" y="3310"/>
                  </a:cubicBezTo>
                  <a:cubicBezTo>
                    <a:pt x="2208" y="3242"/>
                    <a:pt x="1249" y="1"/>
                    <a:pt x="1249" y="1"/>
                  </a:cubicBezTo>
                  <a:cubicBezTo>
                    <a:pt x="1249" y="1"/>
                    <a:pt x="1248" y="1"/>
                    <a:pt x="1244" y="1"/>
                  </a:cubicBezTo>
                  <a:close/>
                </a:path>
              </a:pathLst>
            </a:custGeom>
            <a:solidFill>
              <a:srgbClr val="E0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68" name="Google Shape;1268;p22"/>
            <p:cNvSpPr/>
            <p:nvPr/>
          </p:nvSpPr>
          <p:spPr>
            <a:xfrm>
              <a:off x="5044550" y="1509300"/>
              <a:ext cx="66800" cy="64650"/>
            </a:xfrm>
            <a:custGeom>
              <a:avLst/>
              <a:gdLst/>
              <a:ahLst/>
              <a:cxnLst/>
              <a:rect l="l" t="t" r="r" b="b"/>
              <a:pathLst>
                <a:path w="2672" h="2586" extrusionOk="0">
                  <a:moveTo>
                    <a:pt x="1313" y="388"/>
                  </a:moveTo>
                  <a:cubicBezTo>
                    <a:pt x="1339" y="388"/>
                    <a:pt x="1366" y="389"/>
                    <a:pt x="1393" y="391"/>
                  </a:cubicBezTo>
                  <a:cubicBezTo>
                    <a:pt x="1895" y="414"/>
                    <a:pt x="2283" y="871"/>
                    <a:pt x="2237" y="1373"/>
                  </a:cubicBezTo>
                  <a:cubicBezTo>
                    <a:pt x="2215" y="1860"/>
                    <a:pt x="1806" y="2218"/>
                    <a:pt x="1323" y="2218"/>
                  </a:cubicBezTo>
                  <a:cubicBezTo>
                    <a:pt x="1309" y="2218"/>
                    <a:pt x="1294" y="2218"/>
                    <a:pt x="1279" y="2217"/>
                  </a:cubicBezTo>
                  <a:cubicBezTo>
                    <a:pt x="777" y="2172"/>
                    <a:pt x="389" y="1738"/>
                    <a:pt x="434" y="1236"/>
                  </a:cubicBezTo>
                  <a:cubicBezTo>
                    <a:pt x="456" y="761"/>
                    <a:pt x="845" y="388"/>
                    <a:pt x="1313" y="388"/>
                  </a:cubicBezTo>
                  <a:close/>
                  <a:moveTo>
                    <a:pt x="1354" y="1"/>
                  </a:moveTo>
                  <a:cubicBezTo>
                    <a:pt x="661" y="1"/>
                    <a:pt x="90" y="533"/>
                    <a:pt x="46" y="1213"/>
                  </a:cubicBezTo>
                  <a:cubicBezTo>
                    <a:pt x="1" y="1921"/>
                    <a:pt x="526" y="2537"/>
                    <a:pt x="1256" y="2583"/>
                  </a:cubicBezTo>
                  <a:cubicBezTo>
                    <a:pt x="1285" y="2584"/>
                    <a:pt x="1313" y="2585"/>
                    <a:pt x="1342" y="2585"/>
                  </a:cubicBezTo>
                  <a:cubicBezTo>
                    <a:pt x="2013" y="2585"/>
                    <a:pt x="2582" y="2075"/>
                    <a:pt x="2625" y="1396"/>
                  </a:cubicBezTo>
                  <a:cubicBezTo>
                    <a:pt x="2671" y="688"/>
                    <a:pt x="2146" y="72"/>
                    <a:pt x="1439" y="3"/>
                  </a:cubicBezTo>
                  <a:cubicBezTo>
                    <a:pt x="1410" y="2"/>
                    <a:pt x="1382" y="1"/>
                    <a:pt x="13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69" name="Google Shape;1269;p22"/>
            <p:cNvSpPr/>
            <p:nvPr/>
          </p:nvSpPr>
          <p:spPr>
            <a:xfrm>
              <a:off x="5130150" y="164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EA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70" name="Google Shape;1270;p22"/>
            <p:cNvSpPr/>
            <p:nvPr/>
          </p:nvSpPr>
          <p:spPr>
            <a:xfrm>
              <a:off x="5113600" y="1564725"/>
              <a:ext cx="201450" cy="220375"/>
            </a:xfrm>
            <a:custGeom>
              <a:avLst/>
              <a:gdLst/>
              <a:ahLst/>
              <a:cxnLst/>
              <a:rect l="l" t="t" r="r" b="b"/>
              <a:pathLst>
                <a:path w="8058" h="8815" extrusionOk="0">
                  <a:moveTo>
                    <a:pt x="7396" y="0"/>
                  </a:moveTo>
                  <a:lnTo>
                    <a:pt x="7122" y="115"/>
                  </a:lnTo>
                  <a:lnTo>
                    <a:pt x="6734" y="297"/>
                  </a:lnTo>
                  <a:cubicBezTo>
                    <a:pt x="5205" y="1895"/>
                    <a:pt x="3105" y="2717"/>
                    <a:pt x="662" y="3013"/>
                  </a:cubicBezTo>
                  <a:lnTo>
                    <a:pt x="662" y="3036"/>
                  </a:lnTo>
                  <a:cubicBezTo>
                    <a:pt x="662" y="3219"/>
                    <a:pt x="662" y="3379"/>
                    <a:pt x="662" y="3538"/>
                  </a:cubicBezTo>
                  <a:cubicBezTo>
                    <a:pt x="640" y="4246"/>
                    <a:pt x="617" y="4839"/>
                    <a:pt x="548" y="5387"/>
                  </a:cubicBezTo>
                  <a:cubicBezTo>
                    <a:pt x="503" y="5593"/>
                    <a:pt x="480" y="5775"/>
                    <a:pt x="434" y="5981"/>
                  </a:cubicBezTo>
                  <a:cubicBezTo>
                    <a:pt x="343" y="6460"/>
                    <a:pt x="206" y="6916"/>
                    <a:pt x="0" y="7373"/>
                  </a:cubicBezTo>
                  <a:cubicBezTo>
                    <a:pt x="0" y="7373"/>
                    <a:pt x="216" y="8815"/>
                    <a:pt x="3425" y="8815"/>
                  </a:cubicBezTo>
                  <a:cubicBezTo>
                    <a:pt x="3521" y="8815"/>
                    <a:pt x="3620" y="8814"/>
                    <a:pt x="3721" y="8811"/>
                  </a:cubicBezTo>
                  <a:cubicBezTo>
                    <a:pt x="6506" y="8742"/>
                    <a:pt x="8058" y="6506"/>
                    <a:pt x="8058" y="6506"/>
                  </a:cubicBezTo>
                  <a:cubicBezTo>
                    <a:pt x="7122" y="4428"/>
                    <a:pt x="6848" y="2648"/>
                    <a:pt x="7327" y="571"/>
                  </a:cubicBezTo>
                  <a:lnTo>
                    <a:pt x="7419" y="137"/>
                  </a:lnTo>
                  <a:lnTo>
                    <a:pt x="7396" y="0"/>
                  </a:lnTo>
                  <a:close/>
                </a:path>
              </a:pathLst>
            </a:custGeom>
            <a:solidFill>
              <a:srgbClr val="FEA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71" name="Google Shape;1271;p22"/>
            <p:cNvSpPr/>
            <p:nvPr/>
          </p:nvSpPr>
          <p:spPr>
            <a:xfrm>
              <a:off x="5126725" y="1613225"/>
              <a:ext cx="108450" cy="86200"/>
            </a:xfrm>
            <a:custGeom>
              <a:avLst/>
              <a:gdLst/>
              <a:ahLst/>
              <a:cxnLst/>
              <a:rect l="l" t="t" r="r" b="b"/>
              <a:pathLst>
                <a:path w="4338" h="3448" extrusionOk="0">
                  <a:moveTo>
                    <a:pt x="4337" y="1"/>
                  </a:moveTo>
                  <a:lnTo>
                    <a:pt x="4337" y="1"/>
                  </a:lnTo>
                  <a:cubicBezTo>
                    <a:pt x="3277" y="701"/>
                    <a:pt x="2075" y="1182"/>
                    <a:pt x="953" y="1182"/>
                  </a:cubicBezTo>
                  <a:cubicBezTo>
                    <a:pt x="723" y="1182"/>
                    <a:pt x="496" y="1162"/>
                    <a:pt x="274" y="1119"/>
                  </a:cubicBezTo>
                  <a:cubicBezTo>
                    <a:pt x="229" y="1119"/>
                    <a:pt x="183" y="1096"/>
                    <a:pt x="137" y="1096"/>
                  </a:cubicBezTo>
                  <a:cubicBezTo>
                    <a:pt x="137" y="1279"/>
                    <a:pt x="137" y="1439"/>
                    <a:pt x="137" y="1598"/>
                  </a:cubicBezTo>
                  <a:cubicBezTo>
                    <a:pt x="115" y="2306"/>
                    <a:pt x="92" y="2899"/>
                    <a:pt x="0" y="3447"/>
                  </a:cubicBezTo>
                  <a:cubicBezTo>
                    <a:pt x="2306" y="2968"/>
                    <a:pt x="3698" y="1073"/>
                    <a:pt x="4337" y="1"/>
                  </a:cubicBezTo>
                  <a:close/>
                </a:path>
              </a:pathLst>
            </a:custGeom>
            <a:solidFill>
              <a:srgbClr val="100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72" name="Google Shape;1272;p22"/>
            <p:cNvSpPr/>
            <p:nvPr/>
          </p:nvSpPr>
          <p:spPr>
            <a:xfrm>
              <a:off x="5067375" y="1290625"/>
              <a:ext cx="314450" cy="355750"/>
            </a:xfrm>
            <a:custGeom>
              <a:avLst/>
              <a:gdLst/>
              <a:ahLst/>
              <a:cxnLst/>
              <a:rect l="l" t="t" r="r" b="b"/>
              <a:pathLst>
                <a:path w="12578" h="14230" extrusionOk="0">
                  <a:moveTo>
                    <a:pt x="6687" y="0"/>
                  </a:moveTo>
                  <a:cubicBezTo>
                    <a:pt x="6553" y="0"/>
                    <a:pt x="6417" y="3"/>
                    <a:pt x="6278" y="8"/>
                  </a:cubicBezTo>
                  <a:cubicBezTo>
                    <a:pt x="1393" y="191"/>
                    <a:pt x="1" y="2359"/>
                    <a:pt x="160" y="4596"/>
                  </a:cubicBezTo>
                  <a:cubicBezTo>
                    <a:pt x="229" y="5737"/>
                    <a:pt x="708" y="8385"/>
                    <a:pt x="708" y="8385"/>
                  </a:cubicBezTo>
                  <a:cubicBezTo>
                    <a:pt x="708" y="8408"/>
                    <a:pt x="685" y="8431"/>
                    <a:pt x="685" y="8454"/>
                  </a:cubicBezTo>
                  <a:cubicBezTo>
                    <a:pt x="617" y="8682"/>
                    <a:pt x="548" y="8933"/>
                    <a:pt x="480" y="9207"/>
                  </a:cubicBezTo>
                  <a:cubicBezTo>
                    <a:pt x="92" y="11056"/>
                    <a:pt x="297" y="13521"/>
                    <a:pt x="2100" y="14023"/>
                  </a:cubicBezTo>
                  <a:cubicBezTo>
                    <a:pt x="2237" y="14046"/>
                    <a:pt x="2625" y="14206"/>
                    <a:pt x="3242" y="14228"/>
                  </a:cubicBezTo>
                  <a:cubicBezTo>
                    <a:pt x="3275" y="14229"/>
                    <a:pt x="3308" y="14230"/>
                    <a:pt x="3342" y="14230"/>
                  </a:cubicBezTo>
                  <a:cubicBezTo>
                    <a:pt x="5078" y="14230"/>
                    <a:pt x="8218" y="13091"/>
                    <a:pt x="9382" y="10987"/>
                  </a:cubicBezTo>
                  <a:cubicBezTo>
                    <a:pt x="9382" y="10987"/>
                    <a:pt x="9382" y="10964"/>
                    <a:pt x="9382" y="10964"/>
                  </a:cubicBezTo>
                  <a:cubicBezTo>
                    <a:pt x="9405" y="10942"/>
                    <a:pt x="9405" y="10919"/>
                    <a:pt x="9427" y="10873"/>
                  </a:cubicBezTo>
                  <a:cubicBezTo>
                    <a:pt x="9473" y="10805"/>
                    <a:pt x="9496" y="10736"/>
                    <a:pt x="9542" y="10668"/>
                  </a:cubicBezTo>
                  <a:lnTo>
                    <a:pt x="9587" y="10668"/>
                  </a:lnTo>
                  <a:cubicBezTo>
                    <a:pt x="9612" y="10668"/>
                    <a:pt x="9636" y="10669"/>
                    <a:pt x="9661" y="10669"/>
                  </a:cubicBezTo>
                  <a:cubicBezTo>
                    <a:pt x="11333" y="10669"/>
                    <a:pt x="12487" y="9142"/>
                    <a:pt x="12554" y="7860"/>
                  </a:cubicBezTo>
                  <a:cubicBezTo>
                    <a:pt x="12577" y="7426"/>
                    <a:pt x="12486" y="6879"/>
                    <a:pt x="12030" y="6605"/>
                  </a:cubicBezTo>
                  <a:cubicBezTo>
                    <a:pt x="12303" y="6376"/>
                    <a:pt x="12463" y="4779"/>
                    <a:pt x="12418" y="4505"/>
                  </a:cubicBezTo>
                  <a:cubicBezTo>
                    <a:pt x="12151" y="2953"/>
                    <a:pt x="11218" y="0"/>
                    <a:pt x="6687" y="0"/>
                  </a:cubicBezTo>
                  <a:close/>
                </a:path>
              </a:pathLst>
            </a:custGeom>
            <a:solidFill>
              <a:srgbClr val="FEA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73" name="Google Shape;1273;p22"/>
            <p:cNvSpPr/>
            <p:nvPr/>
          </p:nvSpPr>
          <p:spPr>
            <a:xfrm>
              <a:off x="5097625" y="1467100"/>
              <a:ext cx="18850" cy="33200"/>
            </a:xfrm>
            <a:custGeom>
              <a:avLst/>
              <a:gdLst/>
              <a:ahLst/>
              <a:cxnLst/>
              <a:rect l="l" t="t" r="r" b="b"/>
              <a:pathLst>
                <a:path w="754" h="1328" extrusionOk="0">
                  <a:moveTo>
                    <a:pt x="341" y="1"/>
                  </a:moveTo>
                  <a:cubicBezTo>
                    <a:pt x="334" y="1"/>
                    <a:pt x="327" y="1"/>
                    <a:pt x="320" y="2"/>
                  </a:cubicBezTo>
                  <a:cubicBezTo>
                    <a:pt x="114" y="25"/>
                    <a:pt x="0" y="322"/>
                    <a:pt x="46" y="687"/>
                  </a:cubicBezTo>
                  <a:cubicBezTo>
                    <a:pt x="68" y="1039"/>
                    <a:pt x="238" y="1327"/>
                    <a:pt x="414" y="1327"/>
                  </a:cubicBezTo>
                  <a:cubicBezTo>
                    <a:pt x="421" y="1327"/>
                    <a:pt x="427" y="1327"/>
                    <a:pt x="434" y="1326"/>
                  </a:cubicBezTo>
                  <a:cubicBezTo>
                    <a:pt x="639" y="1303"/>
                    <a:pt x="754" y="984"/>
                    <a:pt x="731" y="619"/>
                  </a:cubicBezTo>
                  <a:cubicBezTo>
                    <a:pt x="687" y="268"/>
                    <a:pt x="516" y="1"/>
                    <a:pt x="341" y="1"/>
                  </a:cubicBezTo>
                  <a:close/>
                </a:path>
              </a:pathLst>
            </a:custGeom>
            <a:solidFill>
              <a:srgbClr val="100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74" name="Google Shape;1274;p22"/>
            <p:cNvSpPr/>
            <p:nvPr/>
          </p:nvSpPr>
          <p:spPr>
            <a:xfrm>
              <a:off x="5086200" y="1463500"/>
              <a:ext cx="44550" cy="11525"/>
            </a:xfrm>
            <a:custGeom>
              <a:avLst/>
              <a:gdLst/>
              <a:ahLst/>
              <a:cxnLst/>
              <a:rect l="l" t="t" r="r" b="b"/>
              <a:pathLst>
                <a:path w="1782" h="461" extrusionOk="0">
                  <a:moveTo>
                    <a:pt x="784" y="1"/>
                  </a:moveTo>
                  <a:cubicBezTo>
                    <a:pt x="546" y="1"/>
                    <a:pt x="289" y="61"/>
                    <a:pt x="46" y="238"/>
                  </a:cubicBezTo>
                  <a:cubicBezTo>
                    <a:pt x="1" y="283"/>
                    <a:pt x="1" y="329"/>
                    <a:pt x="24" y="375"/>
                  </a:cubicBezTo>
                  <a:cubicBezTo>
                    <a:pt x="38" y="403"/>
                    <a:pt x="69" y="422"/>
                    <a:pt x="102" y="422"/>
                  </a:cubicBezTo>
                  <a:cubicBezTo>
                    <a:pt x="122" y="422"/>
                    <a:pt x="143" y="415"/>
                    <a:pt x="161" y="397"/>
                  </a:cubicBezTo>
                  <a:cubicBezTo>
                    <a:pt x="368" y="247"/>
                    <a:pt x="589" y="196"/>
                    <a:pt x="795" y="196"/>
                  </a:cubicBezTo>
                  <a:cubicBezTo>
                    <a:pt x="1245" y="196"/>
                    <a:pt x="1621" y="443"/>
                    <a:pt x="1621" y="443"/>
                  </a:cubicBezTo>
                  <a:cubicBezTo>
                    <a:pt x="1633" y="454"/>
                    <a:pt x="1650" y="460"/>
                    <a:pt x="1667" y="460"/>
                  </a:cubicBezTo>
                  <a:cubicBezTo>
                    <a:pt x="1684" y="460"/>
                    <a:pt x="1701" y="454"/>
                    <a:pt x="1713" y="443"/>
                  </a:cubicBezTo>
                  <a:cubicBezTo>
                    <a:pt x="1736" y="443"/>
                    <a:pt x="1758" y="443"/>
                    <a:pt x="1758" y="420"/>
                  </a:cubicBezTo>
                  <a:cubicBezTo>
                    <a:pt x="1781" y="375"/>
                    <a:pt x="1781" y="306"/>
                    <a:pt x="1736" y="283"/>
                  </a:cubicBezTo>
                  <a:cubicBezTo>
                    <a:pt x="1705" y="268"/>
                    <a:pt x="1286" y="1"/>
                    <a:pt x="784" y="1"/>
                  </a:cubicBezTo>
                  <a:close/>
                </a:path>
              </a:pathLst>
            </a:custGeom>
            <a:solidFill>
              <a:srgbClr val="100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75" name="Google Shape;1275;p22"/>
            <p:cNvSpPr/>
            <p:nvPr/>
          </p:nvSpPr>
          <p:spPr>
            <a:xfrm>
              <a:off x="5176950" y="1460275"/>
              <a:ext cx="19425" cy="33175"/>
            </a:xfrm>
            <a:custGeom>
              <a:avLst/>
              <a:gdLst/>
              <a:ahLst/>
              <a:cxnLst/>
              <a:rect l="l" t="t" r="r" b="b"/>
              <a:pathLst>
                <a:path w="777" h="1327" extrusionOk="0">
                  <a:moveTo>
                    <a:pt x="342" y="0"/>
                  </a:moveTo>
                  <a:cubicBezTo>
                    <a:pt x="334" y="0"/>
                    <a:pt x="327" y="1"/>
                    <a:pt x="320" y="1"/>
                  </a:cubicBezTo>
                  <a:cubicBezTo>
                    <a:pt x="137" y="24"/>
                    <a:pt x="0" y="344"/>
                    <a:pt x="46" y="709"/>
                  </a:cubicBezTo>
                  <a:cubicBezTo>
                    <a:pt x="90" y="1060"/>
                    <a:pt x="260" y="1327"/>
                    <a:pt x="435" y="1327"/>
                  </a:cubicBezTo>
                  <a:cubicBezTo>
                    <a:pt x="442" y="1327"/>
                    <a:pt x="449" y="1326"/>
                    <a:pt x="457" y="1325"/>
                  </a:cubicBezTo>
                  <a:cubicBezTo>
                    <a:pt x="639" y="1302"/>
                    <a:pt x="776" y="1006"/>
                    <a:pt x="730" y="640"/>
                  </a:cubicBezTo>
                  <a:cubicBezTo>
                    <a:pt x="708" y="288"/>
                    <a:pt x="538" y="0"/>
                    <a:pt x="342" y="0"/>
                  </a:cubicBezTo>
                  <a:close/>
                </a:path>
              </a:pathLst>
            </a:custGeom>
            <a:solidFill>
              <a:srgbClr val="100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76" name="Google Shape;1276;p22"/>
            <p:cNvSpPr/>
            <p:nvPr/>
          </p:nvSpPr>
          <p:spPr>
            <a:xfrm>
              <a:off x="5170100" y="1456625"/>
              <a:ext cx="44525" cy="14550"/>
            </a:xfrm>
            <a:custGeom>
              <a:avLst/>
              <a:gdLst/>
              <a:ahLst/>
              <a:cxnLst/>
              <a:rect l="l" t="t" r="r" b="b"/>
              <a:pathLst>
                <a:path w="1781" h="582" extrusionOk="0">
                  <a:moveTo>
                    <a:pt x="689" y="1"/>
                  </a:moveTo>
                  <a:cubicBezTo>
                    <a:pt x="491" y="1"/>
                    <a:pt x="280" y="47"/>
                    <a:pt x="69" y="170"/>
                  </a:cubicBezTo>
                  <a:cubicBezTo>
                    <a:pt x="23" y="193"/>
                    <a:pt x="0" y="239"/>
                    <a:pt x="23" y="284"/>
                  </a:cubicBezTo>
                  <a:cubicBezTo>
                    <a:pt x="52" y="328"/>
                    <a:pt x="81" y="344"/>
                    <a:pt x="110" y="344"/>
                  </a:cubicBezTo>
                  <a:cubicBezTo>
                    <a:pt x="126" y="344"/>
                    <a:pt x="143" y="338"/>
                    <a:pt x="160" y="330"/>
                  </a:cubicBezTo>
                  <a:cubicBezTo>
                    <a:pt x="329" y="237"/>
                    <a:pt x="500" y="202"/>
                    <a:pt x="662" y="202"/>
                  </a:cubicBezTo>
                  <a:cubicBezTo>
                    <a:pt x="1177" y="202"/>
                    <a:pt x="1603" y="558"/>
                    <a:pt x="1621" y="558"/>
                  </a:cubicBezTo>
                  <a:cubicBezTo>
                    <a:pt x="1644" y="581"/>
                    <a:pt x="1666" y="581"/>
                    <a:pt x="1712" y="581"/>
                  </a:cubicBezTo>
                  <a:cubicBezTo>
                    <a:pt x="1712" y="581"/>
                    <a:pt x="1735" y="558"/>
                    <a:pt x="1758" y="558"/>
                  </a:cubicBezTo>
                  <a:cubicBezTo>
                    <a:pt x="1780" y="513"/>
                    <a:pt x="1780" y="444"/>
                    <a:pt x="1735" y="421"/>
                  </a:cubicBezTo>
                  <a:cubicBezTo>
                    <a:pt x="1718" y="387"/>
                    <a:pt x="1260" y="1"/>
                    <a:pt x="689" y="1"/>
                  </a:cubicBezTo>
                  <a:close/>
                </a:path>
              </a:pathLst>
            </a:custGeom>
            <a:solidFill>
              <a:srgbClr val="100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77" name="Google Shape;1277;p22"/>
            <p:cNvSpPr/>
            <p:nvPr/>
          </p:nvSpPr>
          <p:spPr>
            <a:xfrm>
              <a:off x="5112450" y="1548150"/>
              <a:ext cx="52525" cy="24025"/>
            </a:xfrm>
            <a:custGeom>
              <a:avLst/>
              <a:gdLst/>
              <a:ahLst/>
              <a:cxnLst/>
              <a:rect l="l" t="t" r="r" b="b"/>
              <a:pathLst>
                <a:path w="2101" h="961" extrusionOk="0">
                  <a:moveTo>
                    <a:pt x="1907" y="1"/>
                  </a:moveTo>
                  <a:cubicBezTo>
                    <a:pt x="1843" y="1"/>
                    <a:pt x="1780" y="26"/>
                    <a:pt x="1735" y="70"/>
                  </a:cubicBezTo>
                  <a:cubicBezTo>
                    <a:pt x="1735" y="93"/>
                    <a:pt x="1416" y="526"/>
                    <a:pt x="982" y="595"/>
                  </a:cubicBezTo>
                  <a:cubicBezTo>
                    <a:pt x="946" y="599"/>
                    <a:pt x="912" y="600"/>
                    <a:pt x="879" y="600"/>
                  </a:cubicBezTo>
                  <a:cubicBezTo>
                    <a:pt x="519" y="600"/>
                    <a:pt x="366" y="389"/>
                    <a:pt x="366" y="389"/>
                  </a:cubicBezTo>
                  <a:cubicBezTo>
                    <a:pt x="320" y="329"/>
                    <a:pt x="254" y="298"/>
                    <a:pt x="188" y="298"/>
                  </a:cubicBezTo>
                  <a:cubicBezTo>
                    <a:pt x="155" y="298"/>
                    <a:pt x="123" y="306"/>
                    <a:pt x="92" y="321"/>
                  </a:cubicBezTo>
                  <a:cubicBezTo>
                    <a:pt x="24" y="389"/>
                    <a:pt x="1" y="504"/>
                    <a:pt x="46" y="572"/>
                  </a:cubicBezTo>
                  <a:cubicBezTo>
                    <a:pt x="69" y="595"/>
                    <a:pt x="320" y="960"/>
                    <a:pt x="868" y="960"/>
                  </a:cubicBezTo>
                  <a:lnTo>
                    <a:pt x="1028" y="960"/>
                  </a:lnTo>
                  <a:cubicBezTo>
                    <a:pt x="1621" y="869"/>
                    <a:pt x="2032" y="321"/>
                    <a:pt x="2055" y="298"/>
                  </a:cubicBezTo>
                  <a:cubicBezTo>
                    <a:pt x="2101" y="207"/>
                    <a:pt x="2078" y="93"/>
                    <a:pt x="2009" y="24"/>
                  </a:cubicBezTo>
                  <a:cubicBezTo>
                    <a:pt x="1977" y="8"/>
                    <a:pt x="1942" y="1"/>
                    <a:pt x="1907" y="1"/>
                  </a:cubicBezTo>
                  <a:close/>
                </a:path>
              </a:pathLst>
            </a:custGeom>
            <a:solidFill>
              <a:srgbClr val="E0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78" name="Google Shape;1278;p22"/>
            <p:cNvSpPr/>
            <p:nvPr/>
          </p:nvSpPr>
          <p:spPr>
            <a:xfrm>
              <a:off x="5299050" y="1477625"/>
              <a:ext cx="57650" cy="54025"/>
            </a:xfrm>
            <a:custGeom>
              <a:avLst/>
              <a:gdLst/>
              <a:ahLst/>
              <a:cxnLst/>
              <a:rect l="l" t="t" r="r" b="b"/>
              <a:pathLst>
                <a:path w="2306" h="2161" extrusionOk="0">
                  <a:moveTo>
                    <a:pt x="2137" y="0"/>
                  </a:moveTo>
                  <a:cubicBezTo>
                    <a:pt x="2118" y="0"/>
                    <a:pt x="2098" y="5"/>
                    <a:pt x="2078" y="15"/>
                  </a:cubicBezTo>
                  <a:cubicBezTo>
                    <a:pt x="2009" y="15"/>
                    <a:pt x="366" y="517"/>
                    <a:pt x="23" y="1932"/>
                  </a:cubicBezTo>
                  <a:cubicBezTo>
                    <a:pt x="1" y="2024"/>
                    <a:pt x="46" y="2115"/>
                    <a:pt x="138" y="2138"/>
                  </a:cubicBezTo>
                  <a:cubicBezTo>
                    <a:pt x="160" y="2161"/>
                    <a:pt x="183" y="2161"/>
                    <a:pt x="206" y="2161"/>
                  </a:cubicBezTo>
                  <a:cubicBezTo>
                    <a:pt x="275" y="2138"/>
                    <a:pt x="343" y="2092"/>
                    <a:pt x="366" y="2024"/>
                  </a:cubicBezTo>
                  <a:cubicBezTo>
                    <a:pt x="663" y="791"/>
                    <a:pt x="2146" y="357"/>
                    <a:pt x="2169" y="334"/>
                  </a:cubicBezTo>
                  <a:cubicBezTo>
                    <a:pt x="2260" y="312"/>
                    <a:pt x="2306" y="220"/>
                    <a:pt x="2283" y="129"/>
                  </a:cubicBezTo>
                  <a:cubicBezTo>
                    <a:pt x="2265" y="58"/>
                    <a:pt x="2206" y="0"/>
                    <a:pt x="2137" y="0"/>
                  </a:cubicBezTo>
                  <a:close/>
                </a:path>
              </a:pathLst>
            </a:custGeom>
            <a:solidFill>
              <a:srgbClr val="E0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79" name="Google Shape;1279;p22"/>
            <p:cNvSpPr/>
            <p:nvPr/>
          </p:nvSpPr>
          <p:spPr>
            <a:xfrm>
              <a:off x="5316175" y="1495100"/>
              <a:ext cx="31975" cy="21150"/>
            </a:xfrm>
            <a:custGeom>
              <a:avLst/>
              <a:gdLst/>
              <a:ahLst/>
              <a:cxnLst/>
              <a:rect l="l" t="t" r="r" b="b"/>
              <a:pathLst>
                <a:path w="1279" h="846" extrusionOk="0">
                  <a:moveTo>
                    <a:pt x="183" y="1"/>
                  </a:moveTo>
                  <a:cubicBezTo>
                    <a:pt x="92" y="1"/>
                    <a:pt x="0" y="92"/>
                    <a:pt x="0" y="183"/>
                  </a:cubicBezTo>
                  <a:cubicBezTo>
                    <a:pt x="0" y="275"/>
                    <a:pt x="92" y="366"/>
                    <a:pt x="183" y="366"/>
                  </a:cubicBezTo>
                  <a:cubicBezTo>
                    <a:pt x="708" y="366"/>
                    <a:pt x="913" y="754"/>
                    <a:pt x="913" y="754"/>
                  </a:cubicBezTo>
                  <a:cubicBezTo>
                    <a:pt x="959" y="822"/>
                    <a:pt x="1028" y="845"/>
                    <a:pt x="1096" y="845"/>
                  </a:cubicBezTo>
                  <a:cubicBezTo>
                    <a:pt x="1119" y="845"/>
                    <a:pt x="1142" y="845"/>
                    <a:pt x="1164" y="822"/>
                  </a:cubicBezTo>
                  <a:cubicBezTo>
                    <a:pt x="1233" y="777"/>
                    <a:pt x="1279" y="663"/>
                    <a:pt x="1233" y="594"/>
                  </a:cubicBezTo>
                  <a:cubicBezTo>
                    <a:pt x="1210" y="571"/>
                    <a:pt x="913" y="24"/>
                    <a:pt x="183" y="1"/>
                  </a:cubicBezTo>
                  <a:close/>
                </a:path>
              </a:pathLst>
            </a:custGeom>
            <a:solidFill>
              <a:srgbClr val="E0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80" name="Google Shape;1280;p22"/>
            <p:cNvSpPr/>
            <p:nvPr/>
          </p:nvSpPr>
          <p:spPr>
            <a:xfrm>
              <a:off x="5079350" y="1501950"/>
              <a:ext cx="25725" cy="18850"/>
            </a:xfrm>
            <a:custGeom>
              <a:avLst/>
              <a:gdLst/>
              <a:ahLst/>
              <a:cxnLst/>
              <a:rect l="l" t="t" r="r" b="b"/>
              <a:pathLst>
                <a:path w="1029" h="754" extrusionOk="0">
                  <a:moveTo>
                    <a:pt x="206" y="1"/>
                  </a:moveTo>
                  <a:cubicBezTo>
                    <a:pt x="138" y="229"/>
                    <a:pt x="69" y="480"/>
                    <a:pt x="1" y="754"/>
                  </a:cubicBezTo>
                  <a:cubicBezTo>
                    <a:pt x="572" y="754"/>
                    <a:pt x="1005" y="617"/>
                    <a:pt x="1028" y="434"/>
                  </a:cubicBezTo>
                  <a:cubicBezTo>
                    <a:pt x="1028" y="252"/>
                    <a:pt x="686" y="69"/>
                    <a:pt x="206" y="1"/>
                  </a:cubicBezTo>
                  <a:close/>
                </a:path>
              </a:pathLst>
            </a:custGeom>
            <a:solidFill>
              <a:srgbClr val="E0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81" name="Google Shape;1281;p22"/>
            <p:cNvSpPr/>
            <p:nvPr/>
          </p:nvSpPr>
          <p:spPr>
            <a:xfrm>
              <a:off x="5179800" y="1509150"/>
              <a:ext cx="62225" cy="20625"/>
            </a:xfrm>
            <a:custGeom>
              <a:avLst/>
              <a:gdLst/>
              <a:ahLst/>
              <a:cxnLst/>
              <a:rect l="l" t="t" r="r" b="b"/>
              <a:pathLst>
                <a:path w="2489" h="825" extrusionOk="0">
                  <a:moveTo>
                    <a:pt x="1020" y="1"/>
                  </a:moveTo>
                  <a:cubicBezTo>
                    <a:pt x="456" y="1"/>
                    <a:pt x="23" y="130"/>
                    <a:pt x="23" y="329"/>
                  </a:cubicBezTo>
                  <a:cubicBezTo>
                    <a:pt x="0" y="557"/>
                    <a:pt x="548" y="763"/>
                    <a:pt x="1210" y="808"/>
                  </a:cubicBezTo>
                  <a:cubicBezTo>
                    <a:pt x="1320" y="819"/>
                    <a:pt x="1426" y="824"/>
                    <a:pt x="1528" y="824"/>
                  </a:cubicBezTo>
                  <a:cubicBezTo>
                    <a:pt x="2063" y="824"/>
                    <a:pt x="2465" y="684"/>
                    <a:pt x="2465" y="511"/>
                  </a:cubicBezTo>
                  <a:cubicBezTo>
                    <a:pt x="2488" y="283"/>
                    <a:pt x="1963" y="78"/>
                    <a:pt x="1278" y="9"/>
                  </a:cubicBezTo>
                  <a:cubicBezTo>
                    <a:pt x="1190" y="3"/>
                    <a:pt x="1103" y="1"/>
                    <a:pt x="1020" y="1"/>
                  </a:cubicBezTo>
                  <a:close/>
                </a:path>
              </a:pathLst>
            </a:custGeom>
            <a:solidFill>
              <a:srgbClr val="E0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82" name="Google Shape;1282;p22"/>
            <p:cNvSpPr/>
            <p:nvPr/>
          </p:nvSpPr>
          <p:spPr>
            <a:xfrm>
              <a:off x="5276225" y="1541325"/>
              <a:ext cx="30850" cy="24000"/>
            </a:xfrm>
            <a:custGeom>
              <a:avLst/>
              <a:gdLst/>
              <a:ahLst/>
              <a:cxnLst/>
              <a:rect l="l" t="t" r="r" b="b"/>
              <a:pathLst>
                <a:path w="1234" h="960" extrusionOk="0">
                  <a:moveTo>
                    <a:pt x="210" y="1"/>
                  </a:moveTo>
                  <a:cubicBezTo>
                    <a:pt x="178" y="1"/>
                    <a:pt x="145" y="8"/>
                    <a:pt x="115" y="23"/>
                  </a:cubicBezTo>
                  <a:cubicBezTo>
                    <a:pt x="23" y="69"/>
                    <a:pt x="1" y="183"/>
                    <a:pt x="46" y="252"/>
                  </a:cubicBezTo>
                  <a:cubicBezTo>
                    <a:pt x="138" y="434"/>
                    <a:pt x="252" y="548"/>
                    <a:pt x="366" y="662"/>
                  </a:cubicBezTo>
                  <a:cubicBezTo>
                    <a:pt x="594" y="822"/>
                    <a:pt x="822" y="914"/>
                    <a:pt x="1028" y="959"/>
                  </a:cubicBezTo>
                  <a:cubicBezTo>
                    <a:pt x="1028" y="959"/>
                    <a:pt x="1028" y="936"/>
                    <a:pt x="1028" y="936"/>
                  </a:cubicBezTo>
                  <a:cubicBezTo>
                    <a:pt x="1051" y="914"/>
                    <a:pt x="1051" y="891"/>
                    <a:pt x="1073" y="845"/>
                  </a:cubicBezTo>
                  <a:cubicBezTo>
                    <a:pt x="1119" y="777"/>
                    <a:pt x="1142" y="708"/>
                    <a:pt x="1188" y="640"/>
                  </a:cubicBezTo>
                  <a:lnTo>
                    <a:pt x="1233" y="640"/>
                  </a:lnTo>
                  <a:cubicBezTo>
                    <a:pt x="1188" y="617"/>
                    <a:pt x="1119" y="617"/>
                    <a:pt x="1051" y="594"/>
                  </a:cubicBezTo>
                  <a:cubicBezTo>
                    <a:pt x="959" y="571"/>
                    <a:pt x="868" y="548"/>
                    <a:pt x="754" y="480"/>
                  </a:cubicBezTo>
                  <a:cubicBezTo>
                    <a:pt x="594" y="411"/>
                    <a:pt x="457" y="274"/>
                    <a:pt x="366" y="92"/>
                  </a:cubicBezTo>
                  <a:cubicBezTo>
                    <a:pt x="335" y="31"/>
                    <a:pt x="275" y="1"/>
                    <a:pt x="210" y="1"/>
                  </a:cubicBezTo>
                  <a:close/>
                </a:path>
              </a:pathLst>
            </a:custGeom>
            <a:solidFill>
              <a:srgbClr val="E0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83" name="Google Shape;1283;p22"/>
            <p:cNvSpPr/>
            <p:nvPr/>
          </p:nvSpPr>
          <p:spPr>
            <a:xfrm>
              <a:off x="5294500" y="1527625"/>
              <a:ext cx="66775" cy="64075"/>
            </a:xfrm>
            <a:custGeom>
              <a:avLst/>
              <a:gdLst/>
              <a:ahLst/>
              <a:cxnLst/>
              <a:rect l="l" t="t" r="r" b="b"/>
              <a:pathLst>
                <a:path w="2671" h="2563" extrusionOk="0">
                  <a:moveTo>
                    <a:pt x="1575" y="1"/>
                  </a:moveTo>
                  <a:cubicBezTo>
                    <a:pt x="1461" y="115"/>
                    <a:pt x="1438" y="252"/>
                    <a:pt x="1552" y="389"/>
                  </a:cubicBezTo>
                  <a:cubicBezTo>
                    <a:pt x="1986" y="480"/>
                    <a:pt x="2283" y="891"/>
                    <a:pt x="2260" y="1347"/>
                  </a:cubicBezTo>
                  <a:cubicBezTo>
                    <a:pt x="2215" y="1835"/>
                    <a:pt x="1806" y="2193"/>
                    <a:pt x="1323" y="2193"/>
                  </a:cubicBezTo>
                  <a:cubicBezTo>
                    <a:pt x="1308" y="2193"/>
                    <a:pt x="1293" y="2193"/>
                    <a:pt x="1278" y="2192"/>
                  </a:cubicBezTo>
                  <a:cubicBezTo>
                    <a:pt x="776" y="2146"/>
                    <a:pt x="388" y="1713"/>
                    <a:pt x="434" y="1210"/>
                  </a:cubicBezTo>
                  <a:cubicBezTo>
                    <a:pt x="434" y="1210"/>
                    <a:pt x="434" y="1210"/>
                    <a:pt x="434" y="1188"/>
                  </a:cubicBezTo>
                  <a:cubicBezTo>
                    <a:pt x="320" y="1188"/>
                    <a:pt x="183" y="1165"/>
                    <a:pt x="69" y="1119"/>
                  </a:cubicBezTo>
                  <a:cubicBezTo>
                    <a:pt x="69" y="1142"/>
                    <a:pt x="46" y="1165"/>
                    <a:pt x="46" y="1188"/>
                  </a:cubicBezTo>
                  <a:cubicBezTo>
                    <a:pt x="0" y="1895"/>
                    <a:pt x="548" y="2512"/>
                    <a:pt x="1255" y="2557"/>
                  </a:cubicBezTo>
                  <a:cubicBezTo>
                    <a:pt x="1296" y="2561"/>
                    <a:pt x="1335" y="2563"/>
                    <a:pt x="1375" y="2563"/>
                  </a:cubicBezTo>
                  <a:cubicBezTo>
                    <a:pt x="2031" y="2563"/>
                    <a:pt x="2582" y="2038"/>
                    <a:pt x="2625" y="1370"/>
                  </a:cubicBezTo>
                  <a:cubicBezTo>
                    <a:pt x="2671" y="708"/>
                    <a:pt x="2214" y="138"/>
                    <a:pt x="15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84" name="Google Shape;1284;p22"/>
            <p:cNvSpPr/>
            <p:nvPr/>
          </p:nvSpPr>
          <p:spPr>
            <a:xfrm>
              <a:off x="5133000" y="1583275"/>
              <a:ext cx="22275" cy="10000"/>
            </a:xfrm>
            <a:custGeom>
              <a:avLst/>
              <a:gdLst/>
              <a:ahLst/>
              <a:cxnLst/>
              <a:rect l="l" t="t" r="r" b="b"/>
              <a:pathLst>
                <a:path w="891" h="400" extrusionOk="0">
                  <a:moveTo>
                    <a:pt x="765" y="0"/>
                  </a:moveTo>
                  <a:cubicBezTo>
                    <a:pt x="737" y="0"/>
                    <a:pt x="708" y="12"/>
                    <a:pt x="685" y="34"/>
                  </a:cubicBezTo>
                  <a:cubicBezTo>
                    <a:pt x="667" y="34"/>
                    <a:pt x="552" y="160"/>
                    <a:pt x="349" y="160"/>
                  </a:cubicBezTo>
                  <a:cubicBezTo>
                    <a:pt x="293" y="160"/>
                    <a:pt x="230" y="151"/>
                    <a:pt x="160" y="126"/>
                  </a:cubicBezTo>
                  <a:cubicBezTo>
                    <a:pt x="148" y="122"/>
                    <a:pt x="136" y="120"/>
                    <a:pt x="125" y="120"/>
                  </a:cubicBezTo>
                  <a:cubicBezTo>
                    <a:pt x="76" y="120"/>
                    <a:pt x="42" y="157"/>
                    <a:pt x="23" y="194"/>
                  </a:cubicBezTo>
                  <a:cubicBezTo>
                    <a:pt x="0" y="263"/>
                    <a:pt x="23" y="331"/>
                    <a:pt x="92" y="354"/>
                  </a:cubicBezTo>
                  <a:cubicBezTo>
                    <a:pt x="229" y="400"/>
                    <a:pt x="343" y="400"/>
                    <a:pt x="457" y="400"/>
                  </a:cubicBezTo>
                  <a:cubicBezTo>
                    <a:pt x="708" y="354"/>
                    <a:pt x="845" y="194"/>
                    <a:pt x="845" y="194"/>
                  </a:cubicBezTo>
                  <a:cubicBezTo>
                    <a:pt x="891" y="149"/>
                    <a:pt x="891" y="57"/>
                    <a:pt x="845" y="34"/>
                  </a:cubicBezTo>
                  <a:cubicBezTo>
                    <a:pt x="822" y="12"/>
                    <a:pt x="794" y="0"/>
                    <a:pt x="765" y="0"/>
                  </a:cubicBezTo>
                  <a:close/>
                </a:path>
              </a:pathLst>
            </a:custGeom>
            <a:solidFill>
              <a:srgbClr val="E0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85" name="Google Shape;1285;p22"/>
            <p:cNvSpPr/>
            <p:nvPr/>
          </p:nvSpPr>
          <p:spPr>
            <a:xfrm>
              <a:off x="5057775" y="1281675"/>
              <a:ext cx="303500" cy="226000"/>
            </a:xfrm>
            <a:custGeom>
              <a:avLst/>
              <a:gdLst/>
              <a:ahLst/>
              <a:cxnLst/>
              <a:rect l="l" t="t" r="r" b="b"/>
              <a:pathLst>
                <a:path w="12140" h="9040" extrusionOk="0">
                  <a:moveTo>
                    <a:pt x="7498" y="1"/>
                  </a:moveTo>
                  <a:cubicBezTo>
                    <a:pt x="7478" y="1"/>
                    <a:pt x="7458" y="1"/>
                    <a:pt x="7438" y="1"/>
                  </a:cubicBezTo>
                  <a:cubicBezTo>
                    <a:pt x="4972" y="1"/>
                    <a:pt x="2667" y="731"/>
                    <a:pt x="1343" y="2010"/>
                  </a:cubicBezTo>
                  <a:cubicBezTo>
                    <a:pt x="704" y="2603"/>
                    <a:pt x="293" y="3334"/>
                    <a:pt x="202" y="4155"/>
                  </a:cubicBezTo>
                  <a:cubicBezTo>
                    <a:pt x="1" y="6018"/>
                    <a:pt x="268" y="6264"/>
                    <a:pt x="424" y="6264"/>
                  </a:cubicBezTo>
                  <a:cubicBezTo>
                    <a:pt x="480" y="6264"/>
                    <a:pt x="522" y="6232"/>
                    <a:pt x="522" y="6232"/>
                  </a:cubicBezTo>
                  <a:cubicBezTo>
                    <a:pt x="522" y="6232"/>
                    <a:pt x="499" y="6164"/>
                    <a:pt x="613" y="5639"/>
                  </a:cubicBezTo>
                  <a:cubicBezTo>
                    <a:pt x="681" y="5297"/>
                    <a:pt x="773" y="4817"/>
                    <a:pt x="955" y="4041"/>
                  </a:cubicBezTo>
                  <a:cubicBezTo>
                    <a:pt x="1177" y="3069"/>
                    <a:pt x="2976" y="2648"/>
                    <a:pt x="4520" y="2648"/>
                  </a:cubicBezTo>
                  <a:cubicBezTo>
                    <a:pt x="5841" y="2648"/>
                    <a:pt x="6976" y="2957"/>
                    <a:pt x="6776" y="3493"/>
                  </a:cubicBezTo>
                  <a:cubicBezTo>
                    <a:pt x="6776" y="3493"/>
                    <a:pt x="6753" y="3653"/>
                    <a:pt x="6753" y="3881"/>
                  </a:cubicBezTo>
                  <a:cubicBezTo>
                    <a:pt x="6753" y="4110"/>
                    <a:pt x="6798" y="4452"/>
                    <a:pt x="6935" y="4794"/>
                  </a:cubicBezTo>
                  <a:cubicBezTo>
                    <a:pt x="6981" y="4817"/>
                    <a:pt x="7027" y="4817"/>
                    <a:pt x="7072" y="4840"/>
                  </a:cubicBezTo>
                  <a:cubicBezTo>
                    <a:pt x="7666" y="4977"/>
                    <a:pt x="8122" y="5160"/>
                    <a:pt x="8510" y="5388"/>
                  </a:cubicBezTo>
                  <a:cubicBezTo>
                    <a:pt x="8556" y="5433"/>
                    <a:pt x="9423" y="6118"/>
                    <a:pt x="9241" y="7031"/>
                  </a:cubicBezTo>
                  <a:cubicBezTo>
                    <a:pt x="9072" y="7918"/>
                    <a:pt x="8707" y="9040"/>
                    <a:pt x="9178" y="9040"/>
                  </a:cubicBezTo>
                  <a:cubicBezTo>
                    <a:pt x="9216" y="9040"/>
                    <a:pt x="9260" y="9032"/>
                    <a:pt x="9309" y="9017"/>
                  </a:cubicBezTo>
                  <a:cubicBezTo>
                    <a:pt x="9971" y="8812"/>
                    <a:pt x="10222" y="8058"/>
                    <a:pt x="10222" y="8058"/>
                  </a:cubicBezTo>
                  <a:cubicBezTo>
                    <a:pt x="10587" y="7648"/>
                    <a:pt x="11044" y="7237"/>
                    <a:pt x="11683" y="7054"/>
                  </a:cubicBezTo>
                  <a:cubicBezTo>
                    <a:pt x="12003" y="5388"/>
                    <a:pt x="12140" y="3676"/>
                    <a:pt x="11569" y="2055"/>
                  </a:cubicBezTo>
                  <a:cubicBezTo>
                    <a:pt x="10599" y="950"/>
                    <a:pt x="9205" y="1"/>
                    <a:pt x="7498" y="1"/>
                  </a:cubicBezTo>
                  <a:close/>
                </a:path>
              </a:pathLst>
            </a:custGeom>
            <a:solidFill>
              <a:srgbClr val="FBA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86" name="Google Shape;1286;p22"/>
            <p:cNvSpPr/>
            <p:nvPr/>
          </p:nvSpPr>
          <p:spPr>
            <a:xfrm>
              <a:off x="5226575" y="1355300"/>
              <a:ext cx="141550" cy="279825"/>
            </a:xfrm>
            <a:custGeom>
              <a:avLst/>
              <a:gdLst/>
              <a:ahLst/>
              <a:cxnLst/>
              <a:rect l="l" t="t" r="r" b="b"/>
              <a:pathLst>
                <a:path w="5662" h="11193" extrusionOk="0">
                  <a:moveTo>
                    <a:pt x="3786" y="1"/>
                  </a:moveTo>
                  <a:cubicBezTo>
                    <a:pt x="2194" y="1"/>
                    <a:pt x="387" y="726"/>
                    <a:pt x="1" y="936"/>
                  </a:cubicBezTo>
                  <a:cubicBezTo>
                    <a:pt x="1" y="1165"/>
                    <a:pt x="46" y="1507"/>
                    <a:pt x="183" y="1849"/>
                  </a:cubicBezTo>
                  <a:cubicBezTo>
                    <a:pt x="229" y="1872"/>
                    <a:pt x="275" y="1872"/>
                    <a:pt x="320" y="1895"/>
                  </a:cubicBezTo>
                  <a:cubicBezTo>
                    <a:pt x="914" y="2032"/>
                    <a:pt x="1370" y="2215"/>
                    <a:pt x="1758" y="2443"/>
                  </a:cubicBezTo>
                  <a:cubicBezTo>
                    <a:pt x="1804" y="2488"/>
                    <a:pt x="2671" y="3173"/>
                    <a:pt x="2489" y="4086"/>
                  </a:cubicBezTo>
                  <a:cubicBezTo>
                    <a:pt x="2306" y="5045"/>
                    <a:pt x="1142" y="10089"/>
                    <a:pt x="2078" y="10934"/>
                  </a:cubicBezTo>
                  <a:cubicBezTo>
                    <a:pt x="2275" y="11112"/>
                    <a:pt x="2450" y="11193"/>
                    <a:pt x="2604" y="11193"/>
                  </a:cubicBezTo>
                  <a:cubicBezTo>
                    <a:pt x="3946" y="11193"/>
                    <a:pt x="3744" y="5113"/>
                    <a:pt x="3744" y="5113"/>
                  </a:cubicBezTo>
                  <a:cubicBezTo>
                    <a:pt x="4109" y="4703"/>
                    <a:pt x="4292" y="4292"/>
                    <a:pt x="4931" y="4109"/>
                  </a:cubicBezTo>
                  <a:cubicBezTo>
                    <a:pt x="5662" y="2808"/>
                    <a:pt x="5502" y="1507"/>
                    <a:pt x="5114" y="229"/>
                  </a:cubicBezTo>
                  <a:cubicBezTo>
                    <a:pt x="4719" y="66"/>
                    <a:pt x="4262" y="1"/>
                    <a:pt x="3786" y="1"/>
                  </a:cubicBezTo>
                  <a:close/>
                </a:path>
              </a:pathLst>
            </a:custGeom>
            <a:solidFill>
              <a:srgbClr val="FBA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87" name="Google Shape;1287;p22"/>
            <p:cNvSpPr/>
            <p:nvPr/>
          </p:nvSpPr>
          <p:spPr>
            <a:xfrm>
              <a:off x="5336150" y="1313650"/>
              <a:ext cx="66875" cy="144775"/>
            </a:xfrm>
            <a:custGeom>
              <a:avLst/>
              <a:gdLst/>
              <a:ahLst/>
              <a:cxnLst/>
              <a:rect l="l" t="t" r="r" b="b"/>
              <a:pathLst>
                <a:path w="2675" h="5791" extrusionOk="0">
                  <a:moveTo>
                    <a:pt x="206" y="0"/>
                  </a:moveTo>
                  <a:cubicBezTo>
                    <a:pt x="206" y="0"/>
                    <a:pt x="0" y="1301"/>
                    <a:pt x="343" y="1758"/>
                  </a:cubicBezTo>
                  <a:cubicBezTo>
                    <a:pt x="343" y="1758"/>
                    <a:pt x="1301" y="3356"/>
                    <a:pt x="548" y="5775"/>
                  </a:cubicBezTo>
                  <a:cubicBezTo>
                    <a:pt x="548" y="5775"/>
                    <a:pt x="934" y="5704"/>
                    <a:pt x="1306" y="5704"/>
                  </a:cubicBezTo>
                  <a:cubicBezTo>
                    <a:pt x="1492" y="5704"/>
                    <a:pt x="1674" y="5722"/>
                    <a:pt x="1803" y="5775"/>
                  </a:cubicBezTo>
                  <a:cubicBezTo>
                    <a:pt x="1826" y="5786"/>
                    <a:pt x="1848" y="5791"/>
                    <a:pt x="1871" y="5791"/>
                  </a:cubicBezTo>
                  <a:cubicBezTo>
                    <a:pt x="2246" y="5791"/>
                    <a:pt x="2674" y="4418"/>
                    <a:pt x="2351" y="3127"/>
                  </a:cubicBezTo>
                  <a:cubicBezTo>
                    <a:pt x="2032" y="1758"/>
                    <a:pt x="206" y="0"/>
                    <a:pt x="206" y="0"/>
                  </a:cubicBezTo>
                  <a:close/>
                </a:path>
              </a:pathLst>
            </a:custGeom>
            <a:solidFill>
              <a:srgbClr val="FBA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88" name="Google Shape;1288;p22"/>
            <p:cNvSpPr/>
            <p:nvPr/>
          </p:nvSpPr>
          <p:spPr>
            <a:xfrm>
              <a:off x="5112450" y="1473275"/>
              <a:ext cx="37125" cy="56100"/>
            </a:xfrm>
            <a:custGeom>
              <a:avLst/>
              <a:gdLst/>
              <a:ahLst/>
              <a:cxnLst/>
              <a:rect l="l" t="t" r="r" b="b"/>
              <a:pathLst>
                <a:path w="1485" h="2244" extrusionOk="0">
                  <a:moveTo>
                    <a:pt x="1309" y="0"/>
                  </a:moveTo>
                  <a:cubicBezTo>
                    <a:pt x="1249" y="0"/>
                    <a:pt x="1184" y="41"/>
                    <a:pt x="1165" y="98"/>
                  </a:cubicBezTo>
                  <a:cubicBezTo>
                    <a:pt x="982" y="805"/>
                    <a:pt x="640" y="1262"/>
                    <a:pt x="92" y="1558"/>
                  </a:cubicBezTo>
                  <a:cubicBezTo>
                    <a:pt x="46" y="1581"/>
                    <a:pt x="24" y="1627"/>
                    <a:pt x="24" y="1673"/>
                  </a:cubicBezTo>
                  <a:cubicBezTo>
                    <a:pt x="1" y="1718"/>
                    <a:pt x="46" y="1764"/>
                    <a:pt x="69" y="1810"/>
                  </a:cubicBezTo>
                  <a:lnTo>
                    <a:pt x="731" y="2220"/>
                  </a:lnTo>
                  <a:cubicBezTo>
                    <a:pt x="754" y="2243"/>
                    <a:pt x="777" y="2243"/>
                    <a:pt x="800" y="2243"/>
                  </a:cubicBezTo>
                  <a:cubicBezTo>
                    <a:pt x="845" y="2243"/>
                    <a:pt x="891" y="2220"/>
                    <a:pt x="937" y="2175"/>
                  </a:cubicBezTo>
                  <a:cubicBezTo>
                    <a:pt x="982" y="2129"/>
                    <a:pt x="959" y="2015"/>
                    <a:pt x="891" y="1992"/>
                  </a:cubicBezTo>
                  <a:lnTo>
                    <a:pt x="434" y="1695"/>
                  </a:lnTo>
                  <a:cubicBezTo>
                    <a:pt x="937" y="1353"/>
                    <a:pt x="1256" y="874"/>
                    <a:pt x="1462" y="189"/>
                  </a:cubicBezTo>
                  <a:cubicBezTo>
                    <a:pt x="1484" y="98"/>
                    <a:pt x="1439" y="29"/>
                    <a:pt x="1347" y="6"/>
                  </a:cubicBezTo>
                  <a:cubicBezTo>
                    <a:pt x="1335" y="2"/>
                    <a:pt x="1322" y="0"/>
                    <a:pt x="1309" y="0"/>
                  </a:cubicBezTo>
                  <a:close/>
                </a:path>
              </a:pathLst>
            </a:custGeom>
            <a:solidFill>
              <a:srgbClr val="E06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89" name="Google Shape;1289;p22"/>
            <p:cNvSpPr/>
            <p:nvPr/>
          </p:nvSpPr>
          <p:spPr>
            <a:xfrm>
              <a:off x="5160350" y="1411725"/>
              <a:ext cx="76525" cy="26075"/>
            </a:xfrm>
            <a:custGeom>
              <a:avLst/>
              <a:gdLst/>
              <a:ahLst/>
              <a:cxnLst/>
              <a:rect l="l" t="t" r="r" b="b"/>
              <a:pathLst>
                <a:path w="3061" h="1043" extrusionOk="0">
                  <a:moveTo>
                    <a:pt x="1389" y="1"/>
                  </a:moveTo>
                  <a:cubicBezTo>
                    <a:pt x="1203" y="1"/>
                    <a:pt x="1007" y="22"/>
                    <a:pt x="801" y="72"/>
                  </a:cubicBezTo>
                  <a:cubicBezTo>
                    <a:pt x="504" y="163"/>
                    <a:pt x="322" y="300"/>
                    <a:pt x="185" y="483"/>
                  </a:cubicBezTo>
                  <a:cubicBezTo>
                    <a:pt x="1" y="740"/>
                    <a:pt x="217" y="1042"/>
                    <a:pt x="487" y="1042"/>
                  </a:cubicBezTo>
                  <a:cubicBezTo>
                    <a:pt x="552" y="1042"/>
                    <a:pt x="620" y="1025"/>
                    <a:pt x="687" y="985"/>
                  </a:cubicBezTo>
                  <a:cubicBezTo>
                    <a:pt x="778" y="916"/>
                    <a:pt x="892" y="848"/>
                    <a:pt x="1029" y="802"/>
                  </a:cubicBezTo>
                  <a:cubicBezTo>
                    <a:pt x="1458" y="640"/>
                    <a:pt x="2182" y="611"/>
                    <a:pt x="2640" y="611"/>
                  </a:cubicBezTo>
                  <a:cubicBezTo>
                    <a:pt x="2890" y="611"/>
                    <a:pt x="3061" y="619"/>
                    <a:pt x="3061" y="619"/>
                  </a:cubicBezTo>
                  <a:cubicBezTo>
                    <a:pt x="3061" y="619"/>
                    <a:pt x="2393" y="1"/>
                    <a:pt x="1389" y="1"/>
                  </a:cubicBezTo>
                  <a:close/>
                </a:path>
              </a:pathLst>
            </a:custGeom>
            <a:solidFill>
              <a:srgbClr val="100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90" name="Google Shape;1290;p22"/>
            <p:cNvSpPr/>
            <p:nvPr/>
          </p:nvSpPr>
          <p:spPr>
            <a:xfrm>
              <a:off x="5073650" y="1418150"/>
              <a:ext cx="65775" cy="23625"/>
            </a:xfrm>
            <a:custGeom>
              <a:avLst/>
              <a:gdLst/>
              <a:ahLst/>
              <a:cxnLst/>
              <a:rect l="l" t="t" r="r" b="b"/>
              <a:pathLst>
                <a:path w="2631" h="945" extrusionOk="0">
                  <a:moveTo>
                    <a:pt x="1415" y="0"/>
                  </a:moveTo>
                  <a:cubicBezTo>
                    <a:pt x="326" y="0"/>
                    <a:pt x="1" y="728"/>
                    <a:pt x="1" y="728"/>
                  </a:cubicBezTo>
                  <a:cubicBezTo>
                    <a:pt x="1" y="728"/>
                    <a:pt x="329" y="678"/>
                    <a:pt x="740" y="678"/>
                  </a:cubicBezTo>
                  <a:cubicBezTo>
                    <a:pt x="1014" y="678"/>
                    <a:pt x="1325" y="700"/>
                    <a:pt x="1598" y="773"/>
                  </a:cubicBezTo>
                  <a:cubicBezTo>
                    <a:pt x="1758" y="819"/>
                    <a:pt x="1872" y="865"/>
                    <a:pt x="1964" y="910"/>
                  </a:cubicBezTo>
                  <a:cubicBezTo>
                    <a:pt x="2018" y="934"/>
                    <a:pt x="2071" y="945"/>
                    <a:pt x="2122" y="945"/>
                  </a:cubicBezTo>
                  <a:cubicBezTo>
                    <a:pt x="2417" y="945"/>
                    <a:pt x="2631" y="592"/>
                    <a:pt x="2397" y="340"/>
                  </a:cubicBezTo>
                  <a:cubicBezTo>
                    <a:pt x="2260" y="180"/>
                    <a:pt x="2032" y="66"/>
                    <a:pt x="1735" y="20"/>
                  </a:cubicBezTo>
                  <a:cubicBezTo>
                    <a:pt x="1622" y="7"/>
                    <a:pt x="1515" y="0"/>
                    <a:pt x="1415" y="0"/>
                  </a:cubicBezTo>
                  <a:close/>
                </a:path>
              </a:pathLst>
            </a:custGeom>
            <a:solidFill>
              <a:srgbClr val="100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91" name="Google Shape;1291;p22"/>
            <p:cNvSpPr/>
            <p:nvPr/>
          </p:nvSpPr>
          <p:spPr>
            <a:xfrm>
              <a:off x="5048550" y="1463725"/>
              <a:ext cx="86175" cy="61650"/>
            </a:xfrm>
            <a:custGeom>
              <a:avLst/>
              <a:gdLst/>
              <a:ahLst/>
              <a:cxnLst/>
              <a:rect l="l" t="t" r="r" b="b"/>
              <a:pathLst>
                <a:path w="3447" h="2466" extrusionOk="0">
                  <a:moveTo>
                    <a:pt x="1712" y="0"/>
                  </a:moveTo>
                  <a:cubicBezTo>
                    <a:pt x="754" y="0"/>
                    <a:pt x="0" y="548"/>
                    <a:pt x="0" y="1233"/>
                  </a:cubicBezTo>
                  <a:cubicBezTo>
                    <a:pt x="0" y="1918"/>
                    <a:pt x="754" y="2465"/>
                    <a:pt x="1712" y="2465"/>
                  </a:cubicBezTo>
                  <a:cubicBezTo>
                    <a:pt x="2671" y="2465"/>
                    <a:pt x="3447" y="1918"/>
                    <a:pt x="3447" y="1233"/>
                  </a:cubicBezTo>
                  <a:cubicBezTo>
                    <a:pt x="3447" y="548"/>
                    <a:pt x="2671" y="0"/>
                    <a:pt x="171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92" name="Google Shape;1292;p22"/>
            <p:cNvSpPr/>
            <p:nvPr/>
          </p:nvSpPr>
          <p:spPr>
            <a:xfrm>
              <a:off x="5147275" y="1459150"/>
              <a:ext cx="93600" cy="66800"/>
            </a:xfrm>
            <a:custGeom>
              <a:avLst/>
              <a:gdLst/>
              <a:ahLst/>
              <a:cxnLst/>
              <a:rect l="l" t="t" r="r" b="b"/>
              <a:pathLst>
                <a:path w="3744" h="2672" extrusionOk="0">
                  <a:moveTo>
                    <a:pt x="1872" y="1"/>
                  </a:moveTo>
                  <a:cubicBezTo>
                    <a:pt x="845" y="1"/>
                    <a:pt x="0" y="594"/>
                    <a:pt x="0" y="1325"/>
                  </a:cubicBezTo>
                  <a:cubicBezTo>
                    <a:pt x="0" y="2078"/>
                    <a:pt x="845" y="2671"/>
                    <a:pt x="1872" y="2671"/>
                  </a:cubicBezTo>
                  <a:cubicBezTo>
                    <a:pt x="2899" y="2671"/>
                    <a:pt x="3743" y="2078"/>
                    <a:pt x="3743" y="1325"/>
                  </a:cubicBezTo>
                  <a:cubicBezTo>
                    <a:pt x="3743" y="594"/>
                    <a:pt x="2899" y="1"/>
                    <a:pt x="187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93" name="Google Shape;1293;p22"/>
            <p:cNvSpPr/>
            <p:nvPr/>
          </p:nvSpPr>
          <p:spPr>
            <a:xfrm>
              <a:off x="5127875" y="1485450"/>
              <a:ext cx="25700" cy="9775"/>
            </a:xfrm>
            <a:custGeom>
              <a:avLst/>
              <a:gdLst/>
              <a:ahLst/>
              <a:cxnLst/>
              <a:rect l="l" t="t" r="r" b="b"/>
              <a:pathLst>
                <a:path w="1028" h="391" extrusionOk="0">
                  <a:moveTo>
                    <a:pt x="525" y="0"/>
                  </a:moveTo>
                  <a:cubicBezTo>
                    <a:pt x="380" y="0"/>
                    <a:pt x="215" y="54"/>
                    <a:pt x="46" y="204"/>
                  </a:cubicBezTo>
                  <a:cubicBezTo>
                    <a:pt x="0" y="227"/>
                    <a:pt x="0" y="295"/>
                    <a:pt x="23" y="341"/>
                  </a:cubicBezTo>
                  <a:cubicBezTo>
                    <a:pt x="46" y="364"/>
                    <a:pt x="69" y="387"/>
                    <a:pt x="114" y="387"/>
                  </a:cubicBezTo>
                  <a:cubicBezTo>
                    <a:pt x="137" y="387"/>
                    <a:pt x="160" y="387"/>
                    <a:pt x="183" y="364"/>
                  </a:cubicBezTo>
                  <a:cubicBezTo>
                    <a:pt x="309" y="253"/>
                    <a:pt x="424" y="217"/>
                    <a:pt x="521" y="217"/>
                  </a:cubicBezTo>
                  <a:cubicBezTo>
                    <a:pt x="704" y="217"/>
                    <a:pt x="822" y="349"/>
                    <a:pt x="822" y="364"/>
                  </a:cubicBezTo>
                  <a:cubicBezTo>
                    <a:pt x="848" y="377"/>
                    <a:pt x="882" y="390"/>
                    <a:pt x="915" y="390"/>
                  </a:cubicBezTo>
                  <a:cubicBezTo>
                    <a:pt x="939" y="390"/>
                    <a:pt x="962" y="383"/>
                    <a:pt x="982" y="364"/>
                  </a:cubicBezTo>
                  <a:cubicBezTo>
                    <a:pt x="1027" y="318"/>
                    <a:pt x="1027" y="250"/>
                    <a:pt x="982" y="204"/>
                  </a:cubicBezTo>
                  <a:cubicBezTo>
                    <a:pt x="901" y="110"/>
                    <a:pt x="733" y="0"/>
                    <a:pt x="5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94" name="Google Shape;1294;p22"/>
            <p:cNvSpPr/>
            <p:nvPr/>
          </p:nvSpPr>
          <p:spPr>
            <a:xfrm>
              <a:off x="5231725" y="1464850"/>
              <a:ext cx="71350" cy="23425"/>
            </a:xfrm>
            <a:custGeom>
              <a:avLst/>
              <a:gdLst/>
              <a:ahLst/>
              <a:cxnLst/>
              <a:rect l="l" t="t" r="r" b="b"/>
              <a:pathLst>
                <a:path w="2854" h="937" extrusionOk="0">
                  <a:moveTo>
                    <a:pt x="2739" y="1"/>
                  </a:moveTo>
                  <a:cubicBezTo>
                    <a:pt x="2671" y="1"/>
                    <a:pt x="1256" y="1"/>
                    <a:pt x="69" y="731"/>
                  </a:cubicBezTo>
                  <a:cubicBezTo>
                    <a:pt x="23" y="777"/>
                    <a:pt x="0" y="845"/>
                    <a:pt x="46" y="891"/>
                  </a:cubicBezTo>
                  <a:cubicBezTo>
                    <a:pt x="69" y="914"/>
                    <a:pt x="92" y="937"/>
                    <a:pt x="137" y="937"/>
                  </a:cubicBezTo>
                  <a:cubicBezTo>
                    <a:pt x="160" y="937"/>
                    <a:pt x="160" y="937"/>
                    <a:pt x="183" y="914"/>
                  </a:cubicBezTo>
                  <a:cubicBezTo>
                    <a:pt x="1324" y="229"/>
                    <a:pt x="2716" y="206"/>
                    <a:pt x="2739" y="206"/>
                  </a:cubicBezTo>
                  <a:cubicBezTo>
                    <a:pt x="2808" y="206"/>
                    <a:pt x="2853" y="161"/>
                    <a:pt x="2853" y="115"/>
                  </a:cubicBezTo>
                  <a:cubicBezTo>
                    <a:pt x="2853" y="47"/>
                    <a:pt x="2808" y="1"/>
                    <a:pt x="2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95" name="Google Shape;1295;p22"/>
            <p:cNvSpPr/>
            <p:nvPr/>
          </p:nvSpPr>
          <p:spPr>
            <a:xfrm>
              <a:off x="5045125" y="1480125"/>
              <a:ext cx="37125" cy="16725"/>
            </a:xfrm>
            <a:custGeom>
              <a:avLst/>
              <a:gdLst/>
              <a:ahLst/>
              <a:cxnLst/>
              <a:rect l="l" t="t" r="r" b="b"/>
              <a:pathLst>
                <a:path w="1485" h="669" extrusionOk="0">
                  <a:moveTo>
                    <a:pt x="1396" y="0"/>
                  </a:moveTo>
                  <a:cubicBezTo>
                    <a:pt x="1387" y="0"/>
                    <a:pt x="1378" y="2"/>
                    <a:pt x="1370" y="6"/>
                  </a:cubicBezTo>
                  <a:cubicBezTo>
                    <a:pt x="1324" y="6"/>
                    <a:pt x="366" y="98"/>
                    <a:pt x="46" y="508"/>
                  </a:cubicBezTo>
                  <a:cubicBezTo>
                    <a:pt x="0" y="554"/>
                    <a:pt x="23" y="623"/>
                    <a:pt x="69" y="645"/>
                  </a:cubicBezTo>
                  <a:cubicBezTo>
                    <a:pt x="92" y="668"/>
                    <a:pt x="115" y="668"/>
                    <a:pt x="137" y="668"/>
                  </a:cubicBezTo>
                  <a:cubicBezTo>
                    <a:pt x="160" y="668"/>
                    <a:pt x="206" y="668"/>
                    <a:pt x="206" y="645"/>
                  </a:cubicBezTo>
                  <a:cubicBezTo>
                    <a:pt x="434" y="349"/>
                    <a:pt x="1142" y="234"/>
                    <a:pt x="1393" y="212"/>
                  </a:cubicBezTo>
                  <a:cubicBezTo>
                    <a:pt x="1438" y="212"/>
                    <a:pt x="1484" y="166"/>
                    <a:pt x="1484" y="98"/>
                  </a:cubicBezTo>
                  <a:cubicBezTo>
                    <a:pt x="1484" y="41"/>
                    <a:pt x="1438" y="0"/>
                    <a:pt x="13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96" name="Google Shape;1296;p22"/>
            <p:cNvSpPr/>
            <p:nvPr/>
          </p:nvSpPr>
          <p:spPr>
            <a:xfrm>
              <a:off x="4773500" y="2465175"/>
              <a:ext cx="729300" cy="946250"/>
            </a:xfrm>
            <a:custGeom>
              <a:avLst/>
              <a:gdLst/>
              <a:ahLst/>
              <a:cxnLst/>
              <a:rect l="l" t="t" r="r" b="b"/>
              <a:pathLst>
                <a:path w="29172" h="37850" extrusionOk="0">
                  <a:moveTo>
                    <a:pt x="21867" y="1"/>
                  </a:moveTo>
                  <a:cubicBezTo>
                    <a:pt x="17688" y="1388"/>
                    <a:pt x="14361" y="1849"/>
                    <a:pt x="11792" y="1849"/>
                  </a:cubicBezTo>
                  <a:cubicBezTo>
                    <a:pt x="10601" y="1849"/>
                    <a:pt x="9572" y="1750"/>
                    <a:pt x="8697" y="1598"/>
                  </a:cubicBezTo>
                  <a:cubicBezTo>
                    <a:pt x="8606" y="1576"/>
                    <a:pt x="8492" y="1576"/>
                    <a:pt x="8400" y="1553"/>
                  </a:cubicBezTo>
                  <a:cubicBezTo>
                    <a:pt x="5707" y="1028"/>
                    <a:pt x="4543" y="23"/>
                    <a:pt x="4543" y="23"/>
                  </a:cubicBezTo>
                  <a:cubicBezTo>
                    <a:pt x="3698" y="2055"/>
                    <a:pt x="3013" y="4360"/>
                    <a:pt x="2466" y="6780"/>
                  </a:cubicBezTo>
                  <a:cubicBezTo>
                    <a:pt x="2443" y="6871"/>
                    <a:pt x="2420" y="6962"/>
                    <a:pt x="2397" y="7054"/>
                  </a:cubicBezTo>
                  <a:cubicBezTo>
                    <a:pt x="2032" y="8674"/>
                    <a:pt x="1735" y="10363"/>
                    <a:pt x="1461" y="12075"/>
                  </a:cubicBezTo>
                  <a:cubicBezTo>
                    <a:pt x="1461" y="12167"/>
                    <a:pt x="1439" y="12258"/>
                    <a:pt x="1416" y="12372"/>
                  </a:cubicBezTo>
                  <a:cubicBezTo>
                    <a:pt x="1165" y="14015"/>
                    <a:pt x="982" y="15659"/>
                    <a:pt x="799" y="17279"/>
                  </a:cubicBezTo>
                  <a:cubicBezTo>
                    <a:pt x="799" y="17371"/>
                    <a:pt x="799" y="17439"/>
                    <a:pt x="777" y="17530"/>
                  </a:cubicBezTo>
                  <a:cubicBezTo>
                    <a:pt x="708" y="18306"/>
                    <a:pt x="640" y="19060"/>
                    <a:pt x="571" y="19813"/>
                  </a:cubicBezTo>
                  <a:cubicBezTo>
                    <a:pt x="571" y="19927"/>
                    <a:pt x="548" y="20041"/>
                    <a:pt x="548" y="20155"/>
                  </a:cubicBezTo>
                  <a:cubicBezTo>
                    <a:pt x="480" y="20954"/>
                    <a:pt x="434" y="21730"/>
                    <a:pt x="389" y="22506"/>
                  </a:cubicBezTo>
                  <a:cubicBezTo>
                    <a:pt x="366" y="22598"/>
                    <a:pt x="366" y="22689"/>
                    <a:pt x="366" y="22780"/>
                  </a:cubicBezTo>
                  <a:cubicBezTo>
                    <a:pt x="274" y="24264"/>
                    <a:pt x="206" y="25656"/>
                    <a:pt x="160" y="26980"/>
                  </a:cubicBezTo>
                  <a:cubicBezTo>
                    <a:pt x="160" y="27117"/>
                    <a:pt x="160" y="27254"/>
                    <a:pt x="160" y="27414"/>
                  </a:cubicBezTo>
                  <a:cubicBezTo>
                    <a:pt x="1" y="32390"/>
                    <a:pt x="115" y="35836"/>
                    <a:pt x="115" y="35836"/>
                  </a:cubicBezTo>
                  <a:cubicBezTo>
                    <a:pt x="617" y="35996"/>
                    <a:pt x="1119" y="36156"/>
                    <a:pt x="1621" y="36293"/>
                  </a:cubicBezTo>
                  <a:cubicBezTo>
                    <a:pt x="1712" y="36316"/>
                    <a:pt x="1781" y="36338"/>
                    <a:pt x="1872" y="36361"/>
                  </a:cubicBezTo>
                  <a:cubicBezTo>
                    <a:pt x="5319" y="37297"/>
                    <a:pt x="8720" y="37776"/>
                    <a:pt x="12098" y="37845"/>
                  </a:cubicBezTo>
                  <a:lnTo>
                    <a:pt x="12349" y="37845"/>
                  </a:lnTo>
                  <a:cubicBezTo>
                    <a:pt x="12552" y="37848"/>
                    <a:pt x="12754" y="37849"/>
                    <a:pt x="12956" y="37849"/>
                  </a:cubicBezTo>
                  <a:cubicBezTo>
                    <a:pt x="14369" y="37849"/>
                    <a:pt x="15767" y="37779"/>
                    <a:pt x="17165" y="37639"/>
                  </a:cubicBezTo>
                  <a:cubicBezTo>
                    <a:pt x="17256" y="37617"/>
                    <a:pt x="17371" y="37617"/>
                    <a:pt x="17462" y="37594"/>
                  </a:cubicBezTo>
                  <a:cubicBezTo>
                    <a:pt x="19219" y="37411"/>
                    <a:pt x="20954" y="37092"/>
                    <a:pt x="22689" y="36681"/>
                  </a:cubicBezTo>
                  <a:cubicBezTo>
                    <a:pt x="22757" y="36658"/>
                    <a:pt x="22849" y="36635"/>
                    <a:pt x="22940" y="36612"/>
                  </a:cubicBezTo>
                  <a:cubicBezTo>
                    <a:pt x="23853" y="36384"/>
                    <a:pt x="24743" y="36133"/>
                    <a:pt x="25633" y="35836"/>
                  </a:cubicBezTo>
                  <a:cubicBezTo>
                    <a:pt x="25633" y="35836"/>
                    <a:pt x="29171" y="19402"/>
                    <a:pt x="26660" y="11139"/>
                  </a:cubicBezTo>
                  <a:cubicBezTo>
                    <a:pt x="25086" y="5912"/>
                    <a:pt x="21867" y="1"/>
                    <a:pt x="21867" y="1"/>
                  </a:cubicBezTo>
                  <a:close/>
                </a:path>
              </a:pathLst>
            </a:custGeom>
            <a:solidFill>
              <a:srgbClr val="DD4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97" name="Google Shape;1297;p22"/>
            <p:cNvSpPr/>
            <p:nvPr/>
          </p:nvSpPr>
          <p:spPr>
            <a:xfrm>
              <a:off x="4833425" y="2503975"/>
              <a:ext cx="162650" cy="137550"/>
            </a:xfrm>
            <a:custGeom>
              <a:avLst/>
              <a:gdLst/>
              <a:ahLst/>
              <a:cxnLst/>
              <a:rect l="l" t="t" r="r" b="b"/>
              <a:pathLst>
                <a:path w="6506" h="5502" extrusionOk="0">
                  <a:moveTo>
                    <a:pt x="6003" y="1"/>
                  </a:moveTo>
                  <a:lnTo>
                    <a:pt x="6003" y="1"/>
                  </a:lnTo>
                  <a:cubicBezTo>
                    <a:pt x="6300" y="686"/>
                    <a:pt x="6254" y="1553"/>
                    <a:pt x="5912" y="2215"/>
                  </a:cubicBezTo>
                  <a:cubicBezTo>
                    <a:pt x="4816" y="4360"/>
                    <a:pt x="2191" y="4589"/>
                    <a:pt x="69" y="5228"/>
                  </a:cubicBezTo>
                  <a:cubicBezTo>
                    <a:pt x="46" y="5319"/>
                    <a:pt x="23" y="5410"/>
                    <a:pt x="0" y="5502"/>
                  </a:cubicBezTo>
                  <a:cubicBezTo>
                    <a:pt x="1552" y="5022"/>
                    <a:pt x="3264" y="4794"/>
                    <a:pt x="4611" y="3950"/>
                  </a:cubicBezTo>
                  <a:cubicBezTo>
                    <a:pt x="5524" y="3379"/>
                    <a:pt x="6323" y="2466"/>
                    <a:pt x="6437" y="1347"/>
                  </a:cubicBezTo>
                  <a:cubicBezTo>
                    <a:pt x="6505" y="914"/>
                    <a:pt x="6460" y="457"/>
                    <a:pt x="6300" y="46"/>
                  </a:cubicBezTo>
                  <a:cubicBezTo>
                    <a:pt x="6209" y="24"/>
                    <a:pt x="6095" y="24"/>
                    <a:pt x="6003" y="1"/>
                  </a:cubicBezTo>
                  <a:close/>
                </a:path>
              </a:pathLst>
            </a:custGeom>
            <a:solidFill>
              <a:srgbClr val="931E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98" name="Google Shape;1298;p22"/>
            <p:cNvSpPr/>
            <p:nvPr/>
          </p:nvSpPr>
          <p:spPr>
            <a:xfrm>
              <a:off x="4808875" y="2508625"/>
              <a:ext cx="515900" cy="265850"/>
            </a:xfrm>
            <a:custGeom>
              <a:avLst/>
              <a:gdLst/>
              <a:ahLst/>
              <a:cxnLst/>
              <a:rect l="l" t="t" r="r" b="b"/>
              <a:pathLst>
                <a:path w="20636" h="10634" extrusionOk="0">
                  <a:moveTo>
                    <a:pt x="17039" y="1"/>
                  </a:moveTo>
                  <a:cubicBezTo>
                    <a:pt x="16255" y="1"/>
                    <a:pt x="15467" y="105"/>
                    <a:pt x="14700" y="294"/>
                  </a:cubicBezTo>
                  <a:cubicBezTo>
                    <a:pt x="11025" y="1253"/>
                    <a:pt x="8263" y="4083"/>
                    <a:pt x="5524" y="6525"/>
                  </a:cubicBezTo>
                  <a:cubicBezTo>
                    <a:pt x="4041" y="7826"/>
                    <a:pt x="2511" y="9127"/>
                    <a:pt x="731" y="10018"/>
                  </a:cubicBezTo>
                  <a:cubicBezTo>
                    <a:pt x="526" y="10132"/>
                    <a:pt x="297" y="10223"/>
                    <a:pt x="46" y="10337"/>
                  </a:cubicBezTo>
                  <a:cubicBezTo>
                    <a:pt x="46" y="10429"/>
                    <a:pt x="24" y="10520"/>
                    <a:pt x="1" y="10634"/>
                  </a:cubicBezTo>
                  <a:cubicBezTo>
                    <a:pt x="229" y="10543"/>
                    <a:pt x="434" y="10451"/>
                    <a:pt x="663" y="10360"/>
                  </a:cubicBezTo>
                  <a:cubicBezTo>
                    <a:pt x="4132" y="8717"/>
                    <a:pt x="6643" y="5612"/>
                    <a:pt x="9610" y="3307"/>
                  </a:cubicBezTo>
                  <a:cubicBezTo>
                    <a:pt x="11719" y="1652"/>
                    <a:pt x="14416" y="251"/>
                    <a:pt x="17120" y="251"/>
                  </a:cubicBezTo>
                  <a:cubicBezTo>
                    <a:pt x="18220" y="251"/>
                    <a:pt x="19321" y="483"/>
                    <a:pt x="20384" y="1024"/>
                  </a:cubicBezTo>
                  <a:cubicBezTo>
                    <a:pt x="20406" y="1039"/>
                    <a:pt x="20428" y="1046"/>
                    <a:pt x="20449" y="1046"/>
                  </a:cubicBezTo>
                  <a:cubicBezTo>
                    <a:pt x="20558" y="1046"/>
                    <a:pt x="20635" y="873"/>
                    <a:pt x="20521" y="796"/>
                  </a:cubicBezTo>
                  <a:cubicBezTo>
                    <a:pt x="19430" y="244"/>
                    <a:pt x="18239" y="1"/>
                    <a:pt x="17039" y="1"/>
                  </a:cubicBezTo>
                  <a:close/>
                </a:path>
              </a:pathLst>
            </a:custGeom>
            <a:solidFill>
              <a:srgbClr val="931E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299" name="Google Shape;1299;p22"/>
            <p:cNvSpPr/>
            <p:nvPr/>
          </p:nvSpPr>
          <p:spPr>
            <a:xfrm>
              <a:off x="4792900" y="2597375"/>
              <a:ext cx="560950" cy="306100"/>
            </a:xfrm>
            <a:custGeom>
              <a:avLst/>
              <a:gdLst/>
              <a:ahLst/>
              <a:cxnLst/>
              <a:rect l="l" t="t" r="r" b="b"/>
              <a:pathLst>
                <a:path w="22438" h="12244" extrusionOk="0">
                  <a:moveTo>
                    <a:pt x="20146" y="1"/>
                  </a:moveTo>
                  <a:cubicBezTo>
                    <a:pt x="18935" y="1"/>
                    <a:pt x="17716" y="293"/>
                    <a:pt x="16595" y="761"/>
                  </a:cubicBezTo>
                  <a:cubicBezTo>
                    <a:pt x="13102" y="2268"/>
                    <a:pt x="10751" y="5441"/>
                    <a:pt x="8104" y="8020"/>
                  </a:cubicBezTo>
                  <a:cubicBezTo>
                    <a:pt x="5994" y="10062"/>
                    <a:pt x="3157" y="11993"/>
                    <a:pt x="178" y="11993"/>
                  </a:cubicBezTo>
                  <a:cubicBezTo>
                    <a:pt x="127" y="11993"/>
                    <a:pt x="75" y="11993"/>
                    <a:pt x="23" y="11991"/>
                  </a:cubicBezTo>
                  <a:cubicBezTo>
                    <a:pt x="23" y="12083"/>
                    <a:pt x="23" y="12151"/>
                    <a:pt x="1" y="12242"/>
                  </a:cubicBezTo>
                  <a:cubicBezTo>
                    <a:pt x="47" y="12243"/>
                    <a:pt x="93" y="12244"/>
                    <a:pt x="139" y="12244"/>
                  </a:cubicBezTo>
                  <a:cubicBezTo>
                    <a:pt x="1281" y="12244"/>
                    <a:pt x="2440" y="11975"/>
                    <a:pt x="3493" y="11558"/>
                  </a:cubicBezTo>
                  <a:cubicBezTo>
                    <a:pt x="7031" y="10120"/>
                    <a:pt x="9382" y="6947"/>
                    <a:pt x="12030" y="4368"/>
                  </a:cubicBezTo>
                  <a:cubicBezTo>
                    <a:pt x="14179" y="2273"/>
                    <a:pt x="17041" y="250"/>
                    <a:pt x="20094" y="250"/>
                  </a:cubicBezTo>
                  <a:cubicBezTo>
                    <a:pt x="20866" y="250"/>
                    <a:pt x="21650" y="380"/>
                    <a:pt x="22438" y="670"/>
                  </a:cubicBezTo>
                  <a:cubicBezTo>
                    <a:pt x="22415" y="579"/>
                    <a:pt x="22369" y="487"/>
                    <a:pt x="22347" y="396"/>
                  </a:cubicBezTo>
                  <a:cubicBezTo>
                    <a:pt x="22324" y="373"/>
                    <a:pt x="22324" y="373"/>
                    <a:pt x="22324" y="350"/>
                  </a:cubicBezTo>
                  <a:cubicBezTo>
                    <a:pt x="21616" y="109"/>
                    <a:pt x="20882" y="1"/>
                    <a:pt x="20146" y="1"/>
                  </a:cubicBezTo>
                  <a:close/>
                </a:path>
              </a:pathLst>
            </a:custGeom>
            <a:solidFill>
              <a:srgbClr val="931E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300" name="Google Shape;1300;p22"/>
            <p:cNvSpPr/>
            <p:nvPr/>
          </p:nvSpPr>
          <p:spPr>
            <a:xfrm>
              <a:off x="4787200" y="2923050"/>
              <a:ext cx="422850" cy="483125"/>
            </a:xfrm>
            <a:custGeom>
              <a:avLst/>
              <a:gdLst/>
              <a:ahLst/>
              <a:cxnLst/>
              <a:rect l="l" t="t" r="r" b="b"/>
              <a:pathLst>
                <a:path w="16914" h="19325" extrusionOk="0">
                  <a:moveTo>
                    <a:pt x="4592" y="1"/>
                  </a:moveTo>
                  <a:cubicBezTo>
                    <a:pt x="4333" y="1"/>
                    <a:pt x="4086" y="14"/>
                    <a:pt x="3858" y="37"/>
                  </a:cubicBezTo>
                  <a:cubicBezTo>
                    <a:pt x="2465" y="197"/>
                    <a:pt x="1142" y="699"/>
                    <a:pt x="23" y="1498"/>
                  </a:cubicBezTo>
                  <a:cubicBezTo>
                    <a:pt x="23" y="1612"/>
                    <a:pt x="0" y="1726"/>
                    <a:pt x="0" y="1840"/>
                  </a:cubicBezTo>
                  <a:cubicBezTo>
                    <a:pt x="1324" y="842"/>
                    <a:pt x="2993" y="263"/>
                    <a:pt x="4667" y="263"/>
                  </a:cubicBezTo>
                  <a:cubicBezTo>
                    <a:pt x="4869" y="263"/>
                    <a:pt x="5071" y="271"/>
                    <a:pt x="5273" y="288"/>
                  </a:cubicBezTo>
                  <a:cubicBezTo>
                    <a:pt x="6369" y="402"/>
                    <a:pt x="7670" y="768"/>
                    <a:pt x="8286" y="1749"/>
                  </a:cubicBezTo>
                  <a:cubicBezTo>
                    <a:pt x="8971" y="2867"/>
                    <a:pt x="8149" y="4123"/>
                    <a:pt x="8354" y="5310"/>
                  </a:cubicBezTo>
                  <a:cubicBezTo>
                    <a:pt x="8514" y="6314"/>
                    <a:pt x="9336" y="6999"/>
                    <a:pt x="10158" y="7524"/>
                  </a:cubicBezTo>
                  <a:cubicBezTo>
                    <a:pt x="11208" y="8163"/>
                    <a:pt x="12303" y="8688"/>
                    <a:pt x="13262" y="9441"/>
                  </a:cubicBezTo>
                  <a:cubicBezTo>
                    <a:pt x="14243" y="10240"/>
                    <a:pt x="15111" y="11176"/>
                    <a:pt x="15636" y="12340"/>
                  </a:cubicBezTo>
                  <a:cubicBezTo>
                    <a:pt x="15932" y="12956"/>
                    <a:pt x="16092" y="13641"/>
                    <a:pt x="16138" y="14326"/>
                  </a:cubicBezTo>
                  <a:cubicBezTo>
                    <a:pt x="16161" y="15011"/>
                    <a:pt x="16047" y="15695"/>
                    <a:pt x="15978" y="16380"/>
                  </a:cubicBezTo>
                  <a:cubicBezTo>
                    <a:pt x="15910" y="17453"/>
                    <a:pt x="16069" y="18434"/>
                    <a:pt x="16617" y="19324"/>
                  </a:cubicBezTo>
                  <a:cubicBezTo>
                    <a:pt x="16708" y="19302"/>
                    <a:pt x="16823" y="19302"/>
                    <a:pt x="16914" y="19279"/>
                  </a:cubicBezTo>
                  <a:cubicBezTo>
                    <a:pt x="16777" y="19073"/>
                    <a:pt x="16640" y="18868"/>
                    <a:pt x="16549" y="18640"/>
                  </a:cubicBezTo>
                  <a:cubicBezTo>
                    <a:pt x="15864" y="17110"/>
                    <a:pt x="16549" y="15490"/>
                    <a:pt x="16366" y="13892"/>
                  </a:cubicBezTo>
                  <a:cubicBezTo>
                    <a:pt x="16047" y="11381"/>
                    <a:pt x="14084" y="9532"/>
                    <a:pt x="12029" y="8277"/>
                  </a:cubicBezTo>
                  <a:cubicBezTo>
                    <a:pt x="11048" y="7684"/>
                    <a:pt x="9861" y="7227"/>
                    <a:pt x="9108" y="6314"/>
                  </a:cubicBezTo>
                  <a:cubicBezTo>
                    <a:pt x="8674" y="5812"/>
                    <a:pt x="8537" y="5196"/>
                    <a:pt x="8605" y="4557"/>
                  </a:cubicBezTo>
                  <a:cubicBezTo>
                    <a:pt x="8651" y="3895"/>
                    <a:pt x="8879" y="3233"/>
                    <a:pt x="8811" y="2571"/>
                  </a:cubicBezTo>
                  <a:cubicBezTo>
                    <a:pt x="8652" y="600"/>
                    <a:pt x="6357" y="1"/>
                    <a:pt x="4592" y="1"/>
                  </a:cubicBezTo>
                  <a:close/>
                </a:path>
              </a:pathLst>
            </a:custGeom>
            <a:solidFill>
              <a:srgbClr val="931E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301" name="Google Shape;1301;p22"/>
            <p:cNvSpPr/>
            <p:nvPr/>
          </p:nvSpPr>
          <p:spPr>
            <a:xfrm>
              <a:off x="4777500" y="3139675"/>
              <a:ext cx="56525" cy="234550"/>
            </a:xfrm>
            <a:custGeom>
              <a:avLst/>
              <a:gdLst/>
              <a:ahLst/>
              <a:cxnLst/>
              <a:rect l="l" t="t" r="r" b="b"/>
              <a:pathLst>
                <a:path w="2261" h="9382" extrusionOk="0">
                  <a:moveTo>
                    <a:pt x="0" y="0"/>
                  </a:moveTo>
                  <a:cubicBezTo>
                    <a:pt x="0" y="137"/>
                    <a:pt x="0" y="274"/>
                    <a:pt x="0" y="434"/>
                  </a:cubicBezTo>
                  <a:cubicBezTo>
                    <a:pt x="206" y="731"/>
                    <a:pt x="388" y="1050"/>
                    <a:pt x="571" y="1370"/>
                  </a:cubicBezTo>
                  <a:cubicBezTo>
                    <a:pt x="1826" y="3721"/>
                    <a:pt x="2214" y="6460"/>
                    <a:pt x="1552" y="9016"/>
                  </a:cubicBezTo>
                  <a:cubicBezTo>
                    <a:pt x="1530" y="9130"/>
                    <a:pt x="1484" y="9222"/>
                    <a:pt x="1461" y="9313"/>
                  </a:cubicBezTo>
                  <a:cubicBezTo>
                    <a:pt x="1552" y="9336"/>
                    <a:pt x="1644" y="9358"/>
                    <a:pt x="1712" y="9381"/>
                  </a:cubicBezTo>
                  <a:cubicBezTo>
                    <a:pt x="2169" y="7829"/>
                    <a:pt x="2260" y="6186"/>
                    <a:pt x="1986" y="4588"/>
                  </a:cubicBezTo>
                  <a:cubicBezTo>
                    <a:pt x="1689" y="2922"/>
                    <a:pt x="1005" y="1347"/>
                    <a:pt x="0" y="0"/>
                  </a:cubicBezTo>
                  <a:close/>
                </a:path>
              </a:pathLst>
            </a:custGeom>
            <a:solidFill>
              <a:srgbClr val="931E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302" name="Google Shape;1302;p22"/>
            <p:cNvSpPr/>
            <p:nvPr/>
          </p:nvSpPr>
          <p:spPr>
            <a:xfrm>
              <a:off x="4782625" y="3026250"/>
              <a:ext cx="305900" cy="385050"/>
            </a:xfrm>
            <a:custGeom>
              <a:avLst/>
              <a:gdLst/>
              <a:ahLst/>
              <a:cxnLst/>
              <a:rect l="l" t="t" r="r" b="b"/>
              <a:pathLst>
                <a:path w="12236" h="15402" extrusionOk="0">
                  <a:moveTo>
                    <a:pt x="842" y="1"/>
                  </a:moveTo>
                  <a:cubicBezTo>
                    <a:pt x="571" y="1"/>
                    <a:pt x="297" y="23"/>
                    <a:pt x="24" y="63"/>
                  </a:cubicBezTo>
                  <a:cubicBezTo>
                    <a:pt x="1" y="155"/>
                    <a:pt x="1" y="246"/>
                    <a:pt x="1" y="337"/>
                  </a:cubicBezTo>
                  <a:cubicBezTo>
                    <a:pt x="270" y="303"/>
                    <a:pt x="543" y="283"/>
                    <a:pt x="814" y="283"/>
                  </a:cubicBezTo>
                  <a:cubicBezTo>
                    <a:pt x="1988" y="283"/>
                    <a:pt x="3110" y="656"/>
                    <a:pt x="3630" y="1844"/>
                  </a:cubicBezTo>
                  <a:cubicBezTo>
                    <a:pt x="3950" y="2574"/>
                    <a:pt x="3950" y="3419"/>
                    <a:pt x="4155" y="4172"/>
                  </a:cubicBezTo>
                  <a:cubicBezTo>
                    <a:pt x="4360" y="4857"/>
                    <a:pt x="4771" y="5450"/>
                    <a:pt x="5296" y="5907"/>
                  </a:cubicBezTo>
                  <a:cubicBezTo>
                    <a:pt x="6460" y="6957"/>
                    <a:pt x="7990" y="7345"/>
                    <a:pt x="9291" y="8166"/>
                  </a:cubicBezTo>
                  <a:cubicBezTo>
                    <a:pt x="10729" y="9056"/>
                    <a:pt x="11528" y="10517"/>
                    <a:pt x="11779" y="12161"/>
                  </a:cubicBezTo>
                  <a:cubicBezTo>
                    <a:pt x="11961" y="13234"/>
                    <a:pt x="11893" y="14329"/>
                    <a:pt x="11733" y="15402"/>
                  </a:cubicBezTo>
                  <a:lnTo>
                    <a:pt x="11984" y="15402"/>
                  </a:lnTo>
                  <a:cubicBezTo>
                    <a:pt x="12189" y="14147"/>
                    <a:pt x="12235" y="12845"/>
                    <a:pt x="11938" y="11590"/>
                  </a:cubicBezTo>
                  <a:cubicBezTo>
                    <a:pt x="11573" y="10015"/>
                    <a:pt x="10706" y="8691"/>
                    <a:pt x="9336" y="7870"/>
                  </a:cubicBezTo>
                  <a:cubicBezTo>
                    <a:pt x="7853" y="6979"/>
                    <a:pt x="5958" y="6569"/>
                    <a:pt x="4885" y="5108"/>
                  </a:cubicBezTo>
                  <a:cubicBezTo>
                    <a:pt x="3927" y="3784"/>
                    <a:pt x="4475" y="1867"/>
                    <a:pt x="3128" y="771"/>
                  </a:cubicBezTo>
                  <a:cubicBezTo>
                    <a:pt x="2443" y="206"/>
                    <a:pt x="1656" y="1"/>
                    <a:pt x="842" y="1"/>
                  </a:cubicBezTo>
                  <a:close/>
                </a:path>
              </a:pathLst>
            </a:custGeom>
            <a:solidFill>
              <a:srgbClr val="931E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303" name="Google Shape;1303;p22"/>
            <p:cNvSpPr/>
            <p:nvPr/>
          </p:nvSpPr>
          <p:spPr>
            <a:xfrm>
              <a:off x="5129000" y="2642975"/>
              <a:ext cx="244250" cy="667900"/>
            </a:xfrm>
            <a:custGeom>
              <a:avLst/>
              <a:gdLst/>
              <a:ahLst/>
              <a:cxnLst/>
              <a:rect l="l" t="t" r="r" b="b"/>
              <a:pathLst>
                <a:path w="9770" h="26716" extrusionOk="0">
                  <a:moveTo>
                    <a:pt x="8389" y="0"/>
                  </a:moveTo>
                  <a:cubicBezTo>
                    <a:pt x="7118" y="0"/>
                    <a:pt x="5857" y="197"/>
                    <a:pt x="4657" y="604"/>
                  </a:cubicBezTo>
                  <a:cubicBezTo>
                    <a:pt x="3561" y="969"/>
                    <a:pt x="2397" y="1562"/>
                    <a:pt x="1758" y="2589"/>
                  </a:cubicBezTo>
                  <a:cubicBezTo>
                    <a:pt x="1119" y="3594"/>
                    <a:pt x="1325" y="4689"/>
                    <a:pt x="1644" y="5762"/>
                  </a:cubicBezTo>
                  <a:cubicBezTo>
                    <a:pt x="1827" y="6401"/>
                    <a:pt x="2032" y="7063"/>
                    <a:pt x="2009" y="7748"/>
                  </a:cubicBezTo>
                  <a:cubicBezTo>
                    <a:pt x="1964" y="8341"/>
                    <a:pt x="1758" y="8935"/>
                    <a:pt x="1484" y="9460"/>
                  </a:cubicBezTo>
                  <a:cubicBezTo>
                    <a:pt x="1005" y="10464"/>
                    <a:pt x="343" y="11423"/>
                    <a:pt x="160" y="12541"/>
                  </a:cubicBezTo>
                  <a:cubicBezTo>
                    <a:pt x="1" y="13637"/>
                    <a:pt x="412" y="14710"/>
                    <a:pt x="1051" y="15554"/>
                  </a:cubicBezTo>
                  <a:cubicBezTo>
                    <a:pt x="2557" y="17540"/>
                    <a:pt x="4977" y="18225"/>
                    <a:pt x="6848" y="19731"/>
                  </a:cubicBezTo>
                  <a:cubicBezTo>
                    <a:pt x="8948" y="21420"/>
                    <a:pt x="9473" y="24022"/>
                    <a:pt x="9519" y="26602"/>
                  </a:cubicBezTo>
                  <a:cubicBezTo>
                    <a:pt x="9519" y="26670"/>
                    <a:pt x="9542" y="26693"/>
                    <a:pt x="9587" y="26716"/>
                  </a:cubicBezTo>
                  <a:cubicBezTo>
                    <a:pt x="9656" y="26533"/>
                    <a:pt x="9701" y="26350"/>
                    <a:pt x="9770" y="26168"/>
                  </a:cubicBezTo>
                  <a:cubicBezTo>
                    <a:pt x="9679" y="23726"/>
                    <a:pt x="9108" y="21238"/>
                    <a:pt x="7122" y="19617"/>
                  </a:cubicBezTo>
                  <a:cubicBezTo>
                    <a:pt x="5319" y="18133"/>
                    <a:pt x="2922" y="17426"/>
                    <a:pt x="1416" y="15577"/>
                  </a:cubicBezTo>
                  <a:cubicBezTo>
                    <a:pt x="617" y="14618"/>
                    <a:pt x="183" y="13431"/>
                    <a:pt x="503" y="12199"/>
                  </a:cubicBezTo>
                  <a:cubicBezTo>
                    <a:pt x="800" y="11126"/>
                    <a:pt x="1462" y="10236"/>
                    <a:pt x="1895" y="9232"/>
                  </a:cubicBezTo>
                  <a:cubicBezTo>
                    <a:pt x="2078" y="8752"/>
                    <a:pt x="2238" y="8250"/>
                    <a:pt x="2260" y="7748"/>
                  </a:cubicBezTo>
                  <a:cubicBezTo>
                    <a:pt x="2306" y="7177"/>
                    <a:pt x="2169" y="6607"/>
                    <a:pt x="2009" y="6059"/>
                  </a:cubicBezTo>
                  <a:cubicBezTo>
                    <a:pt x="1644" y="4826"/>
                    <a:pt x="1279" y="3594"/>
                    <a:pt x="2146" y="2475"/>
                  </a:cubicBezTo>
                  <a:cubicBezTo>
                    <a:pt x="2877" y="1562"/>
                    <a:pt x="4018" y="1060"/>
                    <a:pt x="5114" y="741"/>
                  </a:cubicBezTo>
                  <a:cubicBezTo>
                    <a:pt x="6175" y="435"/>
                    <a:pt x="7278" y="271"/>
                    <a:pt x="8391" y="271"/>
                  </a:cubicBezTo>
                  <a:cubicBezTo>
                    <a:pt x="8690" y="271"/>
                    <a:pt x="8990" y="283"/>
                    <a:pt x="9291" y="307"/>
                  </a:cubicBezTo>
                  <a:cubicBezTo>
                    <a:pt x="9450" y="307"/>
                    <a:pt x="9450" y="56"/>
                    <a:pt x="9291" y="33"/>
                  </a:cubicBezTo>
                  <a:cubicBezTo>
                    <a:pt x="8990" y="11"/>
                    <a:pt x="8689" y="0"/>
                    <a:pt x="8389" y="0"/>
                  </a:cubicBezTo>
                  <a:close/>
                </a:path>
              </a:pathLst>
            </a:custGeom>
            <a:solidFill>
              <a:srgbClr val="931E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304" name="Google Shape;1304;p22"/>
            <p:cNvSpPr/>
            <p:nvPr/>
          </p:nvSpPr>
          <p:spPr>
            <a:xfrm>
              <a:off x="5264250" y="2707400"/>
              <a:ext cx="151625" cy="331900"/>
            </a:xfrm>
            <a:custGeom>
              <a:avLst/>
              <a:gdLst/>
              <a:ahLst/>
              <a:cxnLst/>
              <a:rect l="l" t="t" r="r" b="b"/>
              <a:pathLst>
                <a:path w="6065" h="13276" extrusionOk="0">
                  <a:moveTo>
                    <a:pt x="4793" y="1"/>
                  </a:moveTo>
                  <a:cubicBezTo>
                    <a:pt x="4779" y="1"/>
                    <a:pt x="4764" y="4"/>
                    <a:pt x="4748" y="12"/>
                  </a:cubicBezTo>
                  <a:cubicBezTo>
                    <a:pt x="3538" y="515"/>
                    <a:pt x="2511" y="1336"/>
                    <a:pt x="1758" y="2409"/>
                  </a:cubicBezTo>
                  <a:cubicBezTo>
                    <a:pt x="388" y="4304"/>
                    <a:pt x="0" y="6814"/>
                    <a:pt x="890" y="8983"/>
                  </a:cubicBezTo>
                  <a:cubicBezTo>
                    <a:pt x="1758" y="11083"/>
                    <a:pt x="3607" y="12749"/>
                    <a:pt x="5844" y="13274"/>
                  </a:cubicBezTo>
                  <a:cubicBezTo>
                    <a:pt x="5851" y="13275"/>
                    <a:pt x="5857" y="13275"/>
                    <a:pt x="5864" y="13275"/>
                  </a:cubicBezTo>
                  <a:cubicBezTo>
                    <a:pt x="6009" y="13275"/>
                    <a:pt x="6065" y="13045"/>
                    <a:pt x="5912" y="13023"/>
                  </a:cubicBezTo>
                  <a:cubicBezTo>
                    <a:pt x="4702" y="12726"/>
                    <a:pt x="3607" y="12110"/>
                    <a:pt x="2739" y="11265"/>
                  </a:cubicBezTo>
                  <a:cubicBezTo>
                    <a:pt x="1142" y="9713"/>
                    <a:pt x="343" y="7476"/>
                    <a:pt x="776" y="5285"/>
                  </a:cubicBezTo>
                  <a:cubicBezTo>
                    <a:pt x="1210" y="3094"/>
                    <a:pt x="2739" y="1131"/>
                    <a:pt x="4816" y="263"/>
                  </a:cubicBezTo>
                  <a:cubicBezTo>
                    <a:pt x="4937" y="203"/>
                    <a:pt x="4898" y="1"/>
                    <a:pt x="4793" y="1"/>
                  </a:cubicBezTo>
                  <a:close/>
                </a:path>
              </a:pathLst>
            </a:custGeom>
            <a:solidFill>
              <a:srgbClr val="931E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305" name="Google Shape;1305;p22"/>
            <p:cNvSpPr/>
            <p:nvPr/>
          </p:nvSpPr>
          <p:spPr>
            <a:xfrm>
              <a:off x="5291600" y="2475625"/>
              <a:ext cx="135300" cy="906575"/>
            </a:xfrm>
            <a:custGeom>
              <a:avLst/>
              <a:gdLst/>
              <a:ahLst/>
              <a:cxnLst/>
              <a:rect l="l" t="t" r="r" b="b"/>
              <a:pathLst>
                <a:path w="5412" h="36263" extrusionOk="0">
                  <a:moveTo>
                    <a:pt x="142" y="0"/>
                  </a:moveTo>
                  <a:cubicBezTo>
                    <a:pt x="71" y="0"/>
                    <a:pt x="1" y="83"/>
                    <a:pt x="48" y="176"/>
                  </a:cubicBezTo>
                  <a:cubicBezTo>
                    <a:pt x="1326" y="2641"/>
                    <a:pt x="2376" y="5243"/>
                    <a:pt x="3152" y="7914"/>
                  </a:cubicBezTo>
                  <a:cubicBezTo>
                    <a:pt x="4544" y="12639"/>
                    <a:pt x="5115" y="17615"/>
                    <a:pt x="4887" y="22545"/>
                  </a:cubicBezTo>
                  <a:cubicBezTo>
                    <a:pt x="4658" y="27224"/>
                    <a:pt x="3677" y="31880"/>
                    <a:pt x="1965" y="36263"/>
                  </a:cubicBezTo>
                  <a:cubicBezTo>
                    <a:pt x="2033" y="36240"/>
                    <a:pt x="2125" y="36217"/>
                    <a:pt x="2216" y="36194"/>
                  </a:cubicBezTo>
                  <a:cubicBezTo>
                    <a:pt x="3152" y="33821"/>
                    <a:pt x="3859" y="31378"/>
                    <a:pt x="4339" y="28867"/>
                  </a:cubicBezTo>
                  <a:cubicBezTo>
                    <a:pt x="5275" y="24051"/>
                    <a:pt x="5412" y="19053"/>
                    <a:pt x="4727" y="14191"/>
                  </a:cubicBezTo>
                  <a:cubicBezTo>
                    <a:pt x="4042" y="9261"/>
                    <a:pt x="2536" y="4467"/>
                    <a:pt x="230" y="62"/>
                  </a:cubicBezTo>
                  <a:cubicBezTo>
                    <a:pt x="208" y="18"/>
                    <a:pt x="175" y="0"/>
                    <a:pt x="142" y="0"/>
                  </a:cubicBezTo>
                  <a:close/>
                </a:path>
              </a:pathLst>
            </a:custGeom>
            <a:solidFill>
              <a:srgbClr val="100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306" name="Google Shape;1306;p22"/>
            <p:cNvSpPr/>
            <p:nvPr/>
          </p:nvSpPr>
          <p:spPr>
            <a:xfrm>
              <a:off x="4876225" y="2396700"/>
              <a:ext cx="455950" cy="131375"/>
            </a:xfrm>
            <a:custGeom>
              <a:avLst/>
              <a:gdLst/>
              <a:ahLst/>
              <a:cxnLst/>
              <a:rect l="l" t="t" r="r" b="b"/>
              <a:pathLst>
                <a:path w="18238" h="5255" extrusionOk="0">
                  <a:moveTo>
                    <a:pt x="1233" y="1"/>
                  </a:moveTo>
                  <a:cubicBezTo>
                    <a:pt x="1233" y="1"/>
                    <a:pt x="0" y="1119"/>
                    <a:pt x="228" y="3265"/>
                  </a:cubicBezTo>
                  <a:cubicBezTo>
                    <a:pt x="228" y="3265"/>
                    <a:pt x="2885" y="5254"/>
                    <a:pt x="8553" y="5254"/>
                  </a:cubicBezTo>
                  <a:cubicBezTo>
                    <a:pt x="11142" y="5254"/>
                    <a:pt x="14359" y="4839"/>
                    <a:pt x="18238" y="3630"/>
                  </a:cubicBezTo>
                  <a:cubicBezTo>
                    <a:pt x="18238" y="3630"/>
                    <a:pt x="17986" y="982"/>
                    <a:pt x="17210" y="480"/>
                  </a:cubicBezTo>
                  <a:cubicBezTo>
                    <a:pt x="17210" y="480"/>
                    <a:pt x="13983" y="1798"/>
                    <a:pt x="9580" y="1798"/>
                  </a:cubicBezTo>
                  <a:cubicBezTo>
                    <a:pt x="7056" y="1798"/>
                    <a:pt x="4144" y="1365"/>
                    <a:pt x="1233" y="1"/>
                  </a:cubicBezTo>
                  <a:close/>
                </a:path>
              </a:pathLst>
            </a:custGeom>
            <a:solidFill>
              <a:srgbClr val="931E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307" name="Google Shape;1307;p22"/>
            <p:cNvSpPr/>
            <p:nvPr/>
          </p:nvSpPr>
          <p:spPr>
            <a:xfrm>
              <a:off x="5118725" y="1653175"/>
              <a:ext cx="396050" cy="920125"/>
            </a:xfrm>
            <a:custGeom>
              <a:avLst/>
              <a:gdLst/>
              <a:ahLst/>
              <a:cxnLst/>
              <a:rect l="l" t="t" r="r" b="b"/>
              <a:pathLst>
                <a:path w="15842" h="36805" extrusionOk="0">
                  <a:moveTo>
                    <a:pt x="6963" y="0"/>
                  </a:moveTo>
                  <a:cubicBezTo>
                    <a:pt x="5935" y="3538"/>
                    <a:pt x="4338" y="6323"/>
                    <a:pt x="2649" y="10043"/>
                  </a:cubicBezTo>
                  <a:cubicBezTo>
                    <a:pt x="937" y="13764"/>
                    <a:pt x="1" y="36772"/>
                    <a:pt x="1" y="36772"/>
                  </a:cubicBezTo>
                  <a:cubicBezTo>
                    <a:pt x="512" y="36793"/>
                    <a:pt x="1010" y="36804"/>
                    <a:pt x="1496" y="36804"/>
                  </a:cubicBezTo>
                  <a:cubicBezTo>
                    <a:pt x="6157" y="36804"/>
                    <a:pt x="9678" y="35814"/>
                    <a:pt x="12075" y="33850"/>
                  </a:cubicBezTo>
                  <a:cubicBezTo>
                    <a:pt x="12075" y="33850"/>
                    <a:pt x="8423" y="25268"/>
                    <a:pt x="9017" y="22894"/>
                  </a:cubicBezTo>
                  <a:cubicBezTo>
                    <a:pt x="9633" y="20543"/>
                    <a:pt x="15545" y="11778"/>
                    <a:pt x="15773" y="7829"/>
                  </a:cubicBezTo>
                  <a:cubicBezTo>
                    <a:pt x="15842" y="6597"/>
                    <a:pt x="14746" y="5821"/>
                    <a:pt x="13810" y="5068"/>
                  </a:cubicBezTo>
                  <a:cubicBezTo>
                    <a:pt x="12874" y="4337"/>
                    <a:pt x="9428" y="3310"/>
                    <a:pt x="9428" y="3310"/>
                  </a:cubicBezTo>
                  <a:cubicBezTo>
                    <a:pt x="8880" y="480"/>
                    <a:pt x="6963" y="0"/>
                    <a:pt x="6963" y="0"/>
                  </a:cubicBezTo>
                  <a:close/>
                </a:path>
              </a:pathLst>
            </a:custGeom>
            <a:solidFill>
              <a:srgbClr val="144E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308" name="Google Shape;1308;p22"/>
            <p:cNvSpPr/>
            <p:nvPr/>
          </p:nvSpPr>
          <p:spPr>
            <a:xfrm>
              <a:off x="5222000" y="1736225"/>
              <a:ext cx="137125" cy="166125"/>
            </a:xfrm>
            <a:custGeom>
              <a:avLst/>
              <a:gdLst/>
              <a:ahLst/>
              <a:cxnLst/>
              <a:rect l="l" t="t" r="r" b="b"/>
              <a:pathLst>
                <a:path w="5485" h="6645" extrusionOk="0">
                  <a:moveTo>
                    <a:pt x="5243" y="0"/>
                  </a:moveTo>
                  <a:cubicBezTo>
                    <a:pt x="5173" y="0"/>
                    <a:pt x="5109" y="38"/>
                    <a:pt x="5091" y="125"/>
                  </a:cubicBezTo>
                  <a:cubicBezTo>
                    <a:pt x="4635" y="2864"/>
                    <a:pt x="2763" y="5238"/>
                    <a:pt x="184" y="6265"/>
                  </a:cubicBezTo>
                  <a:cubicBezTo>
                    <a:pt x="1" y="6346"/>
                    <a:pt x="53" y="6645"/>
                    <a:pt x="228" y="6645"/>
                  </a:cubicBezTo>
                  <a:cubicBezTo>
                    <a:pt x="250" y="6645"/>
                    <a:pt x="273" y="6640"/>
                    <a:pt x="298" y="6630"/>
                  </a:cubicBezTo>
                  <a:cubicBezTo>
                    <a:pt x="2969" y="5534"/>
                    <a:pt x="4977" y="3092"/>
                    <a:pt x="5456" y="239"/>
                  </a:cubicBezTo>
                  <a:cubicBezTo>
                    <a:pt x="5485" y="98"/>
                    <a:pt x="5356" y="0"/>
                    <a:pt x="5243" y="0"/>
                  </a:cubicBezTo>
                  <a:close/>
                </a:path>
              </a:pathLst>
            </a:custGeom>
            <a:solidFill>
              <a:srgbClr val="0A2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309" name="Google Shape;1309;p22"/>
            <p:cNvSpPr/>
            <p:nvPr/>
          </p:nvSpPr>
          <p:spPr>
            <a:xfrm>
              <a:off x="5167800" y="1890100"/>
              <a:ext cx="76375" cy="650275"/>
            </a:xfrm>
            <a:custGeom>
              <a:avLst/>
              <a:gdLst/>
              <a:ahLst/>
              <a:cxnLst/>
              <a:rect l="l" t="t" r="r" b="b"/>
              <a:pathLst>
                <a:path w="3055" h="26011" extrusionOk="0">
                  <a:moveTo>
                    <a:pt x="2843" y="1"/>
                  </a:moveTo>
                  <a:cubicBezTo>
                    <a:pt x="2771" y="1"/>
                    <a:pt x="2699" y="41"/>
                    <a:pt x="2671" y="133"/>
                  </a:cubicBezTo>
                  <a:cubicBezTo>
                    <a:pt x="2124" y="2004"/>
                    <a:pt x="1690" y="3899"/>
                    <a:pt x="1325" y="5816"/>
                  </a:cubicBezTo>
                  <a:cubicBezTo>
                    <a:pt x="115" y="12413"/>
                    <a:pt x="1" y="19215"/>
                    <a:pt x="914" y="25880"/>
                  </a:cubicBezTo>
                  <a:cubicBezTo>
                    <a:pt x="932" y="25970"/>
                    <a:pt x="1000" y="26010"/>
                    <a:pt x="1073" y="26010"/>
                  </a:cubicBezTo>
                  <a:cubicBezTo>
                    <a:pt x="1184" y="26010"/>
                    <a:pt x="1307" y="25917"/>
                    <a:pt x="1279" y="25765"/>
                  </a:cubicBezTo>
                  <a:cubicBezTo>
                    <a:pt x="1028" y="23871"/>
                    <a:pt x="845" y="21931"/>
                    <a:pt x="754" y="20014"/>
                  </a:cubicBezTo>
                  <a:cubicBezTo>
                    <a:pt x="435" y="13349"/>
                    <a:pt x="1188" y="6638"/>
                    <a:pt x="3014" y="224"/>
                  </a:cubicBezTo>
                  <a:cubicBezTo>
                    <a:pt x="3055" y="88"/>
                    <a:pt x="2949" y="1"/>
                    <a:pt x="2843" y="1"/>
                  </a:cubicBezTo>
                  <a:close/>
                </a:path>
              </a:pathLst>
            </a:custGeom>
            <a:solidFill>
              <a:srgbClr val="0A2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310" name="Google Shape;1310;p22"/>
            <p:cNvSpPr/>
            <p:nvPr/>
          </p:nvSpPr>
          <p:spPr>
            <a:xfrm>
              <a:off x="5124050" y="2464350"/>
              <a:ext cx="284275" cy="78525"/>
            </a:xfrm>
            <a:custGeom>
              <a:avLst/>
              <a:gdLst/>
              <a:ahLst/>
              <a:cxnLst/>
              <a:rect l="l" t="t" r="r" b="b"/>
              <a:pathLst>
                <a:path w="11371" h="3141" extrusionOk="0">
                  <a:moveTo>
                    <a:pt x="11119" y="0"/>
                  </a:moveTo>
                  <a:cubicBezTo>
                    <a:pt x="11087" y="0"/>
                    <a:pt x="11053" y="10"/>
                    <a:pt x="11018" y="34"/>
                  </a:cubicBezTo>
                  <a:cubicBezTo>
                    <a:pt x="8563" y="1811"/>
                    <a:pt x="5563" y="2765"/>
                    <a:pt x="2539" y="2765"/>
                  </a:cubicBezTo>
                  <a:cubicBezTo>
                    <a:pt x="1796" y="2765"/>
                    <a:pt x="1051" y="2707"/>
                    <a:pt x="313" y="2590"/>
                  </a:cubicBezTo>
                  <a:cubicBezTo>
                    <a:pt x="305" y="2589"/>
                    <a:pt x="298" y="2589"/>
                    <a:pt x="291" y="2589"/>
                  </a:cubicBezTo>
                  <a:cubicBezTo>
                    <a:pt x="79" y="2589"/>
                    <a:pt x="1" y="2911"/>
                    <a:pt x="222" y="2955"/>
                  </a:cubicBezTo>
                  <a:cubicBezTo>
                    <a:pt x="993" y="3079"/>
                    <a:pt x="1771" y="3140"/>
                    <a:pt x="2547" y="3140"/>
                  </a:cubicBezTo>
                  <a:cubicBezTo>
                    <a:pt x="5629" y="3140"/>
                    <a:pt x="8684" y="2176"/>
                    <a:pt x="11200" y="353"/>
                  </a:cubicBezTo>
                  <a:cubicBezTo>
                    <a:pt x="11371" y="240"/>
                    <a:pt x="11274" y="0"/>
                    <a:pt x="11119" y="0"/>
                  </a:cubicBezTo>
                  <a:close/>
                </a:path>
              </a:pathLst>
            </a:custGeom>
            <a:solidFill>
              <a:srgbClr val="0A2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311" name="Google Shape;1311;p22"/>
            <p:cNvSpPr/>
            <p:nvPr/>
          </p:nvSpPr>
          <p:spPr>
            <a:xfrm>
              <a:off x="4792900" y="1669150"/>
              <a:ext cx="337850" cy="874225"/>
            </a:xfrm>
            <a:custGeom>
              <a:avLst/>
              <a:gdLst/>
              <a:ahLst/>
              <a:cxnLst/>
              <a:rect l="l" t="t" r="r" b="b"/>
              <a:pathLst>
                <a:path w="13514" h="34969" extrusionOk="0">
                  <a:moveTo>
                    <a:pt x="13513" y="0"/>
                  </a:moveTo>
                  <a:cubicBezTo>
                    <a:pt x="12303" y="137"/>
                    <a:pt x="11345" y="2100"/>
                    <a:pt x="11345" y="2100"/>
                  </a:cubicBezTo>
                  <a:cubicBezTo>
                    <a:pt x="10934" y="2420"/>
                    <a:pt x="7738" y="2237"/>
                    <a:pt x="6574" y="2991"/>
                  </a:cubicBezTo>
                  <a:cubicBezTo>
                    <a:pt x="5387" y="3744"/>
                    <a:pt x="6118" y="6232"/>
                    <a:pt x="5981" y="7784"/>
                  </a:cubicBezTo>
                  <a:cubicBezTo>
                    <a:pt x="5821" y="9359"/>
                    <a:pt x="4041" y="10021"/>
                    <a:pt x="3470" y="11778"/>
                  </a:cubicBezTo>
                  <a:cubicBezTo>
                    <a:pt x="2899" y="13513"/>
                    <a:pt x="5205" y="17599"/>
                    <a:pt x="4452" y="20771"/>
                  </a:cubicBezTo>
                  <a:cubicBezTo>
                    <a:pt x="3698" y="23944"/>
                    <a:pt x="1" y="31864"/>
                    <a:pt x="1" y="31864"/>
                  </a:cubicBezTo>
                  <a:cubicBezTo>
                    <a:pt x="2785" y="34672"/>
                    <a:pt x="7076" y="34969"/>
                    <a:pt x="7076" y="34969"/>
                  </a:cubicBezTo>
                  <a:cubicBezTo>
                    <a:pt x="7076" y="34969"/>
                    <a:pt x="8332" y="27665"/>
                    <a:pt x="8697" y="22460"/>
                  </a:cubicBezTo>
                  <a:cubicBezTo>
                    <a:pt x="9085" y="17256"/>
                    <a:pt x="12281" y="9336"/>
                    <a:pt x="12669" y="6574"/>
                  </a:cubicBezTo>
                  <a:cubicBezTo>
                    <a:pt x="13034" y="3972"/>
                    <a:pt x="13513" y="1"/>
                    <a:pt x="13513" y="0"/>
                  </a:cubicBezTo>
                  <a:close/>
                </a:path>
              </a:pathLst>
            </a:custGeom>
            <a:solidFill>
              <a:srgbClr val="144E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312" name="Google Shape;1312;p22"/>
            <p:cNvSpPr/>
            <p:nvPr/>
          </p:nvSpPr>
          <p:spPr>
            <a:xfrm>
              <a:off x="4875650" y="1798400"/>
              <a:ext cx="77350" cy="216700"/>
            </a:xfrm>
            <a:custGeom>
              <a:avLst/>
              <a:gdLst/>
              <a:ahLst/>
              <a:cxnLst/>
              <a:rect l="l" t="t" r="r" b="b"/>
              <a:pathLst>
                <a:path w="3094" h="8668" extrusionOk="0">
                  <a:moveTo>
                    <a:pt x="2908" y="0"/>
                  </a:moveTo>
                  <a:cubicBezTo>
                    <a:pt x="2813" y="0"/>
                    <a:pt x="2716" y="57"/>
                    <a:pt x="2716" y="172"/>
                  </a:cubicBezTo>
                  <a:cubicBezTo>
                    <a:pt x="2671" y="970"/>
                    <a:pt x="2625" y="1792"/>
                    <a:pt x="2397" y="2591"/>
                  </a:cubicBezTo>
                  <a:cubicBezTo>
                    <a:pt x="2169" y="3413"/>
                    <a:pt x="1735" y="4006"/>
                    <a:pt x="1210" y="4668"/>
                  </a:cubicBezTo>
                  <a:cubicBezTo>
                    <a:pt x="343" y="5809"/>
                    <a:pt x="0" y="7133"/>
                    <a:pt x="320" y="8526"/>
                  </a:cubicBezTo>
                  <a:cubicBezTo>
                    <a:pt x="338" y="8626"/>
                    <a:pt x="407" y="8668"/>
                    <a:pt x="479" y="8668"/>
                  </a:cubicBezTo>
                  <a:cubicBezTo>
                    <a:pt x="588" y="8668"/>
                    <a:pt x="703" y="8572"/>
                    <a:pt x="662" y="8434"/>
                  </a:cubicBezTo>
                  <a:cubicBezTo>
                    <a:pt x="502" y="7658"/>
                    <a:pt x="548" y="6836"/>
                    <a:pt x="822" y="6083"/>
                  </a:cubicBezTo>
                  <a:cubicBezTo>
                    <a:pt x="1096" y="5353"/>
                    <a:pt x="1621" y="4805"/>
                    <a:pt x="2077" y="4166"/>
                  </a:cubicBezTo>
                  <a:cubicBezTo>
                    <a:pt x="2899" y="3002"/>
                    <a:pt x="2990" y="1541"/>
                    <a:pt x="3082" y="172"/>
                  </a:cubicBezTo>
                  <a:cubicBezTo>
                    <a:pt x="3093" y="57"/>
                    <a:pt x="3002" y="0"/>
                    <a:pt x="2908" y="0"/>
                  </a:cubicBezTo>
                  <a:close/>
                </a:path>
              </a:pathLst>
            </a:custGeom>
            <a:solidFill>
              <a:srgbClr val="0A2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313" name="Google Shape;1313;p22"/>
            <p:cNvSpPr/>
            <p:nvPr/>
          </p:nvSpPr>
          <p:spPr>
            <a:xfrm>
              <a:off x="5063950" y="1735625"/>
              <a:ext cx="34525" cy="134375"/>
            </a:xfrm>
            <a:custGeom>
              <a:avLst/>
              <a:gdLst/>
              <a:ahLst/>
              <a:cxnLst/>
              <a:rect l="l" t="t" r="r" b="b"/>
              <a:pathLst>
                <a:path w="1381" h="5375" extrusionOk="0">
                  <a:moveTo>
                    <a:pt x="360" y="1"/>
                  </a:moveTo>
                  <a:cubicBezTo>
                    <a:pt x="269" y="1"/>
                    <a:pt x="172" y="58"/>
                    <a:pt x="160" y="172"/>
                  </a:cubicBezTo>
                  <a:cubicBezTo>
                    <a:pt x="1" y="1884"/>
                    <a:pt x="92" y="3778"/>
                    <a:pt x="982" y="5285"/>
                  </a:cubicBezTo>
                  <a:cubicBezTo>
                    <a:pt x="1017" y="5348"/>
                    <a:pt x="1073" y="5375"/>
                    <a:pt x="1128" y="5375"/>
                  </a:cubicBezTo>
                  <a:cubicBezTo>
                    <a:pt x="1253" y="5375"/>
                    <a:pt x="1380" y="5244"/>
                    <a:pt x="1302" y="5102"/>
                  </a:cubicBezTo>
                  <a:cubicBezTo>
                    <a:pt x="457" y="3641"/>
                    <a:pt x="366" y="1815"/>
                    <a:pt x="526" y="172"/>
                  </a:cubicBezTo>
                  <a:cubicBezTo>
                    <a:pt x="537" y="58"/>
                    <a:pt x="451" y="1"/>
                    <a:pt x="360" y="1"/>
                  </a:cubicBezTo>
                  <a:close/>
                </a:path>
              </a:pathLst>
            </a:custGeom>
            <a:solidFill>
              <a:srgbClr val="0A2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314" name="Google Shape;1314;p22"/>
            <p:cNvSpPr/>
            <p:nvPr/>
          </p:nvSpPr>
          <p:spPr>
            <a:xfrm>
              <a:off x="4946125" y="1839875"/>
              <a:ext cx="142050" cy="681400"/>
            </a:xfrm>
            <a:custGeom>
              <a:avLst/>
              <a:gdLst/>
              <a:ahLst/>
              <a:cxnLst/>
              <a:rect l="l" t="t" r="r" b="b"/>
              <a:pathLst>
                <a:path w="5682" h="27256" extrusionOk="0">
                  <a:moveTo>
                    <a:pt x="5463" y="1"/>
                  </a:moveTo>
                  <a:cubicBezTo>
                    <a:pt x="5388" y="1"/>
                    <a:pt x="5312" y="41"/>
                    <a:pt x="5284" y="133"/>
                  </a:cubicBezTo>
                  <a:cubicBezTo>
                    <a:pt x="4508" y="2461"/>
                    <a:pt x="3801" y="4835"/>
                    <a:pt x="3184" y="7232"/>
                  </a:cubicBezTo>
                  <a:cubicBezTo>
                    <a:pt x="1495" y="13760"/>
                    <a:pt x="628" y="20379"/>
                    <a:pt x="12" y="27067"/>
                  </a:cubicBezTo>
                  <a:cubicBezTo>
                    <a:pt x="0" y="27192"/>
                    <a:pt x="86" y="27255"/>
                    <a:pt x="177" y="27255"/>
                  </a:cubicBezTo>
                  <a:cubicBezTo>
                    <a:pt x="268" y="27255"/>
                    <a:pt x="365" y="27192"/>
                    <a:pt x="377" y="27067"/>
                  </a:cubicBezTo>
                  <a:cubicBezTo>
                    <a:pt x="537" y="25401"/>
                    <a:pt x="696" y="23734"/>
                    <a:pt x="879" y="22068"/>
                  </a:cubicBezTo>
                  <a:cubicBezTo>
                    <a:pt x="1701" y="14627"/>
                    <a:pt x="3298" y="7346"/>
                    <a:pt x="5627" y="224"/>
                  </a:cubicBezTo>
                  <a:cubicBezTo>
                    <a:pt x="5681" y="88"/>
                    <a:pt x="5573" y="1"/>
                    <a:pt x="5463" y="1"/>
                  </a:cubicBezTo>
                  <a:close/>
                </a:path>
              </a:pathLst>
            </a:custGeom>
            <a:solidFill>
              <a:srgbClr val="0A2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315" name="Google Shape;1315;p22"/>
            <p:cNvSpPr/>
            <p:nvPr/>
          </p:nvSpPr>
          <p:spPr>
            <a:xfrm>
              <a:off x="4805850" y="2440000"/>
              <a:ext cx="169900" cy="86925"/>
            </a:xfrm>
            <a:custGeom>
              <a:avLst/>
              <a:gdLst/>
              <a:ahLst/>
              <a:cxnLst/>
              <a:rect l="l" t="t" r="r" b="b"/>
              <a:pathLst>
                <a:path w="6796" h="3477" extrusionOk="0">
                  <a:moveTo>
                    <a:pt x="275" y="1"/>
                  </a:moveTo>
                  <a:cubicBezTo>
                    <a:pt x="126" y="1"/>
                    <a:pt x="1" y="197"/>
                    <a:pt x="145" y="323"/>
                  </a:cubicBezTo>
                  <a:cubicBezTo>
                    <a:pt x="1971" y="1852"/>
                    <a:pt x="4139" y="2925"/>
                    <a:pt x="6490" y="3473"/>
                  </a:cubicBezTo>
                  <a:cubicBezTo>
                    <a:pt x="6504" y="3476"/>
                    <a:pt x="6518" y="3477"/>
                    <a:pt x="6531" y="3477"/>
                  </a:cubicBezTo>
                  <a:cubicBezTo>
                    <a:pt x="6728" y="3477"/>
                    <a:pt x="6795" y="3172"/>
                    <a:pt x="6581" y="3108"/>
                  </a:cubicBezTo>
                  <a:cubicBezTo>
                    <a:pt x="4299" y="2583"/>
                    <a:pt x="2199" y="1555"/>
                    <a:pt x="396" y="49"/>
                  </a:cubicBezTo>
                  <a:cubicBezTo>
                    <a:pt x="357" y="15"/>
                    <a:pt x="315" y="1"/>
                    <a:pt x="275" y="1"/>
                  </a:cubicBezTo>
                  <a:close/>
                </a:path>
              </a:pathLst>
            </a:custGeom>
            <a:solidFill>
              <a:srgbClr val="0A2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316" name="Google Shape;1316;p22"/>
            <p:cNvSpPr/>
            <p:nvPr/>
          </p:nvSpPr>
          <p:spPr>
            <a:xfrm>
              <a:off x="5338425" y="1782875"/>
              <a:ext cx="317300" cy="915725"/>
            </a:xfrm>
            <a:custGeom>
              <a:avLst/>
              <a:gdLst/>
              <a:ahLst/>
              <a:cxnLst/>
              <a:rect l="l" t="t" r="r" b="b"/>
              <a:pathLst>
                <a:path w="12692" h="36629" extrusionOk="0">
                  <a:moveTo>
                    <a:pt x="3894" y="1"/>
                  </a:moveTo>
                  <a:cubicBezTo>
                    <a:pt x="3535" y="1"/>
                    <a:pt x="3169" y="57"/>
                    <a:pt x="2808" y="176"/>
                  </a:cubicBezTo>
                  <a:cubicBezTo>
                    <a:pt x="1005" y="770"/>
                    <a:pt x="1" y="2733"/>
                    <a:pt x="617" y="4536"/>
                  </a:cubicBezTo>
                  <a:lnTo>
                    <a:pt x="1941" y="8553"/>
                  </a:lnTo>
                  <a:lnTo>
                    <a:pt x="3265" y="12548"/>
                  </a:lnTo>
                  <a:cubicBezTo>
                    <a:pt x="3698" y="13894"/>
                    <a:pt x="4132" y="15218"/>
                    <a:pt x="4566" y="16542"/>
                  </a:cubicBezTo>
                  <a:cubicBezTo>
                    <a:pt x="4999" y="17866"/>
                    <a:pt x="5410" y="19212"/>
                    <a:pt x="5775" y="20491"/>
                  </a:cubicBezTo>
                  <a:cubicBezTo>
                    <a:pt x="5867" y="20833"/>
                    <a:pt x="5958" y="21153"/>
                    <a:pt x="6049" y="21449"/>
                  </a:cubicBezTo>
                  <a:cubicBezTo>
                    <a:pt x="6141" y="21769"/>
                    <a:pt x="6209" y="22088"/>
                    <a:pt x="6278" y="22362"/>
                  </a:cubicBezTo>
                  <a:lnTo>
                    <a:pt x="6323" y="22545"/>
                  </a:lnTo>
                  <a:lnTo>
                    <a:pt x="6323" y="22636"/>
                  </a:lnTo>
                  <a:lnTo>
                    <a:pt x="6346" y="22705"/>
                  </a:lnTo>
                  <a:lnTo>
                    <a:pt x="6369" y="22819"/>
                  </a:lnTo>
                  <a:cubicBezTo>
                    <a:pt x="6369" y="22819"/>
                    <a:pt x="6369" y="22796"/>
                    <a:pt x="6369" y="22796"/>
                  </a:cubicBezTo>
                  <a:cubicBezTo>
                    <a:pt x="6392" y="22910"/>
                    <a:pt x="6392" y="23070"/>
                    <a:pt x="6369" y="23275"/>
                  </a:cubicBezTo>
                  <a:cubicBezTo>
                    <a:pt x="6323" y="23686"/>
                    <a:pt x="6186" y="24188"/>
                    <a:pt x="6004" y="24713"/>
                  </a:cubicBezTo>
                  <a:cubicBezTo>
                    <a:pt x="5821" y="25238"/>
                    <a:pt x="5570" y="25786"/>
                    <a:pt x="5296" y="26357"/>
                  </a:cubicBezTo>
                  <a:cubicBezTo>
                    <a:pt x="5022" y="26905"/>
                    <a:pt x="4725" y="27475"/>
                    <a:pt x="4383" y="28023"/>
                  </a:cubicBezTo>
                  <a:cubicBezTo>
                    <a:pt x="4063" y="28594"/>
                    <a:pt x="3721" y="29164"/>
                    <a:pt x="3356" y="29712"/>
                  </a:cubicBezTo>
                  <a:cubicBezTo>
                    <a:pt x="2991" y="30260"/>
                    <a:pt x="2603" y="30831"/>
                    <a:pt x="2215" y="31378"/>
                  </a:cubicBezTo>
                  <a:cubicBezTo>
                    <a:pt x="2101" y="31538"/>
                    <a:pt x="1986" y="31698"/>
                    <a:pt x="1872" y="31858"/>
                  </a:cubicBezTo>
                  <a:cubicBezTo>
                    <a:pt x="2374" y="33501"/>
                    <a:pt x="2991" y="35076"/>
                    <a:pt x="3698" y="36628"/>
                  </a:cubicBezTo>
                  <a:cubicBezTo>
                    <a:pt x="3949" y="36514"/>
                    <a:pt x="4200" y="36377"/>
                    <a:pt x="4406" y="36172"/>
                  </a:cubicBezTo>
                  <a:lnTo>
                    <a:pt x="4840" y="35761"/>
                  </a:lnTo>
                  <a:cubicBezTo>
                    <a:pt x="4977" y="35647"/>
                    <a:pt x="5136" y="35510"/>
                    <a:pt x="5250" y="35373"/>
                  </a:cubicBezTo>
                  <a:cubicBezTo>
                    <a:pt x="5524" y="35122"/>
                    <a:pt x="5798" y="34848"/>
                    <a:pt x="6049" y="34574"/>
                  </a:cubicBezTo>
                  <a:cubicBezTo>
                    <a:pt x="6574" y="34049"/>
                    <a:pt x="7076" y="33501"/>
                    <a:pt x="7579" y="32930"/>
                  </a:cubicBezTo>
                  <a:cubicBezTo>
                    <a:pt x="8081" y="32360"/>
                    <a:pt x="8560" y="31766"/>
                    <a:pt x="9017" y="31150"/>
                  </a:cubicBezTo>
                  <a:cubicBezTo>
                    <a:pt x="9473" y="30534"/>
                    <a:pt x="9930" y="29895"/>
                    <a:pt x="10363" y="29233"/>
                  </a:cubicBezTo>
                  <a:cubicBezTo>
                    <a:pt x="10797" y="28548"/>
                    <a:pt x="11185" y="27840"/>
                    <a:pt x="11573" y="27064"/>
                  </a:cubicBezTo>
                  <a:cubicBezTo>
                    <a:pt x="11915" y="26288"/>
                    <a:pt x="12258" y="25444"/>
                    <a:pt x="12486" y="24439"/>
                  </a:cubicBezTo>
                  <a:cubicBezTo>
                    <a:pt x="12600" y="23960"/>
                    <a:pt x="12669" y="23412"/>
                    <a:pt x="12691" y="22819"/>
                  </a:cubicBezTo>
                  <a:lnTo>
                    <a:pt x="12691" y="22773"/>
                  </a:lnTo>
                  <a:lnTo>
                    <a:pt x="12691" y="22705"/>
                  </a:lnTo>
                  <a:lnTo>
                    <a:pt x="12691" y="22522"/>
                  </a:lnTo>
                  <a:lnTo>
                    <a:pt x="12691" y="22454"/>
                  </a:lnTo>
                  <a:lnTo>
                    <a:pt x="12691" y="22385"/>
                  </a:lnTo>
                  <a:lnTo>
                    <a:pt x="12669" y="22271"/>
                  </a:lnTo>
                  <a:cubicBezTo>
                    <a:pt x="12669" y="22180"/>
                    <a:pt x="12669" y="22111"/>
                    <a:pt x="12669" y="22043"/>
                  </a:cubicBezTo>
                  <a:cubicBezTo>
                    <a:pt x="12646" y="21974"/>
                    <a:pt x="12646" y="21906"/>
                    <a:pt x="12646" y="21837"/>
                  </a:cubicBezTo>
                  <a:lnTo>
                    <a:pt x="12623" y="21655"/>
                  </a:lnTo>
                  <a:lnTo>
                    <a:pt x="12577" y="21495"/>
                  </a:lnTo>
                  <a:cubicBezTo>
                    <a:pt x="12577" y="21358"/>
                    <a:pt x="12555" y="21267"/>
                    <a:pt x="12532" y="21153"/>
                  </a:cubicBezTo>
                  <a:cubicBezTo>
                    <a:pt x="12463" y="20742"/>
                    <a:pt x="12395" y="20354"/>
                    <a:pt x="12303" y="19966"/>
                  </a:cubicBezTo>
                  <a:cubicBezTo>
                    <a:pt x="12235" y="19601"/>
                    <a:pt x="12144" y="19235"/>
                    <a:pt x="12052" y="18870"/>
                  </a:cubicBezTo>
                  <a:cubicBezTo>
                    <a:pt x="11733" y="17409"/>
                    <a:pt x="11345" y="16017"/>
                    <a:pt x="10957" y="14625"/>
                  </a:cubicBezTo>
                  <a:cubicBezTo>
                    <a:pt x="10592" y="13255"/>
                    <a:pt x="10181" y="11863"/>
                    <a:pt x="9770" y="10493"/>
                  </a:cubicBezTo>
                  <a:cubicBezTo>
                    <a:pt x="9564" y="9808"/>
                    <a:pt x="9359" y="9124"/>
                    <a:pt x="9131" y="8462"/>
                  </a:cubicBezTo>
                  <a:cubicBezTo>
                    <a:pt x="8925" y="7777"/>
                    <a:pt x="8720" y="7092"/>
                    <a:pt x="8492" y="6408"/>
                  </a:cubicBezTo>
                  <a:cubicBezTo>
                    <a:pt x="8286" y="5723"/>
                    <a:pt x="8058" y="5038"/>
                    <a:pt x="7830" y="4376"/>
                  </a:cubicBezTo>
                  <a:cubicBezTo>
                    <a:pt x="7624" y="3691"/>
                    <a:pt x="7396" y="3029"/>
                    <a:pt x="7145" y="2345"/>
                  </a:cubicBezTo>
                  <a:cubicBezTo>
                    <a:pt x="6652" y="903"/>
                    <a:pt x="5327" y="1"/>
                    <a:pt x="3894" y="1"/>
                  </a:cubicBezTo>
                  <a:close/>
                </a:path>
              </a:pathLst>
            </a:custGeom>
            <a:solidFill>
              <a:srgbClr val="144E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317" name="Google Shape;1317;p22"/>
            <p:cNvSpPr/>
            <p:nvPr/>
          </p:nvSpPr>
          <p:spPr>
            <a:xfrm>
              <a:off x="5498650" y="2347275"/>
              <a:ext cx="70000" cy="14925"/>
            </a:xfrm>
            <a:custGeom>
              <a:avLst/>
              <a:gdLst/>
              <a:ahLst/>
              <a:cxnLst/>
              <a:rect l="l" t="t" r="r" b="b"/>
              <a:pathLst>
                <a:path w="2800" h="597" extrusionOk="0">
                  <a:moveTo>
                    <a:pt x="1761" y="0"/>
                  </a:moveTo>
                  <a:cubicBezTo>
                    <a:pt x="1210" y="0"/>
                    <a:pt x="666" y="102"/>
                    <a:pt x="142" y="311"/>
                  </a:cubicBezTo>
                  <a:cubicBezTo>
                    <a:pt x="0" y="372"/>
                    <a:pt x="39" y="596"/>
                    <a:pt x="162" y="596"/>
                  </a:cubicBezTo>
                  <a:cubicBezTo>
                    <a:pt x="177" y="596"/>
                    <a:pt x="193" y="593"/>
                    <a:pt x="211" y="585"/>
                  </a:cubicBezTo>
                  <a:cubicBezTo>
                    <a:pt x="717" y="386"/>
                    <a:pt x="1244" y="279"/>
                    <a:pt x="1778" y="279"/>
                  </a:cubicBezTo>
                  <a:cubicBezTo>
                    <a:pt x="2038" y="279"/>
                    <a:pt x="2300" y="305"/>
                    <a:pt x="2562" y="357"/>
                  </a:cubicBezTo>
                  <a:cubicBezTo>
                    <a:pt x="2576" y="361"/>
                    <a:pt x="2589" y="362"/>
                    <a:pt x="2602" y="362"/>
                  </a:cubicBezTo>
                  <a:cubicBezTo>
                    <a:pt x="2754" y="362"/>
                    <a:pt x="2799" y="125"/>
                    <a:pt x="2630" y="83"/>
                  </a:cubicBezTo>
                  <a:cubicBezTo>
                    <a:pt x="2340" y="28"/>
                    <a:pt x="2049" y="0"/>
                    <a:pt x="1761" y="0"/>
                  </a:cubicBezTo>
                  <a:close/>
                </a:path>
              </a:pathLst>
            </a:custGeom>
            <a:solidFill>
              <a:srgbClr val="0A2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318" name="Google Shape;1318;p22"/>
            <p:cNvSpPr/>
            <p:nvPr/>
          </p:nvSpPr>
          <p:spPr>
            <a:xfrm>
              <a:off x="5513800" y="2328300"/>
              <a:ext cx="39750" cy="27675"/>
            </a:xfrm>
            <a:custGeom>
              <a:avLst/>
              <a:gdLst/>
              <a:ahLst/>
              <a:cxnLst/>
              <a:rect l="l" t="t" r="r" b="b"/>
              <a:pathLst>
                <a:path w="1590" h="1107" extrusionOk="0">
                  <a:moveTo>
                    <a:pt x="1373" y="1"/>
                  </a:moveTo>
                  <a:cubicBezTo>
                    <a:pt x="1348" y="1"/>
                    <a:pt x="1322" y="7"/>
                    <a:pt x="1294" y="20"/>
                  </a:cubicBezTo>
                  <a:cubicBezTo>
                    <a:pt x="883" y="249"/>
                    <a:pt x="472" y="545"/>
                    <a:pt x="107" y="865"/>
                  </a:cubicBezTo>
                  <a:cubicBezTo>
                    <a:pt x="0" y="972"/>
                    <a:pt x="102" y="1106"/>
                    <a:pt x="216" y="1106"/>
                  </a:cubicBezTo>
                  <a:cubicBezTo>
                    <a:pt x="249" y="1106"/>
                    <a:pt x="282" y="1096"/>
                    <a:pt x="313" y="1070"/>
                  </a:cubicBezTo>
                  <a:cubicBezTo>
                    <a:pt x="655" y="751"/>
                    <a:pt x="1043" y="477"/>
                    <a:pt x="1454" y="249"/>
                  </a:cubicBezTo>
                  <a:cubicBezTo>
                    <a:pt x="1589" y="191"/>
                    <a:pt x="1511" y="1"/>
                    <a:pt x="1373" y="1"/>
                  </a:cubicBezTo>
                  <a:close/>
                </a:path>
              </a:pathLst>
            </a:custGeom>
            <a:solidFill>
              <a:srgbClr val="0A2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319" name="Google Shape;1319;p22"/>
            <p:cNvSpPr/>
            <p:nvPr/>
          </p:nvSpPr>
          <p:spPr>
            <a:xfrm>
              <a:off x="5357575" y="2553950"/>
              <a:ext cx="63050" cy="120450"/>
            </a:xfrm>
            <a:custGeom>
              <a:avLst/>
              <a:gdLst/>
              <a:ahLst/>
              <a:cxnLst/>
              <a:rect l="l" t="t" r="r" b="b"/>
              <a:pathLst>
                <a:path w="2522" h="4818" extrusionOk="0">
                  <a:moveTo>
                    <a:pt x="769" y="0"/>
                  </a:moveTo>
                  <a:cubicBezTo>
                    <a:pt x="527" y="0"/>
                    <a:pt x="353" y="33"/>
                    <a:pt x="353" y="33"/>
                  </a:cubicBezTo>
                  <a:lnTo>
                    <a:pt x="604" y="1038"/>
                  </a:lnTo>
                  <a:cubicBezTo>
                    <a:pt x="604" y="1038"/>
                    <a:pt x="787" y="1585"/>
                    <a:pt x="353" y="2430"/>
                  </a:cubicBezTo>
                  <a:cubicBezTo>
                    <a:pt x="1" y="3154"/>
                    <a:pt x="34" y="4817"/>
                    <a:pt x="382" y="4817"/>
                  </a:cubicBezTo>
                  <a:cubicBezTo>
                    <a:pt x="440" y="4817"/>
                    <a:pt x="506" y="4771"/>
                    <a:pt x="581" y="4667"/>
                  </a:cubicBezTo>
                  <a:cubicBezTo>
                    <a:pt x="1129" y="3959"/>
                    <a:pt x="2521" y="1814"/>
                    <a:pt x="2156" y="786"/>
                  </a:cubicBezTo>
                  <a:cubicBezTo>
                    <a:pt x="1918" y="117"/>
                    <a:pt x="1224" y="0"/>
                    <a:pt x="769" y="0"/>
                  </a:cubicBezTo>
                  <a:close/>
                </a:path>
              </a:pathLst>
            </a:custGeom>
            <a:solidFill>
              <a:srgbClr val="FEA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320" name="Google Shape;1320;p22"/>
            <p:cNvSpPr/>
            <p:nvPr/>
          </p:nvSpPr>
          <p:spPr>
            <a:xfrm>
              <a:off x="5394100" y="2636325"/>
              <a:ext cx="63625" cy="119675"/>
            </a:xfrm>
            <a:custGeom>
              <a:avLst/>
              <a:gdLst/>
              <a:ahLst/>
              <a:cxnLst/>
              <a:rect l="l" t="t" r="r" b="b"/>
              <a:pathLst>
                <a:path w="2545" h="4787" extrusionOk="0">
                  <a:moveTo>
                    <a:pt x="777" y="1"/>
                  </a:moveTo>
                  <a:cubicBezTo>
                    <a:pt x="470" y="1"/>
                    <a:pt x="239" y="48"/>
                    <a:pt x="239" y="48"/>
                  </a:cubicBezTo>
                  <a:lnTo>
                    <a:pt x="558" y="1098"/>
                  </a:lnTo>
                  <a:cubicBezTo>
                    <a:pt x="558" y="1098"/>
                    <a:pt x="787" y="1554"/>
                    <a:pt x="353" y="2399"/>
                  </a:cubicBezTo>
                  <a:cubicBezTo>
                    <a:pt x="1" y="3123"/>
                    <a:pt x="34" y="4786"/>
                    <a:pt x="382" y="4786"/>
                  </a:cubicBezTo>
                  <a:cubicBezTo>
                    <a:pt x="440" y="4786"/>
                    <a:pt x="506" y="4740"/>
                    <a:pt x="581" y="4636"/>
                  </a:cubicBezTo>
                  <a:cubicBezTo>
                    <a:pt x="1129" y="3928"/>
                    <a:pt x="2544" y="1783"/>
                    <a:pt x="2179" y="755"/>
                  </a:cubicBezTo>
                  <a:cubicBezTo>
                    <a:pt x="1954" y="122"/>
                    <a:pt x="1269" y="1"/>
                    <a:pt x="777" y="1"/>
                  </a:cubicBezTo>
                  <a:close/>
                </a:path>
              </a:pathLst>
            </a:custGeom>
            <a:solidFill>
              <a:srgbClr val="FEA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321" name="Google Shape;1321;p22"/>
            <p:cNvSpPr/>
            <p:nvPr/>
          </p:nvSpPr>
          <p:spPr>
            <a:xfrm>
              <a:off x="5418550" y="2673450"/>
              <a:ext cx="56275" cy="105450"/>
            </a:xfrm>
            <a:custGeom>
              <a:avLst/>
              <a:gdLst/>
              <a:ahLst/>
              <a:cxnLst/>
              <a:rect l="l" t="t" r="r" b="b"/>
              <a:pathLst>
                <a:path w="2251" h="4218" extrusionOk="0">
                  <a:moveTo>
                    <a:pt x="717" y="0"/>
                  </a:moveTo>
                  <a:cubicBezTo>
                    <a:pt x="435" y="0"/>
                    <a:pt x="219" y="47"/>
                    <a:pt x="219" y="47"/>
                  </a:cubicBezTo>
                  <a:lnTo>
                    <a:pt x="493" y="960"/>
                  </a:lnTo>
                  <a:cubicBezTo>
                    <a:pt x="493" y="960"/>
                    <a:pt x="699" y="1370"/>
                    <a:pt x="334" y="2101"/>
                  </a:cubicBezTo>
                  <a:cubicBezTo>
                    <a:pt x="1" y="2747"/>
                    <a:pt x="37" y="4217"/>
                    <a:pt x="357" y="4217"/>
                  </a:cubicBezTo>
                  <a:cubicBezTo>
                    <a:pt x="410" y="4217"/>
                    <a:pt x="471" y="4177"/>
                    <a:pt x="539" y="4087"/>
                  </a:cubicBezTo>
                  <a:cubicBezTo>
                    <a:pt x="1018" y="3447"/>
                    <a:pt x="2251" y="1553"/>
                    <a:pt x="1931" y="663"/>
                  </a:cubicBezTo>
                  <a:cubicBezTo>
                    <a:pt x="1738" y="109"/>
                    <a:pt x="1150" y="0"/>
                    <a:pt x="717" y="0"/>
                  </a:cubicBezTo>
                  <a:close/>
                </a:path>
              </a:pathLst>
            </a:custGeom>
            <a:solidFill>
              <a:srgbClr val="FEA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322" name="Google Shape;1322;p22"/>
            <p:cNvSpPr/>
            <p:nvPr/>
          </p:nvSpPr>
          <p:spPr>
            <a:xfrm>
              <a:off x="5372500" y="2596775"/>
              <a:ext cx="63525" cy="119275"/>
            </a:xfrm>
            <a:custGeom>
              <a:avLst/>
              <a:gdLst/>
              <a:ahLst/>
              <a:cxnLst/>
              <a:rect l="l" t="t" r="r" b="b"/>
              <a:pathLst>
                <a:path w="2541" h="4771" extrusionOk="0">
                  <a:moveTo>
                    <a:pt x="828" y="0"/>
                  </a:moveTo>
                  <a:cubicBezTo>
                    <a:pt x="507" y="0"/>
                    <a:pt x="258" y="55"/>
                    <a:pt x="258" y="55"/>
                  </a:cubicBezTo>
                  <a:lnTo>
                    <a:pt x="555" y="1082"/>
                  </a:lnTo>
                  <a:cubicBezTo>
                    <a:pt x="555" y="1082"/>
                    <a:pt x="783" y="1539"/>
                    <a:pt x="372" y="2383"/>
                  </a:cubicBezTo>
                  <a:cubicBezTo>
                    <a:pt x="1" y="3107"/>
                    <a:pt x="31" y="4770"/>
                    <a:pt x="393" y="4770"/>
                  </a:cubicBezTo>
                  <a:cubicBezTo>
                    <a:pt x="453" y="4770"/>
                    <a:pt x="522" y="4724"/>
                    <a:pt x="601" y="4620"/>
                  </a:cubicBezTo>
                  <a:cubicBezTo>
                    <a:pt x="1148" y="3912"/>
                    <a:pt x="2541" y="1767"/>
                    <a:pt x="2176" y="740"/>
                  </a:cubicBezTo>
                  <a:cubicBezTo>
                    <a:pt x="1956" y="123"/>
                    <a:pt x="1310" y="0"/>
                    <a:pt x="828" y="0"/>
                  </a:cubicBezTo>
                  <a:close/>
                </a:path>
              </a:pathLst>
            </a:custGeom>
            <a:solidFill>
              <a:srgbClr val="FEA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323" name="Google Shape;1323;p22"/>
            <p:cNvSpPr/>
            <p:nvPr/>
          </p:nvSpPr>
          <p:spPr>
            <a:xfrm>
              <a:off x="5354500" y="1914000"/>
              <a:ext cx="60325" cy="166550"/>
            </a:xfrm>
            <a:custGeom>
              <a:avLst/>
              <a:gdLst/>
              <a:ahLst/>
              <a:cxnLst/>
              <a:rect l="l" t="t" r="r" b="b"/>
              <a:pathLst>
                <a:path w="2413" h="6662" extrusionOk="0">
                  <a:moveTo>
                    <a:pt x="176" y="0"/>
                  </a:moveTo>
                  <a:cubicBezTo>
                    <a:pt x="87" y="0"/>
                    <a:pt x="0" y="69"/>
                    <a:pt x="42" y="181"/>
                  </a:cubicBezTo>
                  <a:lnTo>
                    <a:pt x="2097" y="6572"/>
                  </a:lnTo>
                  <a:cubicBezTo>
                    <a:pt x="2123" y="6634"/>
                    <a:pt x="2181" y="6662"/>
                    <a:pt x="2237" y="6662"/>
                  </a:cubicBezTo>
                  <a:cubicBezTo>
                    <a:pt x="2326" y="6662"/>
                    <a:pt x="2412" y="6593"/>
                    <a:pt x="2371" y="6481"/>
                  </a:cubicBezTo>
                  <a:cubicBezTo>
                    <a:pt x="1686" y="4358"/>
                    <a:pt x="1001" y="2235"/>
                    <a:pt x="316" y="90"/>
                  </a:cubicBezTo>
                  <a:cubicBezTo>
                    <a:pt x="290" y="28"/>
                    <a:pt x="232" y="0"/>
                    <a:pt x="176" y="0"/>
                  </a:cubicBezTo>
                  <a:close/>
                </a:path>
              </a:pathLst>
            </a:custGeom>
            <a:solidFill>
              <a:srgbClr val="0A2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324" name="Google Shape;1324;p22"/>
            <p:cNvSpPr/>
            <p:nvPr/>
          </p:nvSpPr>
          <p:spPr>
            <a:xfrm>
              <a:off x="5352925" y="1960750"/>
              <a:ext cx="33300" cy="34550"/>
            </a:xfrm>
            <a:custGeom>
              <a:avLst/>
              <a:gdLst/>
              <a:ahLst/>
              <a:cxnLst/>
              <a:rect l="l" t="t" r="r" b="b"/>
              <a:pathLst>
                <a:path w="1332" h="1382" extrusionOk="0">
                  <a:moveTo>
                    <a:pt x="208" y="0"/>
                  </a:moveTo>
                  <a:cubicBezTo>
                    <a:pt x="96" y="0"/>
                    <a:pt x="1" y="141"/>
                    <a:pt x="105" y="228"/>
                  </a:cubicBezTo>
                  <a:cubicBezTo>
                    <a:pt x="425" y="594"/>
                    <a:pt x="744" y="959"/>
                    <a:pt x="1041" y="1324"/>
                  </a:cubicBezTo>
                  <a:cubicBezTo>
                    <a:pt x="1070" y="1365"/>
                    <a:pt x="1105" y="1382"/>
                    <a:pt x="1140" y="1382"/>
                  </a:cubicBezTo>
                  <a:cubicBezTo>
                    <a:pt x="1239" y="1382"/>
                    <a:pt x="1332" y="1238"/>
                    <a:pt x="1247" y="1119"/>
                  </a:cubicBezTo>
                  <a:cubicBezTo>
                    <a:pt x="950" y="753"/>
                    <a:pt x="630" y="388"/>
                    <a:pt x="311" y="46"/>
                  </a:cubicBezTo>
                  <a:cubicBezTo>
                    <a:pt x="279" y="14"/>
                    <a:pt x="243" y="0"/>
                    <a:pt x="208" y="0"/>
                  </a:cubicBezTo>
                  <a:close/>
                </a:path>
              </a:pathLst>
            </a:custGeom>
            <a:solidFill>
              <a:srgbClr val="0A2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325" name="Google Shape;1325;p22"/>
            <p:cNvSpPr/>
            <p:nvPr/>
          </p:nvSpPr>
          <p:spPr>
            <a:xfrm>
              <a:off x="4039100" y="768125"/>
              <a:ext cx="500475" cy="613450"/>
            </a:xfrm>
            <a:custGeom>
              <a:avLst/>
              <a:gdLst/>
              <a:ahLst/>
              <a:cxnLst/>
              <a:rect l="l" t="t" r="r" b="b"/>
              <a:pathLst>
                <a:path w="20019" h="24538" extrusionOk="0">
                  <a:moveTo>
                    <a:pt x="9975" y="0"/>
                  </a:moveTo>
                  <a:cubicBezTo>
                    <a:pt x="4474" y="23"/>
                    <a:pt x="0" y="4497"/>
                    <a:pt x="0" y="10021"/>
                  </a:cubicBezTo>
                  <a:cubicBezTo>
                    <a:pt x="0" y="11824"/>
                    <a:pt x="503" y="13536"/>
                    <a:pt x="1347" y="14997"/>
                  </a:cubicBezTo>
                  <a:cubicBezTo>
                    <a:pt x="2854" y="17621"/>
                    <a:pt x="4292" y="20269"/>
                    <a:pt x="5593" y="22985"/>
                  </a:cubicBezTo>
                  <a:lnTo>
                    <a:pt x="6346" y="24537"/>
                  </a:lnTo>
                  <a:lnTo>
                    <a:pt x="13696" y="24537"/>
                  </a:lnTo>
                  <a:lnTo>
                    <a:pt x="14768" y="22301"/>
                  </a:lnTo>
                  <a:cubicBezTo>
                    <a:pt x="15955" y="19835"/>
                    <a:pt x="17279" y="17416"/>
                    <a:pt x="18671" y="15042"/>
                  </a:cubicBezTo>
                  <a:cubicBezTo>
                    <a:pt x="19516" y="13581"/>
                    <a:pt x="20018" y="11847"/>
                    <a:pt x="20018" y="10021"/>
                  </a:cubicBezTo>
                  <a:cubicBezTo>
                    <a:pt x="20018" y="4565"/>
                    <a:pt x="15659" y="137"/>
                    <a:pt x="10249" y="0"/>
                  </a:cubicBezTo>
                  <a:close/>
                </a:path>
              </a:pathLst>
            </a:custGeom>
            <a:solidFill>
              <a:srgbClr val="FBA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326" name="Google Shape;1326;p22"/>
            <p:cNvSpPr/>
            <p:nvPr/>
          </p:nvSpPr>
          <p:spPr>
            <a:xfrm>
              <a:off x="4039100" y="768125"/>
              <a:ext cx="324150" cy="613450"/>
            </a:xfrm>
            <a:custGeom>
              <a:avLst/>
              <a:gdLst/>
              <a:ahLst/>
              <a:cxnLst/>
              <a:rect l="l" t="t" r="r" b="b"/>
              <a:pathLst>
                <a:path w="12966" h="24538" extrusionOk="0">
                  <a:moveTo>
                    <a:pt x="9975" y="0"/>
                  </a:moveTo>
                  <a:cubicBezTo>
                    <a:pt x="4474" y="23"/>
                    <a:pt x="0" y="4497"/>
                    <a:pt x="0" y="10021"/>
                  </a:cubicBezTo>
                  <a:cubicBezTo>
                    <a:pt x="0" y="11824"/>
                    <a:pt x="503" y="13536"/>
                    <a:pt x="1347" y="14997"/>
                  </a:cubicBezTo>
                  <a:cubicBezTo>
                    <a:pt x="2854" y="17621"/>
                    <a:pt x="4292" y="20269"/>
                    <a:pt x="5593" y="22985"/>
                  </a:cubicBezTo>
                  <a:lnTo>
                    <a:pt x="6346" y="24537"/>
                  </a:lnTo>
                  <a:lnTo>
                    <a:pt x="12965" y="24537"/>
                  </a:lnTo>
                  <a:cubicBezTo>
                    <a:pt x="8697" y="24104"/>
                    <a:pt x="3903" y="16343"/>
                    <a:pt x="4588" y="8971"/>
                  </a:cubicBezTo>
                  <a:cubicBezTo>
                    <a:pt x="5296" y="1393"/>
                    <a:pt x="9929" y="69"/>
                    <a:pt x="102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327" name="Google Shape;1327;p22"/>
            <p:cNvSpPr/>
            <p:nvPr/>
          </p:nvSpPr>
          <p:spPr>
            <a:xfrm>
              <a:off x="4186900" y="1102500"/>
              <a:ext cx="195750" cy="30275"/>
            </a:xfrm>
            <a:custGeom>
              <a:avLst/>
              <a:gdLst/>
              <a:ahLst/>
              <a:cxnLst/>
              <a:rect l="l" t="t" r="r" b="b"/>
              <a:pathLst>
                <a:path w="7830" h="1211" extrusionOk="0">
                  <a:moveTo>
                    <a:pt x="1119" y="1"/>
                  </a:moveTo>
                  <a:cubicBezTo>
                    <a:pt x="1050" y="1"/>
                    <a:pt x="1004" y="47"/>
                    <a:pt x="982" y="92"/>
                  </a:cubicBezTo>
                  <a:lnTo>
                    <a:pt x="639" y="731"/>
                  </a:lnTo>
                  <a:lnTo>
                    <a:pt x="320" y="92"/>
                  </a:lnTo>
                  <a:cubicBezTo>
                    <a:pt x="287" y="43"/>
                    <a:pt x="230" y="5"/>
                    <a:pt x="175" y="5"/>
                  </a:cubicBezTo>
                  <a:cubicBezTo>
                    <a:pt x="154" y="5"/>
                    <a:pt x="133" y="11"/>
                    <a:pt x="114" y="24"/>
                  </a:cubicBezTo>
                  <a:cubicBezTo>
                    <a:pt x="23" y="69"/>
                    <a:pt x="0" y="161"/>
                    <a:pt x="46" y="229"/>
                  </a:cubicBezTo>
                  <a:lnTo>
                    <a:pt x="502" y="1119"/>
                  </a:lnTo>
                  <a:cubicBezTo>
                    <a:pt x="525" y="1188"/>
                    <a:pt x="594" y="1211"/>
                    <a:pt x="639" y="1211"/>
                  </a:cubicBezTo>
                  <a:cubicBezTo>
                    <a:pt x="708" y="1211"/>
                    <a:pt x="753" y="1188"/>
                    <a:pt x="776" y="1119"/>
                  </a:cubicBezTo>
                  <a:lnTo>
                    <a:pt x="1119" y="503"/>
                  </a:lnTo>
                  <a:lnTo>
                    <a:pt x="1438" y="1119"/>
                  </a:lnTo>
                  <a:cubicBezTo>
                    <a:pt x="1461" y="1188"/>
                    <a:pt x="1529" y="1211"/>
                    <a:pt x="1575" y="1211"/>
                  </a:cubicBezTo>
                  <a:cubicBezTo>
                    <a:pt x="1644" y="1211"/>
                    <a:pt x="1689" y="1188"/>
                    <a:pt x="1712" y="1119"/>
                  </a:cubicBezTo>
                  <a:lnTo>
                    <a:pt x="2054" y="503"/>
                  </a:lnTo>
                  <a:lnTo>
                    <a:pt x="2374" y="1119"/>
                  </a:lnTo>
                  <a:cubicBezTo>
                    <a:pt x="2397" y="1188"/>
                    <a:pt x="2442" y="1211"/>
                    <a:pt x="2511" y="1211"/>
                  </a:cubicBezTo>
                  <a:cubicBezTo>
                    <a:pt x="2579" y="1211"/>
                    <a:pt x="2625" y="1188"/>
                    <a:pt x="2648" y="1119"/>
                  </a:cubicBezTo>
                  <a:lnTo>
                    <a:pt x="2967" y="503"/>
                  </a:lnTo>
                  <a:lnTo>
                    <a:pt x="3310" y="1119"/>
                  </a:lnTo>
                  <a:cubicBezTo>
                    <a:pt x="3333" y="1188"/>
                    <a:pt x="3378" y="1211"/>
                    <a:pt x="3447" y="1211"/>
                  </a:cubicBezTo>
                  <a:cubicBezTo>
                    <a:pt x="3492" y="1211"/>
                    <a:pt x="3561" y="1188"/>
                    <a:pt x="3584" y="1119"/>
                  </a:cubicBezTo>
                  <a:lnTo>
                    <a:pt x="3903" y="503"/>
                  </a:lnTo>
                  <a:lnTo>
                    <a:pt x="4246" y="1119"/>
                  </a:lnTo>
                  <a:cubicBezTo>
                    <a:pt x="4268" y="1188"/>
                    <a:pt x="4314" y="1211"/>
                    <a:pt x="4383" y="1211"/>
                  </a:cubicBezTo>
                  <a:cubicBezTo>
                    <a:pt x="4428" y="1211"/>
                    <a:pt x="4497" y="1188"/>
                    <a:pt x="4520" y="1119"/>
                  </a:cubicBezTo>
                  <a:lnTo>
                    <a:pt x="4839" y="503"/>
                  </a:lnTo>
                  <a:lnTo>
                    <a:pt x="5181" y="1119"/>
                  </a:lnTo>
                  <a:cubicBezTo>
                    <a:pt x="5204" y="1188"/>
                    <a:pt x="5250" y="1211"/>
                    <a:pt x="5318" y="1211"/>
                  </a:cubicBezTo>
                  <a:cubicBezTo>
                    <a:pt x="5364" y="1211"/>
                    <a:pt x="5433" y="1188"/>
                    <a:pt x="5455" y="1119"/>
                  </a:cubicBezTo>
                  <a:lnTo>
                    <a:pt x="5775" y="503"/>
                  </a:lnTo>
                  <a:lnTo>
                    <a:pt x="6094" y="1119"/>
                  </a:lnTo>
                  <a:cubicBezTo>
                    <a:pt x="6140" y="1188"/>
                    <a:pt x="6186" y="1211"/>
                    <a:pt x="6254" y="1211"/>
                  </a:cubicBezTo>
                  <a:cubicBezTo>
                    <a:pt x="6300" y="1211"/>
                    <a:pt x="6346" y="1188"/>
                    <a:pt x="6391" y="1119"/>
                  </a:cubicBezTo>
                  <a:lnTo>
                    <a:pt x="6711" y="503"/>
                  </a:lnTo>
                  <a:lnTo>
                    <a:pt x="7030" y="1119"/>
                  </a:lnTo>
                  <a:cubicBezTo>
                    <a:pt x="7076" y="1188"/>
                    <a:pt x="7122" y="1211"/>
                    <a:pt x="7167" y="1211"/>
                  </a:cubicBezTo>
                  <a:cubicBezTo>
                    <a:pt x="7236" y="1211"/>
                    <a:pt x="7281" y="1188"/>
                    <a:pt x="7304" y="1119"/>
                  </a:cubicBezTo>
                  <a:lnTo>
                    <a:pt x="7784" y="229"/>
                  </a:lnTo>
                  <a:cubicBezTo>
                    <a:pt x="7829" y="161"/>
                    <a:pt x="7784" y="69"/>
                    <a:pt x="7715" y="24"/>
                  </a:cubicBezTo>
                  <a:cubicBezTo>
                    <a:pt x="7696" y="11"/>
                    <a:pt x="7675" y="5"/>
                    <a:pt x="7654" y="5"/>
                  </a:cubicBezTo>
                  <a:cubicBezTo>
                    <a:pt x="7599" y="5"/>
                    <a:pt x="7543" y="43"/>
                    <a:pt x="7510" y="92"/>
                  </a:cubicBezTo>
                  <a:lnTo>
                    <a:pt x="7167" y="731"/>
                  </a:lnTo>
                  <a:lnTo>
                    <a:pt x="6848" y="92"/>
                  </a:lnTo>
                  <a:cubicBezTo>
                    <a:pt x="6825" y="47"/>
                    <a:pt x="6756" y="1"/>
                    <a:pt x="6711" y="1"/>
                  </a:cubicBezTo>
                  <a:cubicBezTo>
                    <a:pt x="6642" y="1"/>
                    <a:pt x="6597" y="47"/>
                    <a:pt x="6574" y="92"/>
                  </a:cubicBezTo>
                  <a:lnTo>
                    <a:pt x="6254" y="731"/>
                  </a:lnTo>
                  <a:lnTo>
                    <a:pt x="5912" y="92"/>
                  </a:lnTo>
                  <a:cubicBezTo>
                    <a:pt x="5889" y="47"/>
                    <a:pt x="5843" y="1"/>
                    <a:pt x="5775" y="1"/>
                  </a:cubicBezTo>
                  <a:cubicBezTo>
                    <a:pt x="5729" y="1"/>
                    <a:pt x="5661" y="47"/>
                    <a:pt x="5638" y="92"/>
                  </a:cubicBezTo>
                  <a:lnTo>
                    <a:pt x="5318" y="731"/>
                  </a:lnTo>
                  <a:lnTo>
                    <a:pt x="4976" y="92"/>
                  </a:lnTo>
                  <a:cubicBezTo>
                    <a:pt x="4953" y="47"/>
                    <a:pt x="4908" y="1"/>
                    <a:pt x="4839" y="1"/>
                  </a:cubicBezTo>
                  <a:cubicBezTo>
                    <a:pt x="4793" y="1"/>
                    <a:pt x="4725" y="47"/>
                    <a:pt x="4702" y="92"/>
                  </a:cubicBezTo>
                  <a:lnTo>
                    <a:pt x="4383" y="731"/>
                  </a:lnTo>
                  <a:lnTo>
                    <a:pt x="4040" y="92"/>
                  </a:lnTo>
                  <a:cubicBezTo>
                    <a:pt x="4017" y="47"/>
                    <a:pt x="3972" y="1"/>
                    <a:pt x="3903" y="1"/>
                  </a:cubicBezTo>
                  <a:cubicBezTo>
                    <a:pt x="3858" y="1"/>
                    <a:pt x="3789" y="47"/>
                    <a:pt x="3766" y="92"/>
                  </a:cubicBezTo>
                  <a:lnTo>
                    <a:pt x="3447" y="731"/>
                  </a:lnTo>
                  <a:lnTo>
                    <a:pt x="3104" y="92"/>
                  </a:lnTo>
                  <a:cubicBezTo>
                    <a:pt x="3082" y="47"/>
                    <a:pt x="3036" y="1"/>
                    <a:pt x="2967" y="1"/>
                  </a:cubicBezTo>
                  <a:cubicBezTo>
                    <a:pt x="2922" y="1"/>
                    <a:pt x="2876" y="47"/>
                    <a:pt x="2830" y="92"/>
                  </a:cubicBezTo>
                  <a:lnTo>
                    <a:pt x="2511" y="731"/>
                  </a:lnTo>
                  <a:lnTo>
                    <a:pt x="2191" y="92"/>
                  </a:lnTo>
                  <a:cubicBezTo>
                    <a:pt x="2146" y="47"/>
                    <a:pt x="2100" y="1"/>
                    <a:pt x="2054" y="1"/>
                  </a:cubicBezTo>
                  <a:cubicBezTo>
                    <a:pt x="1986" y="1"/>
                    <a:pt x="1940" y="47"/>
                    <a:pt x="1917" y="92"/>
                  </a:cubicBezTo>
                  <a:lnTo>
                    <a:pt x="1575" y="731"/>
                  </a:lnTo>
                  <a:lnTo>
                    <a:pt x="1256" y="92"/>
                  </a:lnTo>
                  <a:cubicBezTo>
                    <a:pt x="1233" y="47"/>
                    <a:pt x="1164" y="1"/>
                    <a:pt x="1119" y="1"/>
                  </a:cubicBezTo>
                  <a:close/>
                </a:path>
              </a:pathLst>
            </a:custGeom>
            <a:solidFill>
              <a:srgbClr val="CB6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328" name="Google Shape;1328;p22"/>
            <p:cNvSpPr/>
            <p:nvPr/>
          </p:nvSpPr>
          <p:spPr>
            <a:xfrm>
              <a:off x="4329550" y="1114500"/>
              <a:ext cx="59950" cy="267075"/>
            </a:xfrm>
            <a:custGeom>
              <a:avLst/>
              <a:gdLst/>
              <a:ahLst/>
              <a:cxnLst/>
              <a:rect l="l" t="t" r="r" b="b"/>
              <a:pathLst>
                <a:path w="2398" h="10683" extrusionOk="0">
                  <a:moveTo>
                    <a:pt x="2100" y="0"/>
                  </a:moveTo>
                  <a:lnTo>
                    <a:pt x="0" y="10682"/>
                  </a:lnTo>
                  <a:lnTo>
                    <a:pt x="320" y="10660"/>
                  </a:lnTo>
                  <a:lnTo>
                    <a:pt x="2397" y="46"/>
                  </a:lnTo>
                  <a:lnTo>
                    <a:pt x="2100" y="0"/>
                  </a:lnTo>
                  <a:close/>
                </a:path>
              </a:pathLst>
            </a:custGeom>
            <a:solidFill>
              <a:srgbClr val="100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329" name="Google Shape;1329;p22"/>
            <p:cNvSpPr/>
            <p:nvPr/>
          </p:nvSpPr>
          <p:spPr>
            <a:xfrm>
              <a:off x="4368925" y="1097950"/>
              <a:ext cx="33700" cy="34250"/>
            </a:xfrm>
            <a:custGeom>
              <a:avLst/>
              <a:gdLst/>
              <a:ahLst/>
              <a:cxnLst/>
              <a:rect l="l" t="t" r="r" b="b"/>
              <a:pathLst>
                <a:path w="1348" h="1370" extrusionOk="0">
                  <a:moveTo>
                    <a:pt x="662" y="0"/>
                  </a:moveTo>
                  <a:cubicBezTo>
                    <a:pt x="297" y="0"/>
                    <a:pt x="0" y="320"/>
                    <a:pt x="0" y="685"/>
                  </a:cubicBezTo>
                  <a:cubicBezTo>
                    <a:pt x="0" y="1050"/>
                    <a:pt x="297" y="1370"/>
                    <a:pt x="662" y="1370"/>
                  </a:cubicBezTo>
                  <a:cubicBezTo>
                    <a:pt x="1050" y="1370"/>
                    <a:pt x="1347" y="1050"/>
                    <a:pt x="1347" y="685"/>
                  </a:cubicBezTo>
                  <a:cubicBezTo>
                    <a:pt x="1347" y="320"/>
                    <a:pt x="1050" y="0"/>
                    <a:pt x="662" y="0"/>
                  </a:cubicBezTo>
                  <a:close/>
                </a:path>
              </a:pathLst>
            </a:custGeom>
            <a:solidFill>
              <a:srgbClr val="100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330" name="Google Shape;1330;p22"/>
            <p:cNvSpPr/>
            <p:nvPr/>
          </p:nvSpPr>
          <p:spPr>
            <a:xfrm>
              <a:off x="4177750" y="1114500"/>
              <a:ext cx="59950" cy="266500"/>
            </a:xfrm>
            <a:custGeom>
              <a:avLst/>
              <a:gdLst/>
              <a:ahLst/>
              <a:cxnLst/>
              <a:rect l="l" t="t" r="r" b="b"/>
              <a:pathLst>
                <a:path w="2398" h="10660" extrusionOk="0">
                  <a:moveTo>
                    <a:pt x="320" y="0"/>
                  </a:moveTo>
                  <a:lnTo>
                    <a:pt x="1" y="46"/>
                  </a:lnTo>
                  <a:lnTo>
                    <a:pt x="2101" y="10660"/>
                  </a:lnTo>
                  <a:lnTo>
                    <a:pt x="2398" y="10660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rgbClr val="100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331" name="Google Shape;1331;p22"/>
            <p:cNvSpPr/>
            <p:nvPr/>
          </p:nvSpPr>
          <p:spPr>
            <a:xfrm>
              <a:off x="4164625" y="1097950"/>
              <a:ext cx="34275" cy="34250"/>
            </a:xfrm>
            <a:custGeom>
              <a:avLst/>
              <a:gdLst/>
              <a:ahLst/>
              <a:cxnLst/>
              <a:rect l="l" t="t" r="r" b="b"/>
              <a:pathLst>
                <a:path w="1371" h="1370" extrusionOk="0">
                  <a:moveTo>
                    <a:pt x="686" y="0"/>
                  </a:moveTo>
                  <a:cubicBezTo>
                    <a:pt x="298" y="0"/>
                    <a:pt x="1" y="320"/>
                    <a:pt x="1" y="685"/>
                  </a:cubicBezTo>
                  <a:cubicBezTo>
                    <a:pt x="1" y="1050"/>
                    <a:pt x="298" y="1370"/>
                    <a:pt x="686" y="1370"/>
                  </a:cubicBezTo>
                  <a:cubicBezTo>
                    <a:pt x="1051" y="1370"/>
                    <a:pt x="1370" y="1050"/>
                    <a:pt x="1370" y="685"/>
                  </a:cubicBezTo>
                  <a:cubicBezTo>
                    <a:pt x="1370" y="320"/>
                    <a:pt x="1051" y="0"/>
                    <a:pt x="686" y="0"/>
                  </a:cubicBezTo>
                  <a:close/>
                </a:path>
              </a:pathLst>
            </a:custGeom>
            <a:solidFill>
              <a:srgbClr val="100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332" name="Google Shape;1332;p22"/>
            <p:cNvSpPr/>
            <p:nvPr/>
          </p:nvSpPr>
          <p:spPr>
            <a:xfrm>
              <a:off x="4186900" y="1381550"/>
              <a:ext cx="204875" cy="51950"/>
            </a:xfrm>
            <a:custGeom>
              <a:avLst/>
              <a:gdLst/>
              <a:ahLst/>
              <a:cxnLst/>
              <a:rect l="l" t="t" r="r" b="b"/>
              <a:pathLst>
                <a:path w="8195" h="2078" extrusionOk="0">
                  <a:moveTo>
                    <a:pt x="525" y="0"/>
                  </a:moveTo>
                  <a:cubicBezTo>
                    <a:pt x="228" y="0"/>
                    <a:pt x="0" y="206"/>
                    <a:pt x="0" y="503"/>
                  </a:cubicBezTo>
                  <a:lnTo>
                    <a:pt x="0" y="1575"/>
                  </a:lnTo>
                  <a:cubicBezTo>
                    <a:pt x="0" y="1849"/>
                    <a:pt x="228" y="2078"/>
                    <a:pt x="525" y="2078"/>
                  </a:cubicBezTo>
                  <a:lnTo>
                    <a:pt x="7692" y="2078"/>
                  </a:lnTo>
                  <a:cubicBezTo>
                    <a:pt x="7966" y="2078"/>
                    <a:pt x="8194" y="1849"/>
                    <a:pt x="8194" y="1575"/>
                  </a:cubicBezTo>
                  <a:lnTo>
                    <a:pt x="8194" y="503"/>
                  </a:lnTo>
                  <a:cubicBezTo>
                    <a:pt x="8194" y="206"/>
                    <a:pt x="7966" y="0"/>
                    <a:pt x="7692" y="0"/>
                  </a:cubicBezTo>
                  <a:close/>
                </a:path>
              </a:pathLst>
            </a:custGeom>
            <a:solidFill>
              <a:srgbClr val="5C5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333" name="Google Shape;1333;p22"/>
            <p:cNvSpPr/>
            <p:nvPr/>
          </p:nvSpPr>
          <p:spPr>
            <a:xfrm>
              <a:off x="4186900" y="1404950"/>
              <a:ext cx="204875" cy="28550"/>
            </a:xfrm>
            <a:custGeom>
              <a:avLst/>
              <a:gdLst/>
              <a:ahLst/>
              <a:cxnLst/>
              <a:rect l="l" t="t" r="r" b="b"/>
              <a:pathLst>
                <a:path w="8195" h="1142" extrusionOk="0">
                  <a:moveTo>
                    <a:pt x="0" y="0"/>
                  </a:moveTo>
                  <a:lnTo>
                    <a:pt x="0" y="639"/>
                  </a:lnTo>
                  <a:cubicBezTo>
                    <a:pt x="0" y="913"/>
                    <a:pt x="228" y="1142"/>
                    <a:pt x="525" y="1142"/>
                  </a:cubicBezTo>
                  <a:lnTo>
                    <a:pt x="7692" y="1142"/>
                  </a:lnTo>
                  <a:cubicBezTo>
                    <a:pt x="7966" y="1142"/>
                    <a:pt x="8194" y="913"/>
                    <a:pt x="8194" y="639"/>
                  </a:cubicBezTo>
                  <a:lnTo>
                    <a:pt x="8194" y="0"/>
                  </a:lnTo>
                  <a:close/>
                </a:path>
              </a:pathLst>
            </a:custGeom>
            <a:solidFill>
              <a:srgbClr val="100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334" name="Google Shape;1334;p22"/>
            <p:cNvSpPr/>
            <p:nvPr/>
          </p:nvSpPr>
          <p:spPr>
            <a:xfrm>
              <a:off x="4186900" y="1433475"/>
              <a:ext cx="204875" cy="52525"/>
            </a:xfrm>
            <a:custGeom>
              <a:avLst/>
              <a:gdLst/>
              <a:ahLst/>
              <a:cxnLst/>
              <a:rect l="l" t="t" r="r" b="b"/>
              <a:pathLst>
                <a:path w="8195" h="2101" extrusionOk="0">
                  <a:moveTo>
                    <a:pt x="525" y="1"/>
                  </a:moveTo>
                  <a:cubicBezTo>
                    <a:pt x="228" y="1"/>
                    <a:pt x="0" y="229"/>
                    <a:pt x="0" y="526"/>
                  </a:cubicBezTo>
                  <a:lnTo>
                    <a:pt x="0" y="1598"/>
                  </a:lnTo>
                  <a:cubicBezTo>
                    <a:pt x="0" y="1849"/>
                    <a:pt x="183" y="2055"/>
                    <a:pt x="434" y="2100"/>
                  </a:cubicBezTo>
                  <a:lnTo>
                    <a:pt x="7784" y="2100"/>
                  </a:lnTo>
                  <a:cubicBezTo>
                    <a:pt x="8012" y="2055"/>
                    <a:pt x="8194" y="1849"/>
                    <a:pt x="8194" y="1598"/>
                  </a:cubicBezTo>
                  <a:lnTo>
                    <a:pt x="8194" y="526"/>
                  </a:lnTo>
                  <a:cubicBezTo>
                    <a:pt x="8194" y="229"/>
                    <a:pt x="7966" y="1"/>
                    <a:pt x="7692" y="1"/>
                  </a:cubicBezTo>
                  <a:close/>
                </a:path>
              </a:pathLst>
            </a:custGeom>
            <a:solidFill>
              <a:srgbClr val="5C5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335" name="Google Shape;1335;p22"/>
            <p:cNvSpPr/>
            <p:nvPr/>
          </p:nvSpPr>
          <p:spPr>
            <a:xfrm>
              <a:off x="4186900" y="1457450"/>
              <a:ext cx="204875" cy="28550"/>
            </a:xfrm>
            <a:custGeom>
              <a:avLst/>
              <a:gdLst/>
              <a:ahLst/>
              <a:cxnLst/>
              <a:rect l="l" t="t" r="r" b="b"/>
              <a:pathLst>
                <a:path w="8195" h="1142" extrusionOk="0">
                  <a:moveTo>
                    <a:pt x="0" y="0"/>
                  </a:moveTo>
                  <a:lnTo>
                    <a:pt x="0" y="639"/>
                  </a:lnTo>
                  <a:cubicBezTo>
                    <a:pt x="0" y="890"/>
                    <a:pt x="183" y="1096"/>
                    <a:pt x="434" y="1141"/>
                  </a:cubicBezTo>
                  <a:lnTo>
                    <a:pt x="7784" y="1141"/>
                  </a:lnTo>
                  <a:cubicBezTo>
                    <a:pt x="8012" y="1096"/>
                    <a:pt x="8194" y="890"/>
                    <a:pt x="8194" y="639"/>
                  </a:cubicBezTo>
                  <a:lnTo>
                    <a:pt x="8194" y="0"/>
                  </a:lnTo>
                  <a:close/>
                </a:path>
              </a:pathLst>
            </a:custGeom>
            <a:solidFill>
              <a:srgbClr val="100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336" name="Google Shape;1336;p22"/>
            <p:cNvSpPr/>
            <p:nvPr/>
          </p:nvSpPr>
          <p:spPr>
            <a:xfrm>
              <a:off x="4186900" y="1485975"/>
              <a:ext cx="204875" cy="52525"/>
            </a:xfrm>
            <a:custGeom>
              <a:avLst/>
              <a:gdLst/>
              <a:ahLst/>
              <a:cxnLst/>
              <a:rect l="l" t="t" r="r" b="b"/>
              <a:pathLst>
                <a:path w="8195" h="2101" extrusionOk="0">
                  <a:moveTo>
                    <a:pt x="525" y="0"/>
                  </a:moveTo>
                  <a:cubicBezTo>
                    <a:pt x="228" y="0"/>
                    <a:pt x="0" y="229"/>
                    <a:pt x="0" y="503"/>
                  </a:cubicBezTo>
                  <a:lnTo>
                    <a:pt x="0" y="1598"/>
                  </a:lnTo>
                  <a:cubicBezTo>
                    <a:pt x="0" y="1827"/>
                    <a:pt x="183" y="2055"/>
                    <a:pt x="434" y="2078"/>
                  </a:cubicBezTo>
                  <a:cubicBezTo>
                    <a:pt x="457" y="2078"/>
                    <a:pt x="479" y="2100"/>
                    <a:pt x="525" y="2100"/>
                  </a:cubicBezTo>
                  <a:lnTo>
                    <a:pt x="7692" y="2100"/>
                  </a:lnTo>
                  <a:cubicBezTo>
                    <a:pt x="7715" y="2100"/>
                    <a:pt x="7738" y="2078"/>
                    <a:pt x="7784" y="2078"/>
                  </a:cubicBezTo>
                  <a:cubicBezTo>
                    <a:pt x="8012" y="2055"/>
                    <a:pt x="8194" y="1827"/>
                    <a:pt x="8194" y="1598"/>
                  </a:cubicBezTo>
                  <a:lnTo>
                    <a:pt x="8194" y="503"/>
                  </a:lnTo>
                  <a:cubicBezTo>
                    <a:pt x="8194" y="229"/>
                    <a:pt x="7966" y="0"/>
                    <a:pt x="7692" y="0"/>
                  </a:cubicBezTo>
                  <a:close/>
                </a:path>
              </a:pathLst>
            </a:custGeom>
            <a:solidFill>
              <a:srgbClr val="5C5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337" name="Google Shape;1337;p22"/>
            <p:cNvSpPr/>
            <p:nvPr/>
          </p:nvSpPr>
          <p:spPr>
            <a:xfrm>
              <a:off x="4186900" y="1509375"/>
              <a:ext cx="204875" cy="28550"/>
            </a:xfrm>
            <a:custGeom>
              <a:avLst/>
              <a:gdLst/>
              <a:ahLst/>
              <a:cxnLst/>
              <a:rect l="l" t="t" r="r" b="b"/>
              <a:pathLst>
                <a:path w="8195" h="1142" extrusionOk="0">
                  <a:moveTo>
                    <a:pt x="0" y="0"/>
                  </a:moveTo>
                  <a:lnTo>
                    <a:pt x="0" y="662"/>
                  </a:lnTo>
                  <a:cubicBezTo>
                    <a:pt x="0" y="891"/>
                    <a:pt x="183" y="1119"/>
                    <a:pt x="434" y="1142"/>
                  </a:cubicBezTo>
                  <a:lnTo>
                    <a:pt x="7784" y="1142"/>
                  </a:lnTo>
                  <a:cubicBezTo>
                    <a:pt x="8012" y="1119"/>
                    <a:pt x="8194" y="891"/>
                    <a:pt x="8194" y="662"/>
                  </a:cubicBezTo>
                  <a:lnTo>
                    <a:pt x="8194" y="0"/>
                  </a:lnTo>
                  <a:close/>
                </a:path>
              </a:pathLst>
            </a:custGeom>
            <a:solidFill>
              <a:srgbClr val="100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338" name="Google Shape;1338;p22"/>
            <p:cNvSpPr/>
            <p:nvPr/>
          </p:nvSpPr>
          <p:spPr>
            <a:xfrm>
              <a:off x="4237675" y="1538475"/>
              <a:ext cx="100450" cy="49675"/>
            </a:xfrm>
            <a:custGeom>
              <a:avLst/>
              <a:gdLst/>
              <a:ahLst/>
              <a:cxnLst/>
              <a:rect l="l" t="t" r="r" b="b"/>
              <a:pathLst>
                <a:path w="4018" h="1987" extrusionOk="0">
                  <a:moveTo>
                    <a:pt x="1" y="0"/>
                  </a:moveTo>
                  <a:cubicBezTo>
                    <a:pt x="23" y="1096"/>
                    <a:pt x="914" y="1986"/>
                    <a:pt x="2009" y="1986"/>
                  </a:cubicBezTo>
                  <a:cubicBezTo>
                    <a:pt x="3128" y="1986"/>
                    <a:pt x="4018" y="1096"/>
                    <a:pt x="4018" y="0"/>
                  </a:cubicBezTo>
                  <a:close/>
                </a:path>
              </a:pathLst>
            </a:custGeom>
            <a:solidFill>
              <a:srgbClr val="100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339" name="Google Shape;1339;p22"/>
            <p:cNvSpPr/>
            <p:nvPr/>
          </p:nvSpPr>
          <p:spPr>
            <a:xfrm>
              <a:off x="5861125" y="1092800"/>
              <a:ext cx="404600" cy="404050"/>
            </a:xfrm>
            <a:custGeom>
              <a:avLst/>
              <a:gdLst/>
              <a:ahLst/>
              <a:cxnLst/>
              <a:rect l="l" t="t" r="r" b="b"/>
              <a:pathLst>
                <a:path w="16184" h="16162" extrusionOk="0">
                  <a:moveTo>
                    <a:pt x="8081" y="1"/>
                  </a:moveTo>
                  <a:cubicBezTo>
                    <a:pt x="3630" y="1"/>
                    <a:pt x="1" y="3607"/>
                    <a:pt x="1" y="8081"/>
                  </a:cubicBezTo>
                  <a:cubicBezTo>
                    <a:pt x="1" y="12555"/>
                    <a:pt x="3630" y="16161"/>
                    <a:pt x="8081" y="16161"/>
                  </a:cubicBezTo>
                  <a:cubicBezTo>
                    <a:pt x="12554" y="16161"/>
                    <a:pt x="16184" y="12555"/>
                    <a:pt x="16184" y="8081"/>
                  </a:cubicBezTo>
                  <a:cubicBezTo>
                    <a:pt x="16184" y="3607"/>
                    <a:pt x="12554" y="1"/>
                    <a:pt x="8081" y="1"/>
                  </a:cubicBezTo>
                  <a:close/>
                </a:path>
              </a:pathLst>
            </a:custGeom>
            <a:solidFill>
              <a:srgbClr val="CEB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340" name="Google Shape;1340;p22"/>
            <p:cNvSpPr/>
            <p:nvPr/>
          </p:nvSpPr>
          <p:spPr>
            <a:xfrm>
              <a:off x="5861125" y="1066550"/>
              <a:ext cx="404600" cy="404050"/>
            </a:xfrm>
            <a:custGeom>
              <a:avLst/>
              <a:gdLst/>
              <a:ahLst/>
              <a:cxnLst/>
              <a:rect l="l" t="t" r="r" b="b"/>
              <a:pathLst>
                <a:path w="16184" h="16162" extrusionOk="0">
                  <a:moveTo>
                    <a:pt x="8081" y="1"/>
                  </a:moveTo>
                  <a:cubicBezTo>
                    <a:pt x="3630" y="1"/>
                    <a:pt x="1" y="3607"/>
                    <a:pt x="1" y="8081"/>
                  </a:cubicBezTo>
                  <a:cubicBezTo>
                    <a:pt x="1" y="12555"/>
                    <a:pt x="3630" y="16161"/>
                    <a:pt x="8081" y="16161"/>
                  </a:cubicBezTo>
                  <a:cubicBezTo>
                    <a:pt x="12554" y="16161"/>
                    <a:pt x="16184" y="12555"/>
                    <a:pt x="16184" y="8081"/>
                  </a:cubicBezTo>
                  <a:cubicBezTo>
                    <a:pt x="16184" y="3607"/>
                    <a:pt x="12554" y="1"/>
                    <a:pt x="8081" y="1"/>
                  </a:cubicBezTo>
                  <a:close/>
                </a:path>
              </a:pathLst>
            </a:custGeom>
            <a:solidFill>
              <a:srgbClr val="DD4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341" name="Google Shape;1341;p22"/>
            <p:cNvSpPr/>
            <p:nvPr/>
          </p:nvSpPr>
          <p:spPr>
            <a:xfrm>
              <a:off x="5898800" y="1104225"/>
              <a:ext cx="328700" cy="328700"/>
            </a:xfrm>
            <a:custGeom>
              <a:avLst/>
              <a:gdLst/>
              <a:ahLst/>
              <a:cxnLst/>
              <a:rect l="l" t="t" r="r" b="b"/>
              <a:pathLst>
                <a:path w="13148" h="13148" extrusionOk="0">
                  <a:moveTo>
                    <a:pt x="6574" y="0"/>
                  </a:moveTo>
                  <a:cubicBezTo>
                    <a:pt x="2945" y="0"/>
                    <a:pt x="0" y="2945"/>
                    <a:pt x="0" y="6574"/>
                  </a:cubicBezTo>
                  <a:cubicBezTo>
                    <a:pt x="0" y="10203"/>
                    <a:pt x="2945" y="13148"/>
                    <a:pt x="6574" y="13148"/>
                  </a:cubicBezTo>
                  <a:cubicBezTo>
                    <a:pt x="10203" y="13148"/>
                    <a:pt x="13147" y="10203"/>
                    <a:pt x="13147" y="6574"/>
                  </a:cubicBezTo>
                  <a:cubicBezTo>
                    <a:pt x="13147" y="2945"/>
                    <a:pt x="10203" y="0"/>
                    <a:pt x="6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342" name="Google Shape;1342;p22"/>
            <p:cNvSpPr/>
            <p:nvPr/>
          </p:nvSpPr>
          <p:spPr>
            <a:xfrm>
              <a:off x="5898800" y="1104225"/>
              <a:ext cx="328700" cy="177500"/>
            </a:xfrm>
            <a:custGeom>
              <a:avLst/>
              <a:gdLst/>
              <a:ahLst/>
              <a:cxnLst/>
              <a:rect l="l" t="t" r="r" b="b"/>
              <a:pathLst>
                <a:path w="13148" h="7100" extrusionOk="0">
                  <a:moveTo>
                    <a:pt x="6574" y="0"/>
                  </a:moveTo>
                  <a:cubicBezTo>
                    <a:pt x="2945" y="0"/>
                    <a:pt x="0" y="2945"/>
                    <a:pt x="0" y="6574"/>
                  </a:cubicBezTo>
                  <a:cubicBezTo>
                    <a:pt x="0" y="6757"/>
                    <a:pt x="0" y="6916"/>
                    <a:pt x="23" y="7099"/>
                  </a:cubicBezTo>
                  <a:cubicBezTo>
                    <a:pt x="297" y="3698"/>
                    <a:pt x="3127" y="1028"/>
                    <a:pt x="6574" y="1028"/>
                  </a:cubicBezTo>
                  <a:cubicBezTo>
                    <a:pt x="10020" y="1028"/>
                    <a:pt x="12874" y="3698"/>
                    <a:pt x="13125" y="7099"/>
                  </a:cubicBezTo>
                  <a:cubicBezTo>
                    <a:pt x="13147" y="6916"/>
                    <a:pt x="13147" y="6757"/>
                    <a:pt x="13147" y="6574"/>
                  </a:cubicBezTo>
                  <a:cubicBezTo>
                    <a:pt x="13147" y="2945"/>
                    <a:pt x="10203" y="0"/>
                    <a:pt x="6574" y="0"/>
                  </a:cubicBezTo>
                  <a:close/>
                </a:path>
              </a:pathLst>
            </a:custGeom>
            <a:solidFill>
              <a:srgbClr val="CEB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343" name="Google Shape;1343;p22"/>
            <p:cNvSpPr/>
            <p:nvPr/>
          </p:nvSpPr>
          <p:spPr>
            <a:xfrm>
              <a:off x="6051725" y="1170300"/>
              <a:ext cx="138100" cy="147500"/>
            </a:xfrm>
            <a:custGeom>
              <a:avLst/>
              <a:gdLst/>
              <a:ahLst/>
              <a:cxnLst/>
              <a:rect l="l" t="t" r="r" b="b"/>
              <a:pathLst>
                <a:path w="5524" h="5900" extrusionOk="0">
                  <a:moveTo>
                    <a:pt x="399" y="1"/>
                  </a:moveTo>
                  <a:cubicBezTo>
                    <a:pt x="325" y="1"/>
                    <a:pt x="271" y="63"/>
                    <a:pt x="251" y="142"/>
                  </a:cubicBezTo>
                  <a:lnTo>
                    <a:pt x="0" y="4182"/>
                  </a:lnTo>
                  <a:cubicBezTo>
                    <a:pt x="0" y="4205"/>
                    <a:pt x="0" y="4228"/>
                    <a:pt x="0" y="4251"/>
                  </a:cubicBezTo>
                  <a:cubicBezTo>
                    <a:pt x="23" y="4296"/>
                    <a:pt x="69" y="4319"/>
                    <a:pt x="114" y="4342"/>
                  </a:cubicBezTo>
                  <a:lnTo>
                    <a:pt x="5296" y="5894"/>
                  </a:lnTo>
                  <a:cubicBezTo>
                    <a:pt x="5311" y="5898"/>
                    <a:pt x="5327" y="5900"/>
                    <a:pt x="5342" y="5900"/>
                  </a:cubicBezTo>
                  <a:cubicBezTo>
                    <a:pt x="5416" y="5900"/>
                    <a:pt x="5482" y="5856"/>
                    <a:pt x="5501" y="5780"/>
                  </a:cubicBezTo>
                  <a:cubicBezTo>
                    <a:pt x="5524" y="5689"/>
                    <a:pt x="5478" y="5597"/>
                    <a:pt x="5387" y="5574"/>
                  </a:cubicBezTo>
                  <a:lnTo>
                    <a:pt x="343" y="4068"/>
                  </a:lnTo>
                  <a:lnTo>
                    <a:pt x="594" y="165"/>
                  </a:lnTo>
                  <a:cubicBezTo>
                    <a:pt x="594" y="74"/>
                    <a:pt x="525" y="5"/>
                    <a:pt x="434" y="5"/>
                  </a:cubicBezTo>
                  <a:cubicBezTo>
                    <a:pt x="422" y="2"/>
                    <a:pt x="410" y="1"/>
                    <a:pt x="399" y="1"/>
                  </a:cubicBezTo>
                  <a:close/>
                </a:path>
              </a:pathLst>
            </a:custGeom>
            <a:solidFill>
              <a:srgbClr val="100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344" name="Google Shape;1344;p22"/>
            <p:cNvSpPr/>
            <p:nvPr/>
          </p:nvSpPr>
          <p:spPr>
            <a:xfrm>
              <a:off x="6178975" y="2421250"/>
              <a:ext cx="227700" cy="228275"/>
            </a:xfrm>
            <a:custGeom>
              <a:avLst/>
              <a:gdLst/>
              <a:ahLst/>
              <a:cxnLst/>
              <a:rect l="l" t="t" r="r" b="b"/>
              <a:pathLst>
                <a:path w="9108" h="9131" extrusionOk="0">
                  <a:moveTo>
                    <a:pt x="3629" y="479"/>
                  </a:moveTo>
                  <a:lnTo>
                    <a:pt x="3629" y="479"/>
                  </a:lnTo>
                  <a:cubicBezTo>
                    <a:pt x="3424" y="708"/>
                    <a:pt x="3219" y="936"/>
                    <a:pt x="3036" y="1210"/>
                  </a:cubicBezTo>
                  <a:cubicBezTo>
                    <a:pt x="2785" y="1552"/>
                    <a:pt x="2580" y="1940"/>
                    <a:pt x="2420" y="2328"/>
                  </a:cubicBezTo>
                  <a:lnTo>
                    <a:pt x="1027" y="2328"/>
                  </a:lnTo>
                  <a:cubicBezTo>
                    <a:pt x="1621" y="1392"/>
                    <a:pt x="2557" y="731"/>
                    <a:pt x="3629" y="479"/>
                  </a:cubicBezTo>
                  <a:close/>
                  <a:moveTo>
                    <a:pt x="4383" y="388"/>
                  </a:moveTo>
                  <a:lnTo>
                    <a:pt x="4383" y="2328"/>
                  </a:lnTo>
                  <a:lnTo>
                    <a:pt x="2831" y="2328"/>
                  </a:lnTo>
                  <a:cubicBezTo>
                    <a:pt x="2968" y="2009"/>
                    <a:pt x="3127" y="1712"/>
                    <a:pt x="3333" y="1415"/>
                  </a:cubicBezTo>
                  <a:cubicBezTo>
                    <a:pt x="3721" y="867"/>
                    <a:pt x="4109" y="525"/>
                    <a:pt x="4246" y="388"/>
                  </a:cubicBezTo>
                  <a:close/>
                  <a:moveTo>
                    <a:pt x="4908" y="388"/>
                  </a:moveTo>
                  <a:cubicBezTo>
                    <a:pt x="5136" y="594"/>
                    <a:pt x="5844" y="1255"/>
                    <a:pt x="6323" y="2328"/>
                  </a:cubicBezTo>
                  <a:lnTo>
                    <a:pt x="4748" y="2328"/>
                  </a:lnTo>
                  <a:lnTo>
                    <a:pt x="4748" y="388"/>
                  </a:lnTo>
                  <a:close/>
                  <a:moveTo>
                    <a:pt x="5547" y="502"/>
                  </a:moveTo>
                  <a:lnTo>
                    <a:pt x="5547" y="502"/>
                  </a:lnTo>
                  <a:cubicBezTo>
                    <a:pt x="6597" y="753"/>
                    <a:pt x="7510" y="1415"/>
                    <a:pt x="8103" y="2328"/>
                  </a:cubicBezTo>
                  <a:lnTo>
                    <a:pt x="6734" y="2328"/>
                  </a:lnTo>
                  <a:cubicBezTo>
                    <a:pt x="6574" y="1940"/>
                    <a:pt x="6369" y="1552"/>
                    <a:pt x="6117" y="1210"/>
                  </a:cubicBezTo>
                  <a:cubicBezTo>
                    <a:pt x="5935" y="959"/>
                    <a:pt x="5752" y="708"/>
                    <a:pt x="5547" y="502"/>
                  </a:cubicBezTo>
                  <a:close/>
                  <a:moveTo>
                    <a:pt x="2283" y="2693"/>
                  </a:moveTo>
                  <a:cubicBezTo>
                    <a:pt x="2100" y="3218"/>
                    <a:pt x="2009" y="3743"/>
                    <a:pt x="1986" y="4291"/>
                  </a:cubicBezTo>
                  <a:lnTo>
                    <a:pt x="365" y="4291"/>
                  </a:lnTo>
                  <a:cubicBezTo>
                    <a:pt x="411" y="3721"/>
                    <a:pt x="548" y="3196"/>
                    <a:pt x="799" y="2693"/>
                  </a:cubicBezTo>
                  <a:close/>
                  <a:moveTo>
                    <a:pt x="4383" y="2693"/>
                  </a:moveTo>
                  <a:lnTo>
                    <a:pt x="4383" y="4291"/>
                  </a:lnTo>
                  <a:lnTo>
                    <a:pt x="2351" y="4291"/>
                  </a:lnTo>
                  <a:cubicBezTo>
                    <a:pt x="2374" y="3743"/>
                    <a:pt x="2488" y="3196"/>
                    <a:pt x="2671" y="2693"/>
                  </a:cubicBezTo>
                  <a:close/>
                  <a:moveTo>
                    <a:pt x="6483" y="2693"/>
                  </a:moveTo>
                  <a:cubicBezTo>
                    <a:pt x="6665" y="3196"/>
                    <a:pt x="6779" y="3743"/>
                    <a:pt x="6802" y="4291"/>
                  </a:cubicBezTo>
                  <a:lnTo>
                    <a:pt x="4748" y="4291"/>
                  </a:lnTo>
                  <a:lnTo>
                    <a:pt x="4748" y="2693"/>
                  </a:lnTo>
                  <a:close/>
                  <a:moveTo>
                    <a:pt x="8309" y="2693"/>
                  </a:moveTo>
                  <a:cubicBezTo>
                    <a:pt x="8560" y="3196"/>
                    <a:pt x="8697" y="3721"/>
                    <a:pt x="8742" y="4291"/>
                  </a:cubicBezTo>
                  <a:lnTo>
                    <a:pt x="7167" y="4291"/>
                  </a:lnTo>
                  <a:cubicBezTo>
                    <a:pt x="7145" y="3743"/>
                    <a:pt x="7053" y="3218"/>
                    <a:pt x="6871" y="2693"/>
                  </a:cubicBezTo>
                  <a:close/>
                  <a:moveTo>
                    <a:pt x="1986" y="4656"/>
                  </a:moveTo>
                  <a:cubicBezTo>
                    <a:pt x="2009" y="5204"/>
                    <a:pt x="2077" y="5752"/>
                    <a:pt x="2214" y="6254"/>
                  </a:cubicBezTo>
                  <a:lnTo>
                    <a:pt x="708" y="6254"/>
                  </a:lnTo>
                  <a:cubicBezTo>
                    <a:pt x="502" y="5752"/>
                    <a:pt x="365" y="5204"/>
                    <a:pt x="365" y="4656"/>
                  </a:cubicBezTo>
                  <a:close/>
                  <a:moveTo>
                    <a:pt x="4383" y="4656"/>
                  </a:moveTo>
                  <a:lnTo>
                    <a:pt x="4383" y="6254"/>
                  </a:lnTo>
                  <a:lnTo>
                    <a:pt x="2602" y="6254"/>
                  </a:lnTo>
                  <a:cubicBezTo>
                    <a:pt x="2443" y="5752"/>
                    <a:pt x="2374" y="5227"/>
                    <a:pt x="2351" y="4656"/>
                  </a:cubicBezTo>
                  <a:close/>
                  <a:moveTo>
                    <a:pt x="6802" y="4656"/>
                  </a:moveTo>
                  <a:cubicBezTo>
                    <a:pt x="6779" y="5227"/>
                    <a:pt x="6711" y="5752"/>
                    <a:pt x="6551" y="6254"/>
                  </a:cubicBezTo>
                  <a:lnTo>
                    <a:pt x="4748" y="6254"/>
                  </a:lnTo>
                  <a:lnTo>
                    <a:pt x="4748" y="4656"/>
                  </a:lnTo>
                  <a:close/>
                  <a:moveTo>
                    <a:pt x="8742" y="4656"/>
                  </a:moveTo>
                  <a:cubicBezTo>
                    <a:pt x="8742" y="5204"/>
                    <a:pt x="8628" y="5752"/>
                    <a:pt x="8400" y="6254"/>
                  </a:cubicBezTo>
                  <a:lnTo>
                    <a:pt x="6939" y="6254"/>
                  </a:lnTo>
                  <a:cubicBezTo>
                    <a:pt x="7076" y="5752"/>
                    <a:pt x="7145" y="5204"/>
                    <a:pt x="7167" y="4656"/>
                  </a:cubicBezTo>
                  <a:close/>
                  <a:moveTo>
                    <a:pt x="8217" y="6619"/>
                  </a:moveTo>
                  <a:cubicBezTo>
                    <a:pt x="7624" y="7669"/>
                    <a:pt x="6642" y="8400"/>
                    <a:pt x="5478" y="8651"/>
                  </a:cubicBezTo>
                  <a:cubicBezTo>
                    <a:pt x="5684" y="8491"/>
                    <a:pt x="5866" y="8286"/>
                    <a:pt x="6026" y="8080"/>
                  </a:cubicBezTo>
                  <a:cubicBezTo>
                    <a:pt x="6369" y="7647"/>
                    <a:pt x="6642" y="7167"/>
                    <a:pt x="6825" y="6619"/>
                  </a:cubicBezTo>
                  <a:close/>
                  <a:moveTo>
                    <a:pt x="2328" y="6619"/>
                  </a:moveTo>
                  <a:cubicBezTo>
                    <a:pt x="2534" y="7167"/>
                    <a:pt x="2785" y="7647"/>
                    <a:pt x="3127" y="8080"/>
                  </a:cubicBezTo>
                  <a:cubicBezTo>
                    <a:pt x="3287" y="8286"/>
                    <a:pt x="3493" y="8491"/>
                    <a:pt x="3675" y="8674"/>
                  </a:cubicBezTo>
                  <a:cubicBezTo>
                    <a:pt x="2511" y="8423"/>
                    <a:pt x="1484" y="7669"/>
                    <a:pt x="890" y="6619"/>
                  </a:cubicBezTo>
                  <a:close/>
                  <a:moveTo>
                    <a:pt x="4383" y="6619"/>
                  </a:moveTo>
                  <a:lnTo>
                    <a:pt x="4383" y="8719"/>
                  </a:lnTo>
                  <a:cubicBezTo>
                    <a:pt x="4086" y="8560"/>
                    <a:pt x="3219" y="7943"/>
                    <a:pt x="2716" y="6619"/>
                  </a:cubicBezTo>
                  <a:close/>
                  <a:moveTo>
                    <a:pt x="6437" y="6619"/>
                  </a:moveTo>
                  <a:cubicBezTo>
                    <a:pt x="6254" y="7076"/>
                    <a:pt x="6026" y="7464"/>
                    <a:pt x="5752" y="7829"/>
                  </a:cubicBezTo>
                  <a:cubicBezTo>
                    <a:pt x="5319" y="8400"/>
                    <a:pt x="4885" y="8674"/>
                    <a:pt x="4748" y="8765"/>
                  </a:cubicBezTo>
                  <a:lnTo>
                    <a:pt x="4748" y="6619"/>
                  </a:lnTo>
                  <a:close/>
                  <a:moveTo>
                    <a:pt x="4565" y="0"/>
                  </a:moveTo>
                  <a:cubicBezTo>
                    <a:pt x="2032" y="0"/>
                    <a:pt x="0" y="2054"/>
                    <a:pt x="0" y="4565"/>
                  </a:cubicBezTo>
                  <a:cubicBezTo>
                    <a:pt x="0" y="7076"/>
                    <a:pt x="2032" y="9130"/>
                    <a:pt x="4565" y="9130"/>
                  </a:cubicBezTo>
                  <a:cubicBezTo>
                    <a:pt x="7076" y="9130"/>
                    <a:pt x="9108" y="7076"/>
                    <a:pt x="9108" y="4565"/>
                  </a:cubicBezTo>
                  <a:cubicBezTo>
                    <a:pt x="9108" y="2054"/>
                    <a:pt x="7076" y="0"/>
                    <a:pt x="4565" y="0"/>
                  </a:cubicBezTo>
                  <a:close/>
                </a:path>
              </a:pathLst>
            </a:custGeom>
            <a:solidFill>
              <a:srgbClr val="D0BF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345" name="Google Shape;1345;p22"/>
            <p:cNvSpPr/>
            <p:nvPr/>
          </p:nvSpPr>
          <p:spPr>
            <a:xfrm>
              <a:off x="5723025" y="1561300"/>
              <a:ext cx="275650" cy="275650"/>
            </a:xfrm>
            <a:custGeom>
              <a:avLst/>
              <a:gdLst/>
              <a:ahLst/>
              <a:cxnLst/>
              <a:rect l="l" t="t" r="r" b="b"/>
              <a:pathLst>
                <a:path w="11026" h="11026" extrusionOk="0">
                  <a:moveTo>
                    <a:pt x="5525" y="0"/>
                  </a:moveTo>
                  <a:cubicBezTo>
                    <a:pt x="2489" y="0"/>
                    <a:pt x="1" y="2488"/>
                    <a:pt x="1" y="5524"/>
                  </a:cubicBezTo>
                  <a:cubicBezTo>
                    <a:pt x="1" y="8560"/>
                    <a:pt x="2489" y="11025"/>
                    <a:pt x="5525" y="11025"/>
                  </a:cubicBezTo>
                  <a:cubicBezTo>
                    <a:pt x="8560" y="11025"/>
                    <a:pt x="11025" y="8560"/>
                    <a:pt x="11025" y="5524"/>
                  </a:cubicBezTo>
                  <a:cubicBezTo>
                    <a:pt x="11025" y="2488"/>
                    <a:pt x="8560" y="0"/>
                    <a:pt x="5525" y="0"/>
                  </a:cubicBezTo>
                  <a:close/>
                </a:path>
              </a:pathLst>
            </a:custGeom>
            <a:solidFill>
              <a:srgbClr val="00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346" name="Google Shape;1346;p22"/>
            <p:cNvSpPr/>
            <p:nvPr/>
          </p:nvSpPr>
          <p:spPr>
            <a:xfrm>
              <a:off x="5786950" y="1650875"/>
              <a:ext cx="148375" cy="121000"/>
            </a:xfrm>
            <a:custGeom>
              <a:avLst/>
              <a:gdLst/>
              <a:ahLst/>
              <a:cxnLst/>
              <a:rect l="l" t="t" r="r" b="b"/>
              <a:pathLst>
                <a:path w="5935" h="4840" extrusionOk="0">
                  <a:moveTo>
                    <a:pt x="5136" y="1"/>
                  </a:moveTo>
                  <a:lnTo>
                    <a:pt x="1895" y="3242"/>
                  </a:lnTo>
                  <a:lnTo>
                    <a:pt x="776" y="2124"/>
                  </a:lnTo>
                  <a:lnTo>
                    <a:pt x="0" y="2923"/>
                  </a:lnTo>
                  <a:lnTo>
                    <a:pt x="1895" y="4840"/>
                  </a:lnTo>
                  <a:lnTo>
                    <a:pt x="5935" y="800"/>
                  </a:lnTo>
                  <a:lnTo>
                    <a:pt x="5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347" name="Google Shape;1347;p22"/>
            <p:cNvSpPr/>
            <p:nvPr/>
          </p:nvSpPr>
          <p:spPr>
            <a:xfrm>
              <a:off x="5723025" y="1934500"/>
              <a:ext cx="275650" cy="275625"/>
            </a:xfrm>
            <a:custGeom>
              <a:avLst/>
              <a:gdLst/>
              <a:ahLst/>
              <a:cxnLst/>
              <a:rect l="l" t="t" r="r" b="b"/>
              <a:pathLst>
                <a:path w="11026" h="11025" extrusionOk="0">
                  <a:moveTo>
                    <a:pt x="5525" y="0"/>
                  </a:moveTo>
                  <a:cubicBezTo>
                    <a:pt x="2489" y="0"/>
                    <a:pt x="1" y="2465"/>
                    <a:pt x="1" y="5524"/>
                  </a:cubicBezTo>
                  <a:cubicBezTo>
                    <a:pt x="1" y="8560"/>
                    <a:pt x="2489" y="11025"/>
                    <a:pt x="5525" y="11025"/>
                  </a:cubicBezTo>
                  <a:cubicBezTo>
                    <a:pt x="8560" y="11025"/>
                    <a:pt x="11025" y="8560"/>
                    <a:pt x="11025" y="5524"/>
                  </a:cubicBezTo>
                  <a:cubicBezTo>
                    <a:pt x="11025" y="2465"/>
                    <a:pt x="8560" y="0"/>
                    <a:pt x="5525" y="0"/>
                  </a:cubicBezTo>
                  <a:close/>
                </a:path>
              </a:pathLst>
            </a:custGeom>
            <a:solidFill>
              <a:srgbClr val="DD4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348" name="Google Shape;1348;p22"/>
            <p:cNvSpPr/>
            <p:nvPr/>
          </p:nvSpPr>
          <p:spPr>
            <a:xfrm>
              <a:off x="5790375" y="2001825"/>
              <a:ext cx="141525" cy="141550"/>
            </a:xfrm>
            <a:custGeom>
              <a:avLst/>
              <a:gdLst/>
              <a:ahLst/>
              <a:cxnLst/>
              <a:rect l="l" t="t" r="r" b="b"/>
              <a:pathLst>
                <a:path w="5661" h="5662" extrusionOk="0">
                  <a:moveTo>
                    <a:pt x="1005" y="1"/>
                  </a:moveTo>
                  <a:lnTo>
                    <a:pt x="0" y="1005"/>
                  </a:lnTo>
                  <a:lnTo>
                    <a:pt x="1826" y="2831"/>
                  </a:lnTo>
                  <a:lnTo>
                    <a:pt x="0" y="4634"/>
                  </a:lnTo>
                  <a:lnTo>
                    <a:pt x="1005" y="5661"/>
                  </a:lnTo>
                  <a:lnTo>
                    <a:pt x="2831" y="3835"/>
                  </a:lnTo>
                  <a:lnTo>
                    <a:pt x="4634" y="5661"/>
                  </a:lnTo>
                  <a:lnTo>
                    <a:pt x="5661" y="4634"/>
                  </a:lnTo>
                  <a:lnTo>
                    <a:pt x="3835" y="2831"/>
                  </a:lnTo>
                  <a:lnTo>
                    <a:pt x="5661" y="1005"/>
                  </a:lnTo>
                  <a:lnTo>
                    <a:pt x="4634" y="1"/>
                  </a:lnTo>
                  <a:lnTo>
                    <a:pt x="2831" y="1827"/>
                  </a:lnTo>
                  <a:lnTo>
                    <a:pt x="10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349" name="Google Shape;1349;p22"/>
            <p:cNvSpPr/>
            <p:nvPr/>
          </p:nvSpPr>
          <p:spPr>
            <a:xfrm>
              <a:off x="5672250" y="4146925"/>
              <a:ext cx="242700" cy="239600"/>
            </a:xfrm>
            <a:custGeom>
              <a:avLst/>
              <a:gdLst/>
              <a:ahLst/>
              <a:cxnLst/>
              <a:rect l="l" t="t" r="r" b="b"/>
              <a:pathLst>
                <a:path w="9708" h="9584" extrusionOk="0">
                  <a:moveTo>
                    <a:pt x="7613" y="1"/>
                  </a:moveTo>
                  <a:cubicBezTo>
                    <a:pt x="6353" y="1"/>
                    <a:pt x="4564" y="1062"/>
                    <a:pt x="3013" y="3284"/>
                  </a:cubicBezTo>
                  <a:cubicBezTo>
                    <a:pt x="822" y="6433"/>
                    <a:pt x="0" y="9583"/>
                    <a:pt x="0" y="9583"/>
                  </a:cubicBezTo>
                  <a:cubicBezTo>
                    <a:pt x="0" y="9583"/>
                    <a:pt x="7373" y="7734"/>
                    <a:pt x="8879" y="3557"/>
                  </a:cubicBezTo>
                  <a:cubicBezTo>
                    <a:pt x="9707" y="1228"/>
                    <a:pt x="8966" y="1"/>
                    <a:pt x="7613" y="1"/>
                  </a:cubicBezTo>
                  <a:close/>
                </a:path>
              </a:pathLst>
            </a:custGeom>
            <a:solidFill>
              <a:srgbClr val="CDD4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</p:grpSp>
      <p:grpSp>
        <p:nvGrpSpPr>
          <p:cNvPr id="1350" name="Google Shape;1350;p22"/>
          <p:cNvGrpSpPr/>
          <p:nvPr/>
        </p:nvGrpSpPr>
        <p:grpSpPr>
          <a:xfrm>
            <a:off x="7677253" y="2960740"/>
            <a:ext cx="1023841" cy="929849"/>
            <a:chOff x="7135604" y="1235567"/>
            <a:chExt cx="1218423" cy="1106568"/>
          </a:xfrm>
        </p:grpSpPr>
        <p:grpSp>
          <p:nvGrpSpPr>
            <p:cNvPr id="1351" name="Google Shape;1351;p22"/>
            <p:cNvGrpSpPr/>
            <p:nvPr/>
          </p:nvGrpSpPr>
          <p:grpSpPr>
            <a:xfrm>
              <a:off x="7336207" y="1636527"/>
              <a:ext cx="601178" cy="572731"/>
              <a:chOff x="-1954265" y="1217447"/>
              <a:chExt cx="792379" cy="754885"/>
            </a:xfrm>
          </p:grpSpPr>
          <p:sp>
            <p:nvSpPr>
              <p:cNvPr id="1352" name="Google Shape;1352;p22"/>
              <p:cNvSpPr/>
              <p:nvPr/>
            </p:nvSpPr>
            <p:spPr>
              <a:xfrm rot="-539285">
                <a:off x="-1884952" y="1283493"/>
                <a:ext cx="677242" cy="639865"/>
              </a:xfrm>
              <a:custGeom>
                <a:avLst/>
                <a:gdLst/>
                <a:ahLst/>
                <a:cxnLst/>
                <a:rect l="l" t="t" r="r" b="b"/>
                <a:pathLst>
                  <a:path w="41330" h="39049" extrusionOk="0">
                    <a:moveTo>
                      <a:pt x="1" y="0"/>
                    </a:moveTo>
                    <a:lnTo>
                      <a:pt x="1" y="39048"/>
                    </a:lnTo>
                    <a:lnTo>
                      <a:pt x="41329" y="39048"/>
                    </a:lnTo>
                    <a:lnTo>
                      <a:pt x="41329" y="0"/>
                    </a:lnTo>
                    <a:close/>
                  </a:path>
                </a:pathLst>
              </a:custGeom>
              <a:solidFill>
                <a:srgbClr val="F6A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e Vietnam"/>
                </a:endParaRPr>
              </a:p>
            </p:txBody>
          </p:sp>
          <p:sp>
            <p:nvSpPr>
              <p:cNvPr id="1353" name="Google Shape;1353;p22"/>
              <p:cNvSpPr/>
              <p:nvPr/>
            </p:nvSpPr>
            <p:spPr>
              <a:xfrm rot="-539285">
                <a:off x="-1908441" y="1266421"/>
                <a:ext cx="677242" cy="639849"/>
              </a:xfrm>
              <a:custGeom>
                <a:avLst/>
                <a:gdLst/>
                <a:ahLst/>
                <a:cxnLst/>
                <a:rect l="l" t="t" r="r" b="b"/>
                <a:pathLst>
                  <a:path w="41330" h="39048" extrusionOk="0">
                    <a:moveTo>
                      <a:pt x="1" y="0"/>
                    </a:moveTo>
                    <a:lnTo>
                      <a:pt x="1" y="39048"/>
                    </a:lnTo>
                    <a:lnTo>
                      <a:pt x="41329" y="39048"/>
                    </a:lnTo>
                    <a:lnTo>
                      <a:pt x="41329" y="0"/>
                    </a:lnTo>
                    <a:close/>
                  </a:path>
                </a:pathLst>
              </a:custGeom>
              <a:solidFill>
                <a:srgbClr val="FDF3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e Vietnam"/>
                </a:endParaRPr>
              </a:p>
            </p:txBody>
          </p:sp>
          <p:sp>
            <p:nvSpPr>
              <p:cNvPr id="1354" name="Google Shape;1354;p22"/>
              <p:cNvSpPr/>
              <p:nvPr/>
            </p:nvSpPr>
            <p:spPr>
              <a:xfrm rot="-539285">
                <a:off x="-1890748" y="1334387"/>
                <a:ext cx="85847" cy="85438"/>
              </a:xfrm>
              <a:custGeom>
                <a:avLst/>
                <a:gdLst/>
                <a:ahLst/>
                <a:cxnLst/>
                <a:rect l="l" t="t" r="r" b="b"/>
                <a:pathLst>
                  <a:path w="5239" h="5214" extrusionOk="0">
                    <a:moveTo>
                      <a:pt x="2607" y="0"/>
                    </a:moveTo>
                    <a:cubicBezTo>
                      <a:pt x="1179" y="0"/>
                      <a:pt x="1" y="1153"/>
                      <a:pt x="1" y="2607"/>
                    </a:cubicBezTo>
                    <a:cubicBezTo>
                      <a:pt x="1" y="4060"/>
                      <a:pt x="1179" y="5213"/>
                      <a:pt x="2607" y="5213"/>
                    </a:cubicBezTo>
                    <a:cubicBezTo>
                      <a:pt x="4061" y="5213"/>
                      <a:pt x="5239" y="4060"/>
                      <a:pt x="5239" y="2607"/>
                    </a:cubicBezTo>
                    <a:cubicBezTo>
                      <a:pt x="5239" y="1153"/>
                      <a:pt x="4061" y="0"/>
                      <a:pt x="2607" y="0"/>
                    </a:cubicBezTo>
                    <a:close/>
                  </a:path>
                </a:pathLst>
              </a:custGeom>
              <a:solidFill>
                <a:srgbClr val="F6A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e Vietnam"/>
                </a:endParaRPr>
              </a:p>
            </p:txBody>
          </p:sp>
          <p:sp>
            <p:nvSpPr>
              <p:cNvPr id="1355" name="Google Shape;1355;p22"/>
              <p:cNvSpPr/>
              <p:nvPr/>
            </p:nvSpPr>
            <p:spPr>
              <a:xfrm rot="-539285">
                <a:off x="-1752242" y="1313514"/>
                <a:ext cx="262032" cy="19319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1179" extrusionOk="0">
                    <a:moveTo>
                      <a:pt x="1" y="1"/>
                    </a:moveTo>
                    <a:lnTo>
                      <a:pt x="1" y="1179"/>
                    </a:lnTo>
                    <a:lnTo>
                      <a:pt x="15991" y="1179"/>
                    </a:lnTo>
                    <a:lnTo>
                      <a:pt x="15991" y="1"/>
                    </a:lnTo>
                    <a:close/>
                  </a:path>
                </a:pathLst>
              </a:custGeom>
              <a:solidFill>
                <a:srgbClr val="F6A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e Vietnam"/>
                </a:endParaRPr>
              </a:p>
            </p:txBody>
          </p:sp>
          <p:sp>
            <p:nvSpPr>
              <p:cNvPr id="1356" name="Google Shape;1356;p22"/>
              <p:cNvSpPr/>
              <p:nvPr/>
            </p:nvSpPr>
            <p:spPr>
              <a:xfrm rot="-539285">
                <a:off x="-1747296" y="1353435"/>
                <a:ext cx="167172" cy="9471"/>
              </a:xfrm>
              <a:custGeom>
                <a:avLst/>
                <a:gdLst/>
                <a:ahLst/>
                <a:cxnLst/>
                <a:rect l="l" t="t" r="r" b="b"/>
                <a:pathLst>
                  <a:path w="10202" h="578" extrusionOk="0">
                    <a:moveTo>
                      <a:pt x="1" y="1"/>
                    </a:moveTo>
                    <a:lnTo>
                      <a:pt x="1" y="577"/>
                    </a:lnTo>
                    <a:lnTo>
                      <a:pt x="10201" y="577"/>
                    </a:lnTo>
                    <a:lnTo>
                      <a:pt x="10201" y="1"/>
                    </a:lnTo>
                    <a:close/>
                  </a:path>
                </a:pathLst>
              </a:custGeom>
              <a:solidFill>
                <a:srgbClr val="F6A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e Vietnam"/>
                </a:endParaRPr>
              </a:p>
            </p:txBody>
          </p:sp>
          <p:sp>
            <p:nvSpPr>
              <p:cNvPr id="1357" name="Google Shape;1357;p22"/>
              <p:cNvSpPr/>
              <p:nvPr/>
            </p:nvSpPr>
            <p:spPr>
              <a:xfrm rot="-539285">
                <a:off x="-1744217" y="1372906"/>
                <a:ext cx="167172" cy="9471"/>
              </a:xfrm>
              <a:custGeom>
                <a:avLst/>
                <a:gdLst/>
                <a:ahLst/>
                <a:cxnLst/>
                <a:rect l="l" t="t" r="r" b="b"/>
                <a:pathLst>
                  <a:path w="10202" h="578" extrusionOk="0">
                    <a:moveTo>
                      <a:pt x="1" y="1"/>
                    </a:moveTo>
                    <a:lnTo>
                      <a:pt x="1" y="577"/>
                    </a:lnTo>
                    <a:lnTo>
                      <a:pt x="10201" y="577"/>
                    </a:lnTo>
                    <a:lnTo>
                      <a:pt x="10201" y="1"/>
                    </a:lnTo>
                    <a:close/>
                  </a:path>
                </a:pathLst>
              </a:custGeom>
              <a:solidFill>
                <a:srgbClr val="F6A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e Vietnam"/>
                </a:endParaRPr>
              </a:p>
            </p:txBody>
          </p:sp>
          <p:sp>
            <p:nvSpPr>
              <p:cNvPr id="1358" name="Google Shape;1358;p22"/>
              <p:cNvSpPr/>
              <p:nvPr/>
            </p:nvSpPr>
            <p:spPr>
              <a:xfrm rot="-539285">
                <a:off x="-1909082" y="1411441"/>
                <a:ext cx="677242" cy="341702"/>
              </a:xfrm>
              <a:custGeom>
                <a:avLst/>
                <a:gdLst/>
                <a:ahLst/>
                <a:cxnLst/>
                <a:rect l="l" t="t" r="r" b="b"/>
                <a:pathLst>
                  <a:path w="41330" h="20853" extrusionOk="0">
                    <a:moveTo>
                      <a:pt x="1" y="0"/>
                    </a:moveTo>
                    <a:lnTo>
                      <a:pt x="1" y="20852"/>
                    </a:lnTo>
                    <a:lnTo>
                      <a:pt x="41329" y="20852"/>
                    </a:lnTo>
                    <a:lnTo>
                      <a:pt x="4132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e Vietnam"/>
                </a:endParaRPr>
              </a:p>
            </p:txBody>
          </p:sp>
          <p:sp>
            <p:nvSpPr>
              <p:cNvPr id="1359" name="Google Shape;1359;p22"/>
              <p:cNvSpPr/>
              <p:nvPr/>
            </p:nvSpPr>
            <p:spPr>
              <a:xfrm rot="-539285">
                <a:off x="-1841820" y="1475981"/>
                <a:ext cx="465729" cy="238567"/>
              </a:xfrm>
              <a:custGeom>
                <a:avLst/>
                <a:gdLst/>
                <a:ahLst/>
                <a:cxnLst/>
                <a:rect l="l" t="t" r="r" b="b"/>
                <a:pathLst>
                  <a:path w="28422" h="14559" extrusionOk="0">
                    <a:moveTo>
                      <a:pt x="10087" y="0"/>
                    </a:moveTo>
                    <a:cubicBezTo>
                      <a:pt x="9406" y="0"/>
                      <a:pt x="8728" y="326"/>
                      <a:pt x="8321" y="975"/>
                    </a:cubicBezTo>
                    <a:lnTo>
                      <a:pt x="1" y="14559"/>
                    </a:lnTo>
                    <a:lnTo>
                      <a:pt x="28422" y="14559"/>
                    </a:lnTo>
                    <a:lnTo>
                      <a:pt x="26642" y="8017"/>
                    </a:lnTo>
                    <a:cubicBezTo>
                      <a:pt x="26382" y="7057"/>
                      <a:pt x="25520" y="6488"/>
                      <a:pt x="24631" y="6488"/>
                    </a:cubicBezTo>
                    <a:cubicBezTo>
                      <a:pt x="24151" y="6488"/>
                      <a:pt x="23663" y="6654"/>
                      <a:pt x="23259" y="7015"/>
                    </a:cubicBezTo>
                    <a:lnTo>
                      <a:pt x="18547" y="11200"/>
                    </a:lnTo>
                    <a:lnTo>
                      <a:pt x="11830" y="924"/>
                    </a:lnTo>
                    <a:cubicBezTo>
                      <a:pt x="11410" y="307"/>
                      <a:pt x="10747" y="0"/>
                      <a:pt x="10087" y="0"/>
                    </a:cubicBezTo>
                    <a:close/>
                  </a:path>
                </a:pathLst>
              </a:custGeom>
              <a:solidFill>
                <a:srgbClr val="FDF3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e Vietnam"/>
                </a:endParaRPr>
              </a:p>
            </p:txBody>
          </p:sp>
          <p:sp>
            <p:nvSpPr>
              <p:cNvPr id="1360" name="Google Shape;1360;p22"/>
              <p:cNvSpPr/>
              <p:nvPr/>
            </p:nvSpPr>
            <p:spPr>
              <a:xfrm rot="-539285">
                <a:off x="-1818221" y="1822763"/>
                <a:ext cx="89125" cy="72706"/>
              </a:xfrm>
              <a:custGeom>
                <a:avLst/>
                <a:gdLst/>
                <a:ahLst/>
                <a:cxnLst/>
                <a:rect l="l" t="t" r="r" b="b"/>
                <a:pathLst>
                  <a:path w="5439" h="4437" fill="none" extrusionOk="0">
                    <a:moveTo>
                      <a:pt x="4712" y="953"/>
                    </a:moveTo>
                    <a:cubicBezTo>
                      <a:pt x="4010" y="1"/>
                      <a:pt x="2882" y="1204"/>
                      <a:pt x="2707" y="1379"/>
                    </a:cubicBezTo>
                    <a:cubicBezTo>
                      <a:pt x="2557" y="1204"/>
                      <a:pt x="1429" y="1"/>
                      <a:pt x="727" y="953"/>
                    </a:cubicBezTo>
                    <a:cubicBezTo>
                      <a:pt x="0" y="1981"/>
                      <a:pt x="2632" y="4312"/>
                      <a:pt x="2782" y="4437"/>
                    </a:cubicBezTo>
                    <a:lnTo>
                      <a:pt x="2782" y="4437"/>
                    </a:lnTo>
                    <a:cubicBezTo>
                      <a:pt x="2782" y="4437"/>
                      <a:pt x="2782" y="4437"/>
                      <a:pt x="2782" y="4437"/>
                    </a:cubicBezTo>
                    <a:cubicBezTo>
                      <a:pt x="2782" y="4437"/>
                      <a:pt x="2782" y="4437"/>
                      <a:pt x="2782" y="4437"/>
                    </a:cubicBezTo>
                    <a:lnTo>
                      <a:pt x="2782" y="4437"/>
                    </a:lnTo>
                    <a:cubicBezTo>
                      <a:pt x="2933" y="4312"/>
                      <a:pt x="5439" y="1981"/>
                      <a:pt x="4712" y="953"/>
                    </a:cubicBezTo>
                    <a:close/>
                  </a:path>
                </a:pathLst>
              </a:custGeom>
              <a:noFill/>
              <a:ln w="3750" cap="rnd" cmpd="sng">
                <a:solidFill>
                  <a:srgbClr val="A4C2F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e Vietnam"/>
                </a:endParaRPr>
              </a:p>
            </p:txBody>
          </p:sp>
          <p:sp>
            <p:nvSpPr>
              <p:cNvPr id="1361" name="Google Shape;1361;p22"/>
              <p:cNvSpPr/>
              <p:nvPr/>
            </p:nvSpPr>
            <p:spPr>
              <a:xfrm rot="-539285">
                <a:off x="-1712009" y="1807940"/>
                <a:ext cx="74754" cy="74361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538" fill="none" extrusionOk="0">
                    <a:moveTo>
                      <a:pt x="652" y="3434"/>
                    </a:moveTo>
                    <a:cubicBezTo>
                      <a:pt x="1" y="2532"/>
                      <a:pt x="226" y="1279"/>
                      <a:pt x="1128" y="627"/>
                    </a:cubicBezTo>
                    <a:cubicBezTo>
                      <a:pt x="2056" y="1"/>
                      <a:pt x="3309" y="201"/>
                      <a:pt x="3961" y="1129"/>
                    </a:cubicBezTo>
                    <a:cubicBezTo>
                      <a:pt x="4562" y="1981"/>
                      <a:pt x="4387" y="3134"/>
                      <a:pt x="3610" y="3810"/>
                    </a:cubicBezTo>
                    <a:lnTo>
                      <a:pt x="3810" y="4412"/>
                    </a:lnTo>
                    <a:lnTo>
                      <a:pt x="3209" y="4086"/>
                    </a:lnTo>
                    <a:cubicBezTo>
                      <a:pt x="2331" y="4537"/>
                      <a:pt x="1229" y="4262"/>
                      <a:pt x="652" y="3434"/>
                    </a:cubicBezTo>
                    <a:close/>
                  </a:path>
                </a:pathLst>
              </a:custGeom>
              <a:noFill/>
              <a:ln w="3750" cap="rnd" cmpd="sng">
                <a:solidFill>
                  <a:srgbClr val="A4C2F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e Vietnam"/>
                </a:endParaRPr>
              </a:p>
            </p:txBody>
          </p:sp>
        </p:grpSp>
        <p:grpSp>
          <p:nvGrpSpPr>
            <p:cNvPr id="1362" name="Google Shape;1362;p22"/>
            <p:cNvGrpSpPr/>
            <p:nvPr/>
          </p:nvGrpSpPr>
          <p:grpSpPr>
            <a:xfrm>
              <a:off x="7135604" y="1235567"/>
              <a:ext cx="666151" cy="464916"/>
              <a:chOff x="396063" y="2096875"/>
              <a:chExt cx="924825" cy="645448"/>
            </a:xfrm>
          </p:grpSpPr>
          <p:sp>
            <p:nvSpPr>
              <p:cNvPr id="1363" name="Google Shape;1363;p22"/>
              <p:cNvSpPr/>
              <p:nvPr/>
            </p:nvSpPr>
            <p:spPr>
              <a:xfrm flipH="1">
                <a:off x="396063" y="2096875"/>
                <a:ext cx="924825" cy="645448"/>
              </a:xfrm>
              <a:custGeom>
                <a:avLst/>
                <a:gdLst/>
                <a:ahLst/>
                <a:cxnLst/>
                <a:rect l="l" t="t" r="r" b="b"/>
                <a:pathLst>
                  <a:path w="36993" h="18899" extrusionOk="0">
                    <a:moveTo>
                      <a:pt x="2958" y="1"/>
                    </a:moveTo>
                    <a:cubicBezTo>
                      <a:pt x="1328" y="1"/>
                      <a:pt x="0" y="1354"/>
                      <a:pt x="0" y="2983"/>
                    </a:cubicBezTo>
                    <a:lnTo>
                      <a:pt x="0" y="9450"/>
                    </a:lnTo>
                    <a:cubicBezTo>
                      <a:pt x="0" y="11104"/>
                      <a:pt x="1328" y="12432"/>
                      <a:pt x="2958" y="12432"/>
                    </a:cubicBezTo>
                    <a:lnTo>
                      <a:pt x="11629" y="12432"/>
                    </a:lnTo>
                    <a:lnTo>
                      <a:pt x="10877" y="18898"/>
                    </a:lnTo>
                    <a:lnTo>
                      <a:pt x="15664" y="12432"/>
                    </a:lnTo>
                    <a:lnTo>
                      <a:pt x="34010" y="12432"/>
                    </a:lnTo>
                    <a:cubicBezTo>
                      <a:pt x="35664" y="12432"/>
                      <a:pt x="36993" y="11104"/>
                      <a:pt x="36993" y="9450"/>
                    </a:cubicBezTo>
                    <a:lnTo>
                      <a:pt x="36993" y="2983"/>
                    </a:lnTo>
                    <a:cubicBezTo>
                      <a:pt x="36993" y="1354"/>
                      <a:pt x="35664" y="1"/>
                      <a:pt x="340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e Vietnam"/>
                </a:endParaRPr>
              </a:p>
            </p:txBody>
          </p:sp>
          <p:sp>
            <p:nvSpPr>
              <p:cNvPr id="1364" name="Google Shape;1364;p22"/>
              <p:cNvSpPr/>
              <p:nvPr/>
            </p:nvSpPr>
            <p:spPr>
              <a:xfrm>
                <a:off x="511988" y="2229313"/>
                <a:ext cx="69300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27720" h="1003" extrusionOk="0">
                    <a:moveTo>
                      <a:pt x="0" y="0"/>
                    </a:moveTo>
                    <a:lnTo>
                      <a:pt x="0" y="1003"/>
                    </a:lnTo>
                    <a:lnTo>
                      <a:pt x="27720" y="1003"/>
                    </a:lnTo>
                    <a:lnTo>
                      <a:pt x="27720" y="0"/>
                    </a:lnTo>
                    <a:close/>
                  </a:path>
                </a:pathLst>
              </a:custGeom>
              <a:solidFill>
                <a:srgbClr val="FDF3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e Vietnam"/>
                </a:endParaRPr>
              </a:p>
            </p:txBody>
          </p:sp>
          <p:sp>
            <p:nvSpPr>
              <p:cNvPr id="1365" name="Google Shape;1365;p22"/>
              <p:cNvSpPr/>
              <p:nvPr/>
            </p:nvSpPr>
            <p:spPr>
              <a:xfrm>
                <a:off x="511988" y="2289463"/>
                <a:ext cx="69300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27720" h="1003" extrusionOk="0">
                    <a:moveTo>
                      <a:pt x="0" y="0"/>
                    </a:moveTo>
                    <a:lnTo>
                      <a:pt x="0" y="1003"/>
                    </a:lnTo>
                    <a:lnTo>
                      <a:pt x="27720" y="1003"/>
                    </a:lnTo>
                    <a:lnTo>
                      <a:pt x="27720" y="0"/>
                    </a:lnTo>
                    <a:close/>
                  </a:path>
                </a:pathLst>
              </a:custGeom>
              <a:solidFill>
                <a:srgbClr val="FDF3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e Vietnam"/>
                </a:endParaRPr>
              </a:p>
            </p:txBody>
          </p:sp>
          <p:sp>
            <p:nvSpPr>
              <p:cNvPr id="1366" name="Google Shape;1366;p22"/>
              <p:cNvSpPr/>
              <p:nvPr/>
            </p:nvSpPr>
            <p:spPr>
              <a:xfrm>
                <a:off x="511988" y="2349613"/>
                <a:ext cx="69300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27720" h="1003" extrusionOk="0">
                    <a:moveTo>
                      <a:pt x="0" y="0"/>
                    </a:moveTo>
                    <a:lnTo>
                      <a:pt x="0" y="1003"/>
                    </a:lnTo>
                    <a:lnTo>
                      <a:pt x="27720" y="1003"/>
                    </a:lnTo>
                    <a:lnTo>
                      <a:pt x="27720" y="0"/>
                    </a:lnTo>
                    <a:close/>
                  </a:path>
                </a:pathLst>
              </a:custGeom>
              <a:solidFill>
                <a:srgbClr val="FDF3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e Vietnam"/>
                </a:endParaRPr>
              </a:p>
            </p:txBody>
          </p:sp>
        </p:grpSp>
        <p:grpSp>
          <p:nvGrpSpPr>
            <p:cNvPr id="1367" name="Google Shape;1367;p22"/>
            <p:cNvGrpSpPr/>
            <p:nvPr/>
          </p:nvGrpSpPr>
          <p:grpSpPr>
            <a:xfrm>
              <a:off x="7808094" y="1918208"/>
              <a:ext cx="433411" cy="423928"/>
              <a:chOff x="6343431" y="2588468"/>
              <a:chExt cx="603300" cy="590100"/>
            </a:xfrm>
          </p:grpSpPr>
          <p:sp>
            <p:nvSpPr>
              <p:cNvPr id="1368" name="Google Shape;1368;p22"/>
              <p:cNvSpPr/>
              <p:nvPr/>
            </p:nvSpPr>
            <p:spPr>
              <a:xfrm rot="-1172987">
                <a:off x="6406157" y="2655219"/>
                <a:ext cx="477847" cy="456597"/>
              </a:xfrm>
              <a:prstGeom prst="roundRect">
                <a:avLst>
                  <a:gd name="adj" fmla="val 16667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e Vietnam"/>
                </a:endParaRPr>
              </a:p>
            </p:txBody>
          </p:sp>
          <p:sp>
            <p:nvSpPr>
              <p:cNvPr id="1369" name="Google Shape;1369;p22"/>
              <p:cNvSpPr/>
              <p:nvPr/>
            </p:nvSpPr>
            <p:spPr>
              <a:xfrm>
                <a:off x="6460956" y="2712615"/>
                <a:ext cx="368246" cy="370172"/>
              </a:xfrm>
              <a:custGeom>
                <a:avLst/>
                <a:gdLst/>
                <a:ahLst/>
                <a:cxnLst/>
                <a:rect l="l" t="t" r="r" b="b"/>
                <a:pathLst>
                  <a:path w="14344" h="14419" extrusionOk="0">
                    <a:moveTo>
                      <a:pt x="7618" y="1027"/>
                    </a:moveTo>
                    <a:cubicBezTo>
                      <a:pt x="9447" y="1027"/>
                      <a:pt x="11177" y="2085"/>
                      <a:pt x="12009" y="3778"/>
                    </a:cubicBezTo>
                    <a:cubicBezTo>
                      <a:pt x="13610" y="6580"/>
                      <a:pt x="12075" y="10282"/>
                      <a:pt x="8940" y="11283"/>
                    </a:cubicBezTo>
                    <a:cubicBezTo>
                      <a:pt x="8416" y="11451"/>
                      <a:pt x="7867" y="11526"/>
                      <a:pt x="7307" y="11526"/>
                    </a:cubicBezTo>
                    <a:cubicBezTo>
                      <a:pt x="6975" y="11526"/>
                      <a:pt x="6640" y="11500"/>
                      <a:pt x="6305" y="11450"/>
                    </a:cubicBezTo>
                    <a:cubicBezTo>
                      <a:pt x="6255" y="11441"/>
                      <a:pt x="6207" y="11437"/>
                      <a:pt x="6160" y="11437"/>
                    </a:cubicBezTo>
                    <a:cubicBezTo>
                      <a:pt x="6021" y="11437"/>
                      <a:pt x="5896" y="11475"/>
                      <a:pt x="5771" y="11550"/>
                    </a:cubicBezTo>
                    <a:cubicBezTo>
                      <a:pt x="5271" y="11850"/>
                      <a:pt x="4837" y="12150"/>
                      <a:pt x="4270" y="12484"/>
                    </a:cubicBezTo>
                    <a:cubicBezTo>
                      <a:pt x="4237" y="11917"/>
                      <a:pt x="4237" y="11383"/>
                      <a:pt x="4170" y="10849"/>
                    </a:cubicBezTo>
                    <a:cubicBezTo>
                      <a:pt x="4136" y="10616"/>
                      <a:pt x="4036" y="10449"/>
                      <a:pt x="3903" y="10282"/>
                    </a:cubicBezTo>
                    <a:cubicBezTo>
                      <a:pt x="2235" y="8748"/>
                      <a:pt x="1668" y="6880"/>
                      <a:pt x="2335" y="4745"/>
                    </a:cubicBezTo>
                    <a:cubicBezTo>
                      <a:pt x="2902" y="2677"/>
                      <a:pt x="4770" y="1176"/>
                      <a:pt x="6938" y="1076"/>
                    </a:cubicBezTo>
                    <a:cubicBezTo>
                      <a:pt x="7165" y="1043"/>
                      <a:pt x="7392" y="1027"/>
                      <a:pt x="7618" y="1027"/>
                    </a:cubicBezTo>
                    <a:close/>
                    <a:moveTo>
                      <a:pt x="7417" y="1"/>
                    </a:moveTo>
                    <a:cubicBezTo>
                      <a:pt x="6320" y="1"/>
                      <a:pt x="5202" y="290"/>
                      <a:pt x="4170" y="909"/>
                    </a:cubicBezTo>
                    <a:cubicBezTo>
                      <a:pt x="667" y="3010"/>
                      <a:pt x="0" y="7781"/>
                      <a:pt x="2836" y="10749"/>
                    </a:cubicBezTo>
                    <a:cubicBezTo>
                      <a:pt x="3036" y="10916"/>
                      <a:pt x="3136" y="11183"/>
                      <a:pt x="3169" y="11483"/>
                    </a:cubicBezTo>
                    <a:cubicBezTo>
                      <a:pt x="3169" y="12451"/>
                      <a:pt x="3236" y="13385"/>
                      <a:pt x="3303" y="14419"/>
                    </a:cubicBezTo>
                    <a:cubicBezTo>
                      <a:pt x="4237" y="13785"/>
                      <a:pt x="5070" y="13218"/>
                      <a:pt x="5938" y="12651"/>
                    </a:cubicBezTo>
                    <a:cubicBezTo>
                      <a:pt x="6075" y="12568"/>
                      <a:pt x="6235" y="12509"/>
                      <a:pt x="6417" y="12509"/>
                    </a:cubicBezTo>
                    <a:cubicBezTo>
                      <a:pt x="6457" y="12509"/>
                      <a:pt x="6497" y="12511"/>
                      <a:pt x="6538" y="12517"/>
                    </a:cubicBezTo>
                    <a:cubicBezTo>
                      <a:pt x="6764" y="12538"/>
                      <a:pt x="6989" y="12549"/>
                      <a:pt x="7214" y="12549"/>
                    </a:cubicBezTo>
                    <a:cubicBezTo>
                      <a:pt x="8055" y="12549"/>
                      <a:pt x="8891" y="12399"/>
                      <a:pt x="9707" y="12084"/>
                    </a:cubicBezTo>
                    <a:cubicBezTo>
                      <a:pt x="12743" y="10849"/>
                      <a:pt x="14344" y="7547"/>
                      <a:pt x="13443" y="4411"/>
                    </a:cubicBezTo>
                    <a:cubicBezTo>
                      <a:pt x="12549" y="1658"/>
                      <a:pt x="10045" y="1"/>
                      <a:pt x="74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e Vietnam"/>
                </a:endParaRPr>
              </a:p>
            </p:txBody>
          </p:sp>
          <p:sp>
            <p:nvSpPr>
              <p:cNvPr id="1370" name="Google Shape;1370;p22"/>
              <p:cNvSpPr/>
              <p:nvPr/>
            </p:nvSpPr>
            <p:spPr>
              <a:xfrm>
                <a:off x="6557705" y="2819196"/>
                <a:ext cx="192492" cy="117426"/>
              </a:xfrm>
              <a:custGeom>
                <a:avLst/>
                <a:gdLst/>
                <a:ahLst/>
                <a:cxnLst/>
                <a:rect l="l" t="t" r="r" b="b"/>
                <a:pathLst>
                  <a:path w="7498" h="4574" extrusionOk="0">
                    <a:moveTo>
                      <a:pt x="807" y="1"/>
                    </a:moveTo>
                    <a:cubicBezTo>
                      <a:pt x="525" y="1"/>
                      <a:pt x="281" y="194"/>
                      <a:pt x="167" y="593"/>
                    </a:cubicBezTo>
                    <a:cubicBezTo>
                      <a:pt x="34" y="993"/>
                      <a:pt x="1" y="1394"/>
                      <a:pt x="101" y="1794"/>
                    </a:cubicBezTo>
                    <a:cubicBezTo>
                      <a:pt x="267" y="2294"/>
                      <a:pt x="601" y="2695"/>
                      <a:pt x="1001" y="2995"/>
                    </a:cubicBezTo>
                    <a:cubicBezTo>
                      <a:pt x="2173" y="4012"/>
                      <a:pt x="3687" y="4574"/>
                      <a:pt x="5227" y="4574"/>
                    </a:cubicBezTo>
                    <a:cubicBezTo>
                      <a:pt x="5352" y="4574"/>
                      <a:pt x="5479" y="4570"/>
                      <a:pt x="5605" y="4563"/>
                    </a:cubicBezTo>
                    <a:cubicBezTo>
                      <a:pt x="6238" y="4563"/>
                      <a:pt x="6839" y="4162"/>
                      <a:pt x="7139" y="3595"/>
                    </a:cubicBezTo>
                    <a:cubicBezTo>
                      <a:pt x="7497" y="3106"/>
                      <a:pt x="7156" y="2427"/>
                      <a:pt x="6580" y="2427"/>
                    </a:cubicBezTo>
                    <a:cubicBezTo>
                      <a:pt x="6566" y="2427"/>
                      <a:pt x="6552" y="2427"/>
                      <a:pt x="6539" y="2428"/>
                    </a:cubicBezTo>
                    <a:lnTo>
                      <a:pt x="6238" y="2361"/>
                    </a:lnTo>
                    <a:cubicBezTo>
                      <a:pt x="6012" y="2335"/>
                      <a:pt x="5844" y="2316"/>
                      <a:pt x="5715" y="2316"/>
                    </a:cubicBezTo>
                    <a:cubicBezTo>
                      <a:pt x="5348" y="2316"/>
                      <a:pt x="5284" y="2470"/>
                      <a:pt x="5037" y="3061"/>
                    </a:cubicBezTo>
                    <a:cubicBezTo>
                      <a:pt x="5008" y="3271"/>
                      <a:pt x="4816" y="3400"/>
                      <a:pt x="4608" y="3400"/>
                    </a:cubicBezTo>
                    <a:cubicBezTo>
                      <a:pt x="4585" y="3400"/>
                      <a:pt x="4561" y="3398"/>
                      <a:pt x="4537" y="3395"/>
                    </a:cubicBezTo>
                    <a:cubicBezTo>
                      <a:pt x="3670" y="3295"/>
                      <a:pt x="2869" y="2961"/>
                      <a:pt x="2202" y="2461"/>
                    </a:cubicBezTo>
                    <a:cubicBezTo>
                      <a:pt x="1969" y="2261"/>
                      <a:pt x="1902" y="2127"/>
                      <a:pt x="2035" y="1861"/>
                    </a:cubicBezTo>
                    <a:cubicBezTo>
                      <a:pt x="2269" y="1527"/>
                      <a:pt x="2202" y="1093"/>
                      <a:pt x="1902" y="860"/>
                    </a:cubicBezTo>
                    <a:cubicBezTo>
                      <a:pt x="1702" y="626"/>
                      <a:pt x="1635" y="526"/>
                      <a:pt x="1468" y="326"/>
                    </a:cubicBezTo>
                    <a:cubicBezTo>
                      <a:pt x="1253" y="111"/>
                      <a:pt x="1019" y="1"/>
                      <a:pt x="8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e Vietnam"/>
                </a:endParaRPr>
              </a:p>
            </p:txBody>
          </p:sp>
        </p:grpSp>
        <p:grpSp>
          <p:nvGrpSpPr>
            <p:cNvPr id="1371" name="Google Shape;1371;p22"/>
            <p:cNvGrpSpPr/>
            <p:nvPr/>
          </p:nvGrpSpPr>
          <p:grpSpPr>
            <a:xfrm>
              <a:off x="7937368" y="1376916"/>
              <a:ext cx="416659" cy="416659"/>
              <a:chOff x="7983118" y="1373116"/>
              <a:chExt cx="416659" cy="416659"/>
            </a:xfrm>
          </p:grpSpPr>
          <p:sp>
            <p:nvSpPr>
              <p:cNvPr id="1372" name="Google Shape;1372;p22"/>
              <p:cNvSpPr/>
              <p:nvPr/>
            </p:nvSpPr>
            <p:spPr>
              <a:xfrm>
                <a:off x="7983118" y="1373116"/>
                <a:ext cx="416659" cy="416659"/>
              </a:xfrm>
              <a:custGeom>
                <a:avLst/>
                <a:gdLst/>
                <a:ahLst/>
                <a:cxnLst/>
                <a:rect l="l" t="t" r="r" b="b"/>
                <a:pathLst>
                  <a:path w="11300" h="11300" extrusionOk="0">
                    <a:moveTo>
                      <a:pt x="5662" y="1"/>
                    </a:moveTo>
                    <a:cubicBezTo>
                      <a:pt x="2534" y="1"/>
                      <a:pt x="1" y="2534"/>
                      <a:pt x="1" y="5638"/>
                    </a:cubicBezTo>
                    <a:cubicBezTo>
                      <a:pt x="1" y="8765"/>
                      <a:pt x="2534" y="11299"/>
                      <a:pt x="5662" y="11299"/>
                    </a:cubicBezTo>
                    <a:cubicBezTo>
                      <a:pt x="8789" y="11299"/>
                      <a:pt x="11299" y="8765"/>
                      <a:pt x="11299" y="5638"/>
                    </a:cubicBezTo>
                    <a:cubicBezTo>
                      <a:pt x="11299" y="2534"/>
                      <a:pt x="8789" y="1"/>
                      <a:pt x="56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e Vietnam"/>
                </a:endParaRPr>
              </a:p>
            </p:txBody>
          </p:sp>
          <p:sp>
            <p:nvSpPr>
              <p:cNvPr id="1373" name="Google Shape;1373;p22"/>
              <p:cNvSpPr/>
              <p:nvPr/>
            </p:nvSpPr>
            <p:spPr>
              <a:xfrm rot="-1163165">
                <a:off x="8125789" y="1399875"/>
                <a:ext cx="204636" cy="254340"/>
              </a:xfrm>
              <a:custGeom>
                <a:avLst/>
                <a:gdLst/>
                <a:ahLst/>
                <a:cxnLst/>
                <a:rect l="l" t="t" r="r" b="b"/>
                <a:pathLst>
                  <a:path w="11676" h="14512" extrusionOk="0">
                    <a:moveTo>
                      <a:pt x="1301" y="14311"/>
                    </a:moveTo>
                    <a:cubicBezTo>
                      <a:pt x="934" y="14077"/>
                      <a:pt x="634" y="13744"/>
                      <a:pt x="167" y="13811"/>
                    </a:cubicBezTo>
                    <a:cubicBezTo>
                      <a:pt x="0" y="13811"/>
                      <a:pt x="33" y="13677"/>
                      <a:pt x="33" y="13577"/>
                    </a:cubicBezTo>
                    <a:lnTo>
                      <a:pt x="33" y="8273"/>
                    </a:lnTo>
                    <a:cubicBezTo>
                      <a:pt x="33" y="8140"/>
                      <a:pt x="33" y="8040"/>
                      <a:pt x="167" y="7973"/>
                    </a:cubicBezTo>
                    <a:cubicBezTo>
                      <a:pt x="1535" y="7272"/>
                      <a:pt x="2102" y="5938"/>
                      <a:pt x="2936" y="4804"/>
                    </a:cubicBezTo>
                    <a:cubicBezTo>
                      <a:pt x="3803" y="3637"/>
                      <a:pt x="4170" y="2202"/>
                      <a:pt x="3936" y="768"/>
                    </a:cubicBezTo>
                    <a:cubicBezTo>
                      <a:pt x="3870" y="368"/>
                      <a:pt x="4070" y="201"/>
                      <a:pt x="4403" y="101"/>
                    </a:cubicBezTo>
                    <a:cubicBezTo>
                      <a:pt x="4770" y="1"/>
                      <a:pt x="5204" y="134"/>
                      <a:pt x="5437" y="434"/>
                    </a:cubicBezTo>
                    <a:cubicBezTo>
                      <a:pt x="5804" y="1168"/>
                      <a:pt x="6071" y="1935"/>
                      <a:pt x="6205" y="2769"/>
                    </a:cubicBezTo>
                    <a:cubicBezTo>
                      <a:pt x="6271" y="3436"/>
                      <a:pt x="6038" y="4070"/>
                      <a:pt x="5938" y="4737"/>
                    </a:cubicBezTo>
                    <a:cubicBezTo>
                      <a:pt x="5871" y="5238"/>
                      <a:pt x="5771" y="5705"/>
                      <a:pt x="5671" y="6205"/>
                    </a:cubicBezTo>
                    <a:cubicBezTo>
                      <a:pt x="5804" y="6272"/>
                      <a:pt x="5938" y="6238"/>
                      <a:pt x="6071" y="6238"/>
                    </a:cubicBezTo>
                    <a:lnTo>
                      <a:pt x="10541" y="6238"/>
                    </a:lnTo>
                    <a:cubicBezTo>
                      <a:pt x="11175" y="6238"/>
                      <a:pt x="11475" y="6439"/>
                      <a:pt x="11575" y="6839"/>
                    </a:cubicBezTo>
                    <a:cubicBezTo>
                      <a:pt x="11675" y="7373"/>
                      <a:pt x="11408" y="7906"/>
                      <a:pt x="10908" y="8140"/>
                    </a:cubicBezTo>
                    <a:cubicBezTo>
                      <a:pt x="10808" y="8206"/>
                      <a:pt x="10608" y="8140"/>
                      <a:pt x="10608" y="8307"/>
                    </a:cubicBezTo>
                    <a:cubicBezTo>
                      <a:pt x="10574" y="8507"/>
                      <a:pt x="10774" y="8473"/>
                      <a:pt x="10908" y="8540"/>
                    </a:cubicBezTo>
                    <a:cubicBezTo>
                      <a:pt x="11442" y="8907"/>
                      <a:pt x="11342" y="9674"/>
                      <a:pt x="10708" y="10141"/>
                    </a:cubicBezTo>
                    <a:cubicBezTo>
                      <a:pt x="10541" y="10241"/>
                      <a:pt x="10274" y="10175"/>
                      <a:pt x="10241" y="10408"/>
                    </a:cubicBezTo>
                    <a:cubicBezTo>
                      <a:pt x="10241" y="10642"/>
                      <a:pt x="10541" y="10575"/>
                      <a:pt x="10641" y="10708"/>
                    </a:cubicBezTo>
                    <a:cubicBezTo>
                      <a:pt x="11075" y="11109"/>
                      <a:pt x="10875" y="11943"/>
                      <a:pt x="10241" y="12276"/>
                    </a:cubicBezTo>
                    <a:cubicBezTo>
                      <a:pt x="10141" y="12276"/>
                      <a:pt x="10041" y="12309"/>
                      <a:pt x="9974" y="12376"/>
                    </a:cubicBezTo>
                    <a:cubicBezTo>
                      <a:pt x="9907" y="12410"/>
                      <a:pt x="9840" y="12476"/>
                      <a:pt x="9974" y="12576"/>
                    </a:cubicBezTo>
                    <a:cubicBezTo>
                      <a:pt x="10608" y="13043"/>
                      <a:pt x="10608" y="13677"/>
                      <a:pt x="9974" y="14144"/>
                    </a:cubicBezTo>
                    <a:lnTo>
                      <a:pt x="9774" y="14278"/>
                    </a:lnTo>
                    <a:cubicBezTo>
                      <a:pt x="9540" y="14444"/>
                      <a:pt x="9273" y="14478"/>
                      <a:pt x="8973" y="14478"/>
                    </a:cubicBezTo>
                    <a:lnTo>
                      <a:pt x="1968" y="14478"/>
                    </a:lnTo>
                    <a:cubicBezTo>
                      <a:pt x="1735" y="14511"/>
                      <a:pt x="1468" y="14444"/>
                      <a:pt x="1301" y="143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e Vietnam"/>
                </a:endParaRPr>
              </a:p>
            </p:txBody>
          </p:sp>
          <p:sp>
            <p:nvSpPr>
              <p:cNvPr id="1374" name="Google Shape;1374;p22"/>
              <p:cNvSpPr/>
              <p:nvPr/>
            </p:nvSpPr>
            <p:spPr>
              <a:xfrm rot="-1163165">
                <a:off x="8063436" y="1578333"/>
                <a:ext cx="83039" cy="130973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7473" extrusionOk="0">
                    <a:moveTo>
                      <a:pt x="1" y="3703"/>
                    </a:moveTo>
                    <a:lnTo>
                      <a:pt x="1" y="334"/>
                    </a:lnTo>
                    <a:cubicBezTo>
                      <a:pt x="1" y="101"/>
                      <a:pt x="34" y="1"/>
                      <a:pt x="301" y="1"/>
                    </a:cubicBezTo>
                    <a:lnTo>
                      <a:pt x="4437" y="1"/>
                    </a:lnTo>
                    <a:cubicBezTo>
                      <a:pt x="4704" y="1"/>
                      <a:pt x="4737" y="67"/>
                      <a:pt x="4737" y="301"/>
                    </a:cubicBezTo>
                    <a:lnTo>
                      <a:pt x="4737" y="7106"/>
                    </a:lnTo>
                    <a:cubicBezTo>
                      <a:pt x="4737" y="7406"/>
                      <a:pt x="4637" y="7473"/>
                      <a:pt x="4370" y="7473"/>
                    </a:cubicBezTo>
                    <a:cubicBezTo>
                      <a:pt x="3036" y="7439"/>
                      <a:pt x="1702" y="7439"/>
                      <a:pt x="368" y="7473"/>
                    </a:cubicBezTo>
                    <a:cubicBezTo>
                      <a:pt x="34" y="7473"/>
                      <a:pt x="1" y="7373"/>
                      <a:pt x="1" y="7039"/>
                    </a:cubicBezTo>
                    <a:cubicBezTo>
                      <a:pt x="34" y="5972"/>
                      <a:pt x="1" y="4837"/>
                      <a:pt x="1" y="370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e Vietnam"/>
                </a:endParaRPr>
              </a:p>
            </p:txBody>
          </p:sp>
        </p:grpSp>
      </p:grpSp>
      <p:sp>
        <p:nvSpPr>
          <p:cNvPr id="32" name="Google Shape;1210;p22">
            <a:extLst>
              <a:ext uri="{FF2B5EF4-FFF2-40B4-BE49-F238E27FC236}">
                <a16:creationId xmlns:a16="http://schemas.microsoft.com/office/drawing/2014/main" id="{32503C52-98F9-1C7D-CD3D-E793C5E796B8}"/>
              </a:ext>
            </a:extLst>
          </p:cNvPr>
          <p:cNvSpPr/>
          <p:nvPr/>
        </p:nvSpPr>
        <p:spPr>
          <a:xfrm>
            <a:off x="703829" y="-10790"/>
            <a:ext cx="5103693" cy="4367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>
                <a:solidFill>
                  <a:schemeClr val="dk1"/>
                </a:solidFill>
                <a:latin typeface="Be Vietnam"/>
                <a:ea typeface="Fira Sans Extra Condensed SemiBold"/>
                <a:cs typeface="Fira Sans Extra Condensed SemiBold"/>
                <a:sym typeface="Fira Sans Extra Condensed SemiBold"/>
              </a:rPr>
              <a:t>   Agenda</a:t>
            </a:r>
            <a:endParaRPr sz="1600" b="1" dirty="0">
              <a:solidFill>
                <a:schemeClr val="dk1"/>
              </a:solidFill>
              <a:latin typeface="Be Vietnam"/>
            </a:endParaRPr>
          </a:p>
        </p:txBody>
      </p:sp>
      <p:sp>
        <p:nvSpPr>
          <p:cNvPr id="43" name="Google Shape;1210;p22">
            <a:extLst>
              <a:ext uri="{FF2B5EF4-FFF2-40B4-BE49-F238E27FC236}">
                <a16:creationId xmlns:a16="http://schemas.microsoft.com/office/drawing/2014/main" id="{F00E3731-5D33-C3E4-5AA1-008DCCE58B82}"/>
              </a:ext>
            </a:extLst>
          </p:cNvPr>
          <p:cNvSpPr/>
          <p:nvPr/>
        </p:nvSpPr>
        <p:spPr>
          <a:xfrm rot="19818653">
            <a:off x="504607" y="432542"/>
            <a:ext cx="654546" cy="310572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b="1" dirty="0">
              <a:solidFill>
                <a:schemeClr val="dk1"/>
              </a:solidFill>
              <a:latin typeface="Be Vietnam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3"/>
          <p:cNvSpPr/>
          <p:nvPr/>
        </p:nvSpPr>
        <p:spPr>
          <a:xfrm flipH="1">
            <a:off x="3990775" y="1423863"/>
            <a:ext cx="862800" cy="360000"/>
          </a:xfrm>
          <a:prstGeom prst="triangle">
            <a:avLst>
              <a:gd name="adj" fmla="val 7907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43"/>
          <p:cNvSpPr/>
          <p:nvPr/>
        </p:nvSpPr>
        <p:spPr>
          <a:xfrm flipH="1">
            <a:off x="6686450" y="1423863"/>
            <a:ext cx="862800" cy="360000"/>
          </a:xfrm>
          <a:prstGeom prst="triangle">
            <a:avLst>
              <a:gd name="adj" fmla="val 7907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43"/>
          <p:cNvSpPr/>
          <p:nvPr/>
        </p:nvSpPr>
        <p:spPr>
          <a:xfrm flipH="1">
            <a:off x="1295100" y="1423863"/>
            <a:ext cx="862800" cy="360000"/>
          </a:xfrm>
          <a:prstGeom prst="triangle">
            <a:avLst>
              <a:gd name="adj" fmla="val 7907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43"/>
          <p:cNvSpPr txBox="1">
            <a:spLocks noGrp="1"/>
          </p:cNvSpPr>
          <p:nvPr>
            <p:ph type="title" idx="17"/>
          </p:nvPr>
        </p:nvSpPr>
        <p:spPr>
          <a:xfrm>
            <a:off x="522000" y="180279"/>
            <a:ext cx="810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Ethical considerations</a:t>
            </a:r>
            <a:endParaRPr dirty="0"/>
          </a:p>
        </p:txBody>
      </p:sp>
      <p:sp>
        <p:nvSpPr>
          <p:cNvPr id="528" name="Google Shape;528;p43"/>
          <p:cNvSpPr txBox="1">
            <a:spLocks noGrp="1"/>
          </p:cNvSpPr>
          <p:nvPr>
            <p:ph type="title"/>
          </p:nvPr>
        </p:nvSpPr>
        <p:spPr>
          <a:xfrm flipH="1">
            <a:off x="620700" y="1491575"/>
            <a:ext cx="10800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01</a:t>
            </a:r>
            <a:endParaRPr dirty="0"/>
          </a:p>
        </p:txBody>
      </p:sp>
      <p:sp>
        <p:nvSpPr>
          <p:cNvPr id="529" name="Google Shape;529;p43"/>
          <p:cNvSpPr txBox="1">
            <a:spLocks noGrp="1"/>
          </p:cNvSpPr>
          <p:nvPr>
            <p:ph type="subTitle" idx="3"/>
          </p:nvPr>
        </p:nvSpPr>
        <p:spPr>
          <a:xfrm>
            <a:off x="620700" y="1851575"/>
            <a:ext cx="21597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000" b="1" dirty="0"/>
              <a:t>Privacy issues</a:t>
            </a:r>
          </a:p>
        </p:txBody>
      </p:sp>
      <p:sp>
        <p:nvSpPr>
          <p:cNvPr id="530" name="Google Shape;530;p43"/>
          <p:cNvSpPr txBox="1">
            <a:spLocks noGrp="1"/>
          </p:cNvSpPr>
          <p:nvPr>
            <p:ph type="subTitle" idx="4"/>
          </p:nvPr>
        </p:nvSpPr>
        <p:spPr>
          <a:xfrm>
            <a:off x="3342325" y="1851575"/>
            <a:ext cx="21597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000" b="1" dirty="0"/>
              <a:t>Deception</a:t>
            </a:r>
          </a:p>
        </p:txBody>
      </p:sp>
      <p:sp>
        <p:nvSpPr>
          <p:cNvPr id="531" name="Google Shape;531;p43"/>
          <p:cNvSpPr txBox="1">
            <a:spLocks noGrp="1"/>
          </p:cNvSpPr>
          <p:nvPr>
            <p:ph type="subTitle" idx="5"/>
          </p:nvPr>
        </p:nvSpPr>
        <p:spPr>
          <a:xfrm>
            <a:off x="6063950" y="1851575"/>
            <a:ext cx="21597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000" b="1" dirty="0"/>
              <a:t>Manipulation </a:t>
            </a:r>
          </a:p>
        </p:txBody>
      </p:sp>
      <p:sp>
        <p:nvSpPr>
          <p:cNvPr id="532" name="Google Shape;532;p43"/>
          <p:cNvSpPr txBox="1">
            <a:spLocks noGrp="1"/>
          </p:cNvSpPr>
          <p:nvPr>
            <p:ph type="subTitle" idx="6"/>
          </p:nvPr>
        </p:nvSpPr>
        <p:spPr>
          <a:xfrm>
            <a:off x="1850375" y="3471926"/>
            <a:ext cx="21393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000" b="1" dirty="0"/>
              <a:t>Discrimination</a:t>
            </a:r>
          </a:p>
        </p:txBody>
      </p:sp>
      <p:sp>
        <p:nvSpPr>
          <p:cNvPr id="533" name="Google Shape;533;p43"/>
          <p:cNvSpPr txBox="1">
            <a:spLocks noGrp="1"/>
          </p:cNvSpPr>
          <p:nvPr>
            <p:ph type="subTitle" idx="7"/>
          </p:nvPr>
        </p:nvSpPr>
        <p:spPr>
          <a:xfrm>
            <a:off x="4572000" y="3471926"/>
            <a:ext cx="21597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000" b="1" dirty="0"/>
              <a:t>Responsibility</a:t>
            </a:r>
          </a:p>
        </p:txBody>
      </p:sp>
      <p:sp>
        <p:nvSpPr>
          <p:cNvPr id="535" name="Google Shape;535;p43"/>
          <p:cNvSpPr txBox="1">
            <a:spLocks noGrp="1"/>
          </p:cNvSpPr>
          <p:nvPr>
            <p:ph type="title" idx="9"/>
          </p:nvPr>
        </p:nvSpPr>
        <p:spPr>
          <a:xfrm>
            <a:off x="3342325" y="1491575"/>
            <a:ext cx="10800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02</a:t>
            </a:r>
            <a:endParaRPr/>
          </a:p>
        </p:txBody>
      </p:sp>
      <p:sp>
        <p:nvSpPr>
          <p:cNvPr id="536" name="Google Shape;536;p43"/>
          <p:cNvSpPr txBox="1">
            <a:spLocks noGrp="1"/>
          </p:cNvSpPr>
          <p:nvPr>
            <p:ph type="title" idx="13"/>
          </p:nvPr>
        </p:nvSpPr>
        <p:spPr>
          <a:xfrm>
            <a:off x="6063950" y="1491575"/>
            <a:ext cx="10800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03</a:t>
            </a:r>
            <a:endParaRPr/>
          </a:p>
        </p:txBody>
      </p:sp>
      <p:sp>
        <p:nvSpPr>
          <p:cNvPr id="537" name="Google Shape;537;p43"/>
          <p:cNvSpPr txBox="1">
            <a:spLocks noGrp="1"/>
          </p:cNvSpPr>
          <p:nvPr>
            <p:ph type="title" idx="14"/>
          </p:nvPr>
        </p:nvSpPr>
        <p:spPr>
          <a:xfrm flipH="1">
            <a:off x="1850375" y="3111926"/>
            <a:ext cx="10800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04</a:t>
            </a:r>
            <a:endParaRPr/>
          </a:p>
        </p:txBody>
      </p:sp>
      <p:sp>
        <p:nvSpPr>
          <p:cNvPr id="538" name="Google Shape;538;p43"/>
          <p:cNvSpPr txBox="1">
            <a:spLocks noGrp="1"/>
          </p:cNvSpPr>
          <p:nvPr>
            <p:ph type="title" idx="15"/>
          </p:nvPr>
        </p:nvSpPr>
        <p:spPr>
          <a:xfrm>
            <a:off x="4572000" y="3111926"/>
            <a:ext cx="10800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05</a:t>
            </a:r>
            <a:endParaRPr/>
          </a:p>
        </p:txBody>
      </p:sp>
      <p:sp>
        <p:nvSpPr>
          <p:cNvPr id="544" name="Google Shape;544;p43"/>
          <p:cNvSpPr/>
          <p:nvPr/>
        </p:nvSpPr>
        <p:spPr>
          <a:xfrm flipH="1">
            <a:off x="5220450" y="3046964"/>
            <a:ext cx="862800" cy="360000"/>
          </a:xfrm>
          <a:prstGeom prst="triangle">
            <a:avLst>
              <a:gd name="adj" fmla="val 7907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43"/>
          <p:cNvSpPr/>
          <p:nvPr/>
        </p:nvSpPr>
        <p:spPr>
          <a:xfrm flipH="1">
            <a:off x="2524775" y="3046964"/>
            <a:ext cx="862800" cy="360000"/>
          </a:xfrm>
          <a:prstGeom prst="triangle">
            <a:avLst>
              <a:gd name="adj" fmla="val 7907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977;p54">
            <a:extLst>
              <a:ext uri="{FF2B5EF4-FFF2-40B4-BE49-F238E27FC236}">
                <a16:creationId xmlns:a16="http://schemas.microsoft.com/office/drawing/2014/main" id="{AF7E0EF9-AAE8-2590-2209-3AF2C9125FDE}"/>
              </a:ext>
            </a:extLst>
          </p:cNvPr>
          <p:cNvGrpSpPr/>
          <p:nvPr/>
        </p:nvGrpSpPr>
        <p:grpSpPr>
          <a:xfrm>
            <a:off x="6531005" y="2447104"/>
            <a:ext cx="2469459" cy="2519805"/>
            <a:chOff x="1404500" y="453700"/>
            <a:chExt cx="4742575" cy="4835550"/>
          </a:xfrm>
        </p:grpSpPr>
        <p:sp>
          <p:nvSpPr>
            <p:cNvPr id="19" name="Google Shape;978;p54">
              <a:extLst>
                <a:ext uri="{FF2B5EF4-FFF2-40B4-BE49-F238E27FC236}">
                  <a16:creationId xmlns:a16="http://schemas.microsoft.com/office/drawing/2014/main" id="{53BBE357-704B-4055-F7B0-D1F59CFC3C0E}"/>
                </a:ext>
              </a:extLst>
            </p:cNvPr>
            <p:cNvSpPr/>
            <p:nvPr/>
          </p:nvSpPr>
          <p:spPr>
            <a:xfrm>
              <a:off x="1404500" y="2551425"/>
              <a:ext cx="4742575" cy="2737825"/>
            </a:xfrm>
            <a:custGeom>
              <a:avLst/>
              <a:gdLst/>
              <a:ahLst/>
              <a:cxnLst/>
              <a:rect l="l" t="t" r="r" b="b"/>
              <a:pathLst>
                <a:path w="189703" h="109513" extrusionOk="0">
                  <a:moveTo>
                    <a:pt x="94869" y="1"/>
                  </a:moveTo>
                  <a:cubicBezTo>
                    <a:pt x="42464" y="1"/>
                    <a:pt x="1" y="24518"/>
                    <a:pt x="1" y="54740"/>
                  </a:cubicBezTo>
                  <a:cubicBezTo>
                    <a:pt x="1" y="84995"/>
                    <a:pt x="42464" y="109513"/>
                    <a:pt x="94869" y="109513"/>
                  </a:cubicBezTo>
                  <a:cubicBezTo>
                    <a:pt x="147239" y="109513"/>
                    <a:pt x="189703" y="84995"/>
                    <a:pt x="189703" y="54740"/>
                  </a:cubicBezTo>
                  <a:cubicBezTo>
                    <a:pt x="189703" y="24518"/>
                    <a:pt x="147239" y="1"/>
                    <a:pt x="94869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79;p54">
              <a:extLst>
                <a:ext uri="{FF2B5EF4-FFF2-40B4-BE49-F238E27FC236}">
                  <a16:creationId xmlns:a16="http://schemas.microsoft.com/office/drawing/2014/main" id="{57635464-8EF6-CE19-F02E-F6B7A06CECA9}"/>
                </a:ext>
              </a:extLst>
            </p:cNvPr>
            <p:cNvSpPr/>
            <p:nvPr/>
          </p:nvSpPr>
          <p:spPr>
            <a:xfrm>
              <a:off x="1654675" y="3844850"/>
              <a:ext cx="1470250" cy="849800"/>
            </a:xfrm>
            <a:custGeom>
              <a:avLst/>
              <a:gdLst/>
              <a:ahLst/>
              <a:cxnLst/>
              <a:rect l="l" t="t" r="r" b="b"/>
              <a:pathLst>
                <a:path w="58810" h="33992" extrusionOk="0">
                  <a:moveTo>
                    <a:pt x="29422" y="1"/>
                  </a:moveTo>
                  <a:cubicBezTo>
                    <a:pt x="13177" y="1"/>
                    <a:pt x="1" y="7606"/>
                    <a:pt x="1" y="17013"/>
                  </a:cubicBezTo>
                  <a:cubicBezTo>
                    <a:pt x="1" y="26386"/>
                    <a:pt x="13177" y="33992"/>
                    <a:pt x="29422" y="33992"/>
                  </a:cubicBezTo>
                  <a:cubicBezTo>
                    <a:pt x="45667" y="33992"/>
                    <a:pt x="58810" y="26386"/>
                    <a:pt x="58810" y="17013"/>
                  </a:cubicBezTo>
                  <a:cubicBezTo>
                    <a:pt x="58810" y="7606"/>
                    <a:pt x="45667" y="1"/>
                    <a:pt x="29422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80;p54">
              <a:extLst>
                <a:ext uri="{FF2B5EF4-FFF2-40B4-BE49-F238E27FC236}">
                  <a16:creationId xmlns:a16="http://schemas.microsoft.com/office/drawing/2014/main" id="{2A2D1246-9469-60B6-4AAD-2640C3F178C9}"/>
                </a:ext>
              </a:extLst>
            </p:cNvPr>
            <p:cNvSpPr/>
            <p:nvPr/>
          </p:nvSpPr>
          <p:spPr>
            <a:xfrm>
              <a:off x="3616075" y="2918375"/>
              <a:ext cx="1609525" cy="1662875"/>
            </a:xfrm>
            <a:custGeom>
              <a:avLst/>
              <a:gdLst/>
              <a:ahLst/>
              <a:cxnLst/>
              <a:rect l="l" t="t" r="r" b="b"/>
              <a:pathLst>
                <a:path w="64381" h="66515" extrusionOk="0">
                  <a:moveTo>
                    <a:pt x="60978" y="0"/>
                  </a:moveTo>
                  <a:lnTo>
                    <a:pt x="1" y="35225"/>
                  </a:lnTo>
                  <a:lnTo>
                    <a:pt x="1" y="64546"/>
                  </a:lnTo>
                  <a:lnTo>
                    <a:pt x="3403" y="66514"/>
                  </a:lnTo>
                  <a:lnTo>
                    <a:pt x="64380" y="31289"/>
                  </a:lnTo>
                  <a:lnTo>
                    <a:pt x="64380" y="1968"/>
                  </a:lnTo>
                  <a:lnTo>
                    <a:pt x="60978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81;p54">
              <a:extLst>
                <a:ext uri="{FF2B5EF4-FFF2-40B4-BE49-F238E27FC236}">
                  <a16:creationId xmlns:a16="http://schemas.microsoft.com/office/drawing/2014/main" id="{2D9B0DC1-8A8C-D225-F291-802F6D262470}"/>
                </a:ext>
              </a:extLst>
            </p:cNvPr>
            <p:cNvSpPr/>
            <p:nvPr/>
          </p:nvSpPr>
          <p:spPr>
            <a:xfrm>
              <a:off x="3616075" y="2918375"/>
              <a:ext cx="1609525" cy="1662875"/>
            </a:xfrm>
            <a:custGeom>
              <a:avLst/>
              <a:gdLst/>
              <a:ahLst/>
              <a:cxnLst/>
              <a:rect l="l" t="t" r="r" b="b"/>
              <a:pathLst>
                <a:path w="64381" h="66515" extrusionOk="0">
                  <a:moveTo>
                    <a:pt x="60978" y="0"/>
                  </a:moveTo>
                  <a:lnTo>
                    <a:pt x="1" y="35225"/>
                  </a:lnTo>
                  <a:lnTo>
                    <a:pt x="1" y="64546"/>
                  </a:lnTo>
                  <a:lnTo>
                    <a:pt x="3403" y="66514"/>
                  </a:lnTo>
                  <a:lnTo>
                    <a:pt x="64380" y="31289"/>
                  </a:lnTo>
                  <a:lnTo>
                    <a:pt x="64380" y="1968"/>
                  </a:lnTo>
                  <a:lnTo>
                    <a:pt x="609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82;p54">
              <a:extLst>
                <a:ext uri="{FF2B5EF4-FFF2-40B4-BE49-F238E27FC236}">
                  <a16:creationId xmlns:a16="http://schemas.microsoft.com/office/drawing/2014/main" id="{81436BF3-BE66-7032-CF8D-160897E2C028}"/>
                </a:ext>
              </a:extLst>
            </p:cNvPr>
            <p:cNvSpPr/>
            <p:nvPr/>
          </p:nvSpPr>
          <p:spPr>
            <a:xfrm>
              <a:off x="3701150" y="2967575"/>
              <a:ext cx="1524450" cy="1613675"/>
            </a:xfrm>
            <a:custGeom>
              <a:avLst/>
              <a:gdLst/>
              <a:ahLst/>
              <a:cxnLst/>
              <a:rect l="l" t="t" r="r" b="b"/>
              <a:pathLst>
                <a:path w="60978" h="64547" extrusionOk="0">
                  <a:moveTo>
                    <a:pt x="60977" y="0"/>
                  </a:moveTo>
                  <a:lnTo>
                    <a:pt x="0" y="35192"/>
                  </a:lnTo>
                  <a:lnTo>
                    <a:pt x="0" y="64546"/>
                  </a:lnTo>
                  <a:lnTo>
                    <a:pt x="60977" y="29321"/>
                  </a:lnTo>
                  <a:lnTo>
                    <a:pt x="60977" y="0"/>
                  </a:lnTo>
                  <a:close/>
                </a:path>
              </a:pathLst>
            </a:custGeom>
            <a:solidFill>
              <a:srgbClr val="FFC100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83;p54">
              <a:extLst>
                <a:ext uri="{FF2B5EF4-FFF2-40B4-BE49-F238E27FC236}">
                  <a16:creationId xmlns:a16="http://schemas.microsoft.com/office/drawing/2014/main" id="{4449A964-DB2C-6930-9E0A-A782F8E7E135}"/>
                </a:ext>
              </a:extLst>
            </p:cNvPr>
            <p:cNvSpPr/>
            <p:nvPr/>
          </p:nvSpPr>
          <p:spPr>
            <a:xfrm>
              <a:off x="3827900" y="2756575"/>
              <a:ext cx="719700" cy="870650"/>
            </a:xfrm>
            <a:custGeom>
              <a:avLst/>
              <a:gdLst/>
              <a:ahLst/>
              <a:cxnLst/>
              <a:rect l="l" t="t" r="r" b="b"/>
              <a:pathLst>
                <a:path w="28788" h="34826" extrusionOk="0">
                  <a:moveTo>
                    <a:pt x="14211" y="1"/>
                  </a:moveTo>
                  <a:cubicBezTo>
                    <a:pt x="3637" y="9541"/>
                    <a:pt x="1" y="21583"/>
                    <a:pt x="6772" y="32891"/>
                  </a:cubicBezTo>
                  <a:lnTo>
                    <a:pt x="10175" y="34826"/>
                  </a:lnTo>
                  <a:lnTo>
                    <a:pt x="28788" y="24085"/>
                  </a:lnTo>
                  <a:lnTo>
                    <a:pt x="25419" y="22117"/>
                  </a:lnTo>
                  <a:cubicBezTo>
                    <a:pt x="23384" y="22017"/>
                    <a:pt x="21416" y="21550"/>
                    <a:pt x="19548" y="20716"/>
                  </a:cubicBezTo>
                  <a:cubicBezTo>
                    <a:pt x="18614" y="20015"/>
                    <a:pt x="17713" y="19215"/>
                    <a:pt x="16946" y="18347"/>
                  </a:cubicBezTo>
                  <a:cubicBezTo>
                    <a:pt x="11776" y="12510"/>
                    <a:pt x="16946" y="1602"/>
                    <a:pt x="16946" y="1602"/>
                  </a:cubicBezTo>
                  <a:lnTo>
                    <a:pt x="1421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84;p54">
              <a:extLst>
                <a:ext uri="{FF2B5EF4-FFF2-40B4-BE49-F238E27FC236}">
                  <a16:creationId xmlns:a16="http://schemas.microsoft.com/office/drawing/2014/main" id="{B772DA4B-13E3-2896-7607-88052235585E}"/>
                </a:ext>
              </a:extLst>
            </p:cNvPr>
            <p:cNvSpPr/>
            <p:nvPr/>
          </p:nvSpPr>
          <p:spPr>
            <a:xfrm>
              <a:off x="3912975" y="2796600"/>
              <a:ext cx="634625" cy="830625"/>
            </a:xfrm>
            <a:custGeom>
              <a:avLst/>
              <a:gdLst/>
              <a:ahLst/>
              <a:cxnLst/>
              <a:rect l="l" t="t" r="r" b="b"/>
              <a:pathLst>
                <a:path w="25385" h="33225" extrusionOk="0">
                  <a:moveTo>
                    <a:pt x="13543" y="1"/>
                  </a:moveTo>
                  <a:lnTo>
                    <a:pt x="13543" y="1"/>
                  </a:lnTo>
                  <a:cubicBezTo>
                    <a:pt x="2969" y="9508"/>
                    <a:pt x="0" y="21917"/>
                    <a:pt x="6772" y="33225"/>
                  </a:cubicBezTo>
                  <a:lnTo>
                    <a:pt x="25385" y="22484"/>
                  </a:lnTo>
                  <a:cubicBezTo>
                    <a:pt x="20848" y="22217"/>
                    <a:pt x="16579" y="20149"/>
                    <a:pt x="13543" y="16713"/>
                  </a:cubicBezTo>
                  <a:cubicBezTo>
                    <a:pt x="8373" y="10909"/>
                    <a:pt x="13543" y="2"/>
                    <a:pt x="13543" y="1"/>
                  </a:cubicBezTo>
                  <a:close/>
                </a:path>
              </a:pathLst>
            </a:custGeom>
            <a:solidFill>
              <a:srgbClr val="FFC100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85;p54">
              <a:extLst>
                <a:ext uri="{FF2B5EF4-FFF2-40B4-BE49-F238E27FC236}">
                  <a16:creationId xmlns:a16="http://schemas.microsoft.com/office/drawing/2014/main" id="{153BCEC9-AFAA-2303-C48E-36B2C6195334}"/>
                </a:ext>
              </a:extLst>
            </p:cNvPr>
            <p:cNvSpPr/>
            <p:nvPr/>
          </p:nvSpPr>
          <p:spPr>
            <a:xfrm>
              <a:off x="4155650" y="3980125"/>
              <a:ext cx="105925" cy="231475"/>
            </a:xfrm>
            <a:custGeom>
              <a:avLst/>
              <a:gdLst/>
              <a:ahLst/>
              <a:cxnLst/>
              <a:rect l="l" t="t" r="r" b="b"/>
              <a:pathLst>
                <a:path w="4237" h="9259" extrusionOk="0">
                  <a:moveTo>
                    <a:pt x="2544" y="1949"/>
                  </a:moveTo>
                  <a:cubicBezTo>
                    <a:pt x="2585" y="1949"/>
                    <a:pt x="2627" y="1954"/>
                    <a:pt x="2669" y="1962"/>
                  </a:cubicBezTo>
                  <a:cubicBezTo>
                    <a:pt x="2802" y="2029"/>
                    <a:pt x="2869" y="2229"/>
                    <a:pt x="2869" y="2529"/>
                  </a:cubicBezTo>
                  <a:cubicBezTo>
                    <a:pt x="2902" y="2796"/>
                    <a:pt x="2835" y="3063"/>
                    <a:pt x="2669" y="3296"/>
                  </a:cubicBezTo>
                  <a:cubicBezTo>
                    <a:pt x="2569" y="3496"/>
                    <a:pt x="2402" y="3663"/>
                    <a:pt x="2202" y="3797"/>
                  </a:cubicBezTo>
                  <a:lnTo>
                    <a:pt x="1301" y="4297"/>
                  </a:lnTo>
                  <a:lnTo>
                    <a:pt x="1301" y="2562"/>
                  </a:lnTo>
                  <a:lnTo>
                    <a:pt x="2202" y="2062"/>
                  </a:lnTo>
                  <a:cubicBezTo>
                    <a:pt x="2302" y="1987"/>
                    <a:pt x="2421" y="1949"/>
                    <a:pt x="2544" y="1949"/>
                  </a:cubicBezTo>
                  <a:close/>
                  <a:moveTo>
                    <a:pt x="3242" y="0"/>
                  </a:moveTo>
                  <a:cubicBezTo>
                    <a:pt x="3183" y="0"/>
                    <a:pt x="3125" y="9"/>
                    <a:pt x="3069" y="27"/>
                  </a:cubicBezTo>
                  <a:cubicBezTo>
                    <a:pt x="2769" y="61"/>
                    <a:pt x="2468" y="161"/>
                    <a:pt x="2235" y="327"/>
                  </a:cubicBezTo>
                  <a:lnTo>
                    <a:pt x="200" y="1495"/>
                  </a:lnTo>
                  <a:cubicBezTo>
                    <a:pt x="133" y="1562"/>
                    <a:pt x="100" y="1595"/>
                    <a:pt x="67" y="1662"/>
                  </a:cubicBezTo>
                  <a:cubicBezTo>
                    <a:pt x="0" y="1762"/>
                    <a:pt x="0" y="1828"/>
                    <a:pt x="0" y="1929"/>
                  </a:cubicBezTo>
                  <a:lnTo>
                    <a:pt x="0" y="9034"/>
                  </a:lnTo>
                  <a:cubicBezTo>
                    <a:pt x="0" y="9100"/>
                    <a:pt x="0" y="9167"/>
                    <a:pt x="67" y="9234"/>
                  </a:cubicBezTo>
                  <a:cubicBezTo>
                    <a:pt x="83" y="9250"/>
                    <a:pt x="100" y="9259"/>
                    <a:pt x="121" y="9259"/>
                  </a:cubicBezTo>
                  <a:cubicBezTo>
                    <a:pt x="142" y="9259"/>
                    <a:pt x="167" y="9250"/>
                    <a:pt x="200" y="9234"/>
                  </a:cubicBezTo>
                  <a:lnTo>
                    <a:pt x="1134" y="8667"/>
                  </a:lnTo>
                  <a:cubicBezTo>
                    <a:pt x="1201" y="8633"/>
                    <a:pt x="1234" y="8567"/>
                    <a:pt x="1268" y="8500"/>
                  </a:cubicBezTo>
                  <a:cubicBezTo>
                    <a:pt x="1301" y="8433"/>
                    <a:pt x="1334" y="8366"/>
                    <a:pt x="1334" y="8266"/>
                  </a:cubicBezTo>
                  <a:lnTo>
                    <a:pt x="1334" y="6031"/>
                  </a:lnTo>
                  <a:lnTo>
                    <a:pt x="2235" y="5498"/>
                  </a:lnTo>
                  <a:cubicBezTo>
                    <a:pt x="2835" y="5131"/>
                    <a:pt x="3336" y="4630"/>
                    <a:pt x="3669" y="3997"/>
                  </a:cubicBezTo>
                  <a:cubicBezTo>
                    <a:pt x="3869" y="3696"/>
                    <a:pt x="4003" y="3330"/>
                    <a:pt x="4103" y="2963"/>
                  </a:cubicBezTo>
                  <a:cubicBezTo>
                    <a:pt x="4203" y="2562"/>
                    <a:pt x="4236" y="2162"/>
                    <a:pt x="4236" y="1762"/>
                  </a:cubicBezTo>
                  <a:cubicBezTo>
                    <a:pt x="4236" y="1395"/>
                    <a:pt x="4203" y="1061"/>
                    <a:pt x="4103" y="728"/>
                  </a:cubicBezTo>
                  <a:cubicBezTo>
                    <a:pt x="4036" y="494"/>
                    <a:pt x="3869" y="294"/>
                    <a:pt x="3669" y="127"/>
                  </a:cubicBezTo>
                  <a:cubicBezTo>
                    <a:pt x="3549" y="55"/>
                    <a:pt x="3394" y="0"/>
                    <a:pt x="324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86;p54">
              <a:extLst>
                <a:ext uri="{FF2B5EF4-FFF2-40B4-BE49-F238E27FC236}">
                  <a16:creationId xmlns:a16="http://schemas.microsoft.com/office/drawing/2014/main" id="{D5C60AF9-E14A-7F23-9E0A-920152BE7653}"/>
                </a:ext>
              </a:extLst>
            </p:cNvPr>
            <p:cNvSpPr/>
            <p:nvPr/>
          </p:nvSpPr>
          <p:spPr>
            <a:xfrm>
              <a:off x="4277400" y="3932625"/>
              <a:ext cx="93425" cy="207275"/>
            </a:xfrm>
            <a:custGeom>
              <a:avLst/>
              <a:gdLst/>
              <a:ahLst/>
              <a:cxnLst/>
              <a:rect l="l" t="t" r="r" b="b"/>
              <a:pathLst>
                <a:path w="3737" h="8291" extrusionOk="0">
                  <a:moveTo>
                    <a:pt x="1222" y="1"/>
                  </a:moveTo>
                  <a:cubicBezTo>
                    <a:pt x="1201" y="1"/>
                    <a:pt x="1184" y="9"/>
                    <a:pt x="1168" y="26"/>
                  </a:cubicBezTo>
                  <a:lnTo>
                    <a:pt x="200" y="593"/>
                  </a:lnTo>
                  <a:cubicBezTo>
                    <a:pt x="167" y="626"/>
                    <a:pt x="100" y="660"/>
                    <a:pt x="67" y="760"/>
                  </a:cubicBezTo>
                  <a:cubicBezTo>
                    <a:pt x="34" y="826"/>
                    <a:pt x="34" y="893"/>
                    <a:pt x="34" y="993"/>
                  </a:cubicBezTo>
                  <a:lnTo>
                    <a:pt x="34" y="8098"/>
                  </a:lnTo>
                  <a:cubicBezTo>
                    <a:pt x="0" y="8165"/>
                    <a:pt x="34" y="8232"/>
                    <a:pt x="67" y="8265"/>
                  </a:cubicBezTo>
                  <a:cubicBezTo>
                    <a:pt x="84" y="8282"/>
                    <a:pt x="109" y="8290"/>
                    <a:pt x="134" y="8290"/>
                  </a:cubicBezTo>
                  <a:cubicBezTo>
                    <a:pt x="159" y="8290"/>
                    <a:pt x="184" y="8282"/>
                    <a:pt x="200" y="8265"/>
                  </a:cubicBezTo>
                  <a:lnTo>
                    <a:pt x="3536" y="6364"/>
                  </a:lnTo>
                  <a:cubicBezTo>
                    <a:pt x="3569" y="6330"/>
                    <a:pt x="3636" y="6264"/>
                    <a:pt x="3669" y="6197"/>
                  </a:cubicBezTo>
                  <a:cubicBezTo>
                    <a:pt x="3703" y="6130"/>
                    <a:pt x="3703" y="6030"/>
                    <a:pt x="3703" y="5963"/>
                  </a:cubicBezTo>
                  <a:lnTo>
                    <a:pt x="3703" y="4796"/>
                  </a:lnTo>
                  <a:cubicBezTo>
                    <a:pt x="3736" y="4729"/>
                    <a:pt x="3703" y="4662"/>
                    <a:pt x="3669" y="4596"/>
                  </a:cubicBezTo>
                  <a:cubicBezTo>
                    <a:pt x="3653" y="4579"/>
                    <a:pt x="3628" y="4571"/>
                    <a:pt x="3603" y="4571"/>
                  </a:cubicBezTo>
                  <a:cubicBezTo>
                    <a:pt x="3578" y="4571"/>
                    <a:pt x="3553" y="4579"/>
                    <a:pt x="3536" y="4596"/>
                  </a:cubicBezTo>
                  <a:lnTo>
                    <a:pt x="1334" y="5863"/>
                  </a:lnTo>
                  <a:lnTo>
                    <a:pt x="1334" y="226"/>
                  </a:lnTo>
                  <a:cubicBezTo>
                    <a:pt x="1334" y="159"/>
                    <a:pt x="1334" y="93"/>
                    <a:pt x="1301" y="26"/>
                  </a:cubicBezTo>
                  <a:cubicBezTo>
                    <a:pt x="1268" y="9"/>
                    <a:pt x="1243" y="1"/>
                    <a:pt x="122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87;p54">
              <a:extLst>
                <a:ext uri="{FF2B5EF4-FFF2-40B4-BE49-F238E27FC236}">
                  <a16:creationId xmlns:a16="http://schemas.microsoft.com/office/drawing/2014/main" id="{2F554C1D-326B-D03D-A707-CC584E122F33}"/>
                </a:ext>
              </a:extLst>
            </p:cNvPr>
            <p:cNvSpPr/>
            <p:nvPr/>
          </p:nvSpPr>
          <p:spPr>
            <a:xfrm>
              <a:off x="4385800" y="3835900"/>
              <a:ext cx="94250" cy="242275"/>
            </a:xfrm>
            <a:custGeom>
              <a:avLst/>
              <a:gdLst/>
              <a:ahLst/>
              <a:cxnLst/>
              <a:rect l="l" t="t" r="r" b="b"/>
              <a:pathLst>
                <a:path w="3770" h="9691" extrusionOk="0">
                  <a:moveTo>
                    <a:pt x="3591" y="0"/>
                  </a:moveTo>
                  <a:cubicBezTo>
                    <a:pt x="3570" y="0"/>
                    <a:pt x="3553" y="9"/>
                    <a:pt x="3536" y="25"/>
                  </a:cubicBezTo>
                  <a:lnTo>
                    <a:pt x="201" y="1960"/>
                  </a:lnTo>
                  <a:cubicBezTo>
                    <a:pt x="134" y="1993"/>
                    <a:pt x="67" y="2060"/>
                    <a:pt x="34" y="2127"/>
                  </a:cubicBezTo>
                  <a:cubicBezTo>
                    <a:pt x="1" y="2194"/>
                    <a:pt x="1" y="2294"/>
                    <a:pt x="1" y="2360"/>
                  </a:cubicBezTo>
                  <a:lnTo>
                    <a:pt x="1" y="9499"/>
                  </a:lnTo>
                  <a:cubicBezTo>
                    <a:pt x="1" y="9566"/>
                    <a:pt x="1" y="9599"/>
                    <a:pt x="34" y="9666"/>
                  </a:cubicBezTo>
                  <a:cubicBezTo>
                    <a:pt x="67" y="9682"/>
                    <a:pt x="92" y="9691"/>
                    <a:pt x="117" y="9691"/>
                  </a:cubicBezTo>
                  <a:cubicBezTo>
                    <a:pt x="142" y="9691"/>
                    <a:pt x="167" y="9682"/>
                    <a:pt x="201" y="9666"/>
                  </a:cubicBezTo>
                  <a:lnTo>
                    <a:pt x="3570" y="7698"/>
                  </a:lnTo>
                  <a:cubicBezTo>
                    <a:pt x="3637" y="7664"/>
                    <a:pt x="3703" y="7597"/>
                    <a:pt x="3703" y="7531"/>
                  </a:cubicBezTo>
                  <a:cubicBezTo>
                    <a:pt x="3737" y="7464"/>
                    <a:pt x="3770" y="7364"/>
                    <a:pt x="3770" y="7297"/>
                  </a:cubicBezTo>
                  <a:lnTo>
                    <a:pt x="3770" y="6130"/>
                  </a:lnTo>
                  <a:cubicBezTo>
                    <a:pt x="3770" y="6063"/>
                    <a:pt x="3770" y="5996"/>
                    <a:pt x="3703" y="5930"/>
                  </a:cubicBezTo>
                  <a:cubicBezTo>
                    <a:pt x="3687" y="5913"/>
                    <a:pt x="3662" y="5905"/>
                    <a:pt x="3637" y="5905"/>
                  </a:cubicBezTo>
                  <a:cubicBezTo>
                    <a:pt x="3612" y="5905"/>
                    <a:pt x="3587" y="5913"/>
                    <a:pt x="3570" y="5930"/>
                  </a:cubicBezTo>
                  <a:lnTo>
                    <a:pt x="1335" y="7231"/>
                  </a:lnTo>
                  <a:lnTo>
                    <a:pt x="1335" y="5996"/>
                  </a:lnTo>
                  <a:lnTo>
                    <a:pt x="3370" y="4829"/>
                  </a:lnTo>
                  <a:cubicBezTo>
                    <a:pt x="3436" y="4762"/>
                    <a:pt x="3470" y="4729"/>
                    <a:pt x="3503" y="4662"/>
                  </a:cubicBezTo>
                  <a:cubicBezTo>
                    <a:pt x="3536" y="4562"/>
                    <a:pt x="3570" y="4495"/>
                    <a:pt x="3570" y="4395"/>
                  </a:cubicBezTo>
                  <a:lnTo>
                    <a:pt x="3570" y="3261"/>
                  </a:lnTo>
                  <a:cubicBezTo>
                    <a:pt x="3570" y="3194"/>
                    <a:pt x="3536" y="3128"/>
                    <a:pt x="3503" y="3061"/>
                  </a:cubicBezTo>
                  <a:cubicBezTo>
                    <a:pt x="3486" y="3044"/>
                    <a:pt x="3461" y="3036"/>
                    <a:pt x="3436" y="3036"/>
                  </a:cubicBezTo>
                  <a:cubicBezTo>
                    <a:pt x="3411" y="3036"/>
                    <a:pt x="3386" y="3044"/>
                    <a:pt x="3370" y="3061"/>
                  </a:cubicBezTo>
                  <a:lnTo>
                    <a:pt x="1335" y="4262"/>
                  </a:lnTo>
                  <a:lnTo>
                    <a:pt x="1335" y="3061"/>
                  </a:lnTo>
                  <a:lnTo>
                    <a:pt x="3536" y="1793"/>
                  </a:lnTo>
                  <a:cubicBezTo>
                    <a:pt x="3570" y="1760"/>
                    <a:pt x="3637" y="1693"/>
                    <a:pt x="3670" y="1627"/>
                  </a:cubicBezTo>
                  <a:cubicBezTo>
                    <a:pt x="3703" y="1526"/>
                    <a:pt x="3703" y="1460"/>
                    <a:pt x="3703" y="1393"/>
                  </a:cubicBezTo>
                  <a:lnTo>
                    <a:pt x="3703" y="226"/>
                  </a:lnTo>
                  <a:cubicBezTo>
                    <a:pt x="3737" y="159"/>
                    <a:pt x="3703" y="92"/>
                    <a:pt x="3670" y="25"/>
                  </a:cubicBezTo>
                  <a:cubicBezTo>
                    <a:pt x="3637" y="9"/>
                    <a:pt x="3612" y="0"/>
                    <a:pt x="359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88;p54">
              <a:extLst>
                <a:ext uri="{FF2B5EF4-FFF2-40B4-BE49-F238E27FC236}">
                  <a16:creationId xmlns:a16="http://schemas.microsoft.com/office/drawing/2014/main" id="{2F811012-60FC-623F-532C-D16AD1C2CFB7}"/>
                </a:ext>
              </a:extLst>
            </p:cNvPr>
            <p:cNvSpPr/>
            <p:nvPr/>
          </p:nvSpPr>
          <p:spPr>
            <a:xfrm>
              <a:off x="4490050" y="3781900"/>
              <a:ext cx="124275" cy="236225"/>
            </a:xfrm>
            <a:custGeom>
              <a:avLst/>
              <a:gdLst/>
              <a:ahLst/>
              <a:cxnLst/>
              <a:rect l="l" t="t" r="r" b="b"/>
              <a:pathLst>
                <a:path w="4971" h="9449" extrusionOk="0">
                  <a:moveTo>
                    <a:pt x="2502" y="2552"/>
                  </a:moveTo>
                  <a:lnTo>
                    <a:pt x="3069" y="4854"/>
                  </a:lnTo>
                  <a:lnTo>
                    <a:pt x="1902" y="5521"/>
                  </a:lnTo>
                  <a:lnTo>
                    <a:pt x="2502" y="2552"/>
                  </a:lnTo>
                  <a:close/>
                  <a:moveTo>
                    <a:pt x="3198" y="0"/>
                  </a:moveTo>
                  <a:cubicBezTo>
                    <a:pt x="3161" y="0"/>
                    <a:pt x="3119" y="17"/>
                    <a:pt x="3069" y="51"/>
                  </a:cubicBezTo>
                  <a:lnTo>
                    <a:pt x="1902" y="718"/>
                  </a:lnTo>
                  <a:cubicBezTo>
                    <a:pt x="1802" y="784"/>
                    <a:pt x="1735" y="851"/>
                    <a:pt x="1701" y="951"/>
                  </a:cubicBezTo>
                  <a:cubicBezTo>
                    <a:pt x="1635" y="1051"/>
                    <a:pt x="1601" y="1151"/>
                    <a:pt x="1601" y="1285"/>
                  </a:cubicBezTo>
                  <a:lnTo>
                    <a:pt x="34" y="9124"/>
                  </a:lnTo>
                  <a:cubicBezTo>
                    <a:pt x="34" y="9157"/>
                    <a:pt x="34" y="9224"/>
                    <a:pt x="0" y="9290"/>
                  </a:cubicBezTo>
                  <a:cubicBezTo>
                    <a:pt x="0" y="9357"/>
                    <a:pt x="34" y="9391"/>
                    <a:pt x="67" y="9424"/>
                  </a:cubicBezTo>
                  <a:cubicBezTo>
                    <a:pt x="84" y="9441"/>
                    <a:pt x="100" y="9449"/>
                    <a:pt x="117" y="9449"/>
                  </a:cubicBezTo>
                  <a:cubicBezTo>
                    <a:pt x="134" y="9449"/>
                    <a:pt x="150" y="9441"/>
                    <a:pt x="167" y="9424"/>
                  </a:cubicBezTo>
                  <a:lnTo>
                    <a:pt x="1068" y="8924"/>
                  </a:lnTo>
                  <a:cubicBezTo>
                    <a:pt x="1168" y="8857"/>
                    <a:pt x="1234" y="8790"/>
                    <a:pt x="1268" y="8690"/>
                  </a:cubicBezTo>
                  <a:cubicBezTo>
                    <a:pt x="1301" y="8623"/>
                    <a:pt x="1335" y="8557"/>
                    <a:pt x="1368" y="8490"/>
                  </a:cubicBezTo>
                  <a:lnTo>
                    <a:pt x="1568" y="7456"/>
                  </a:lnTo>
                  <a:lnTo>
                    <a:pt x="3469" y="6355"/>
                  </a:lnTo>
                  <a:lnTo>
                    <a:pt x="3670" y="7156"/>
                  </a:lnTo>
                  <a:cubicBezTo>
                    <a:pt x="3670" y="7189"/>
                    <a:pt x="3703" y="7256"/>
                    <a:pt x="3736" y="7289"/>
                  </a:cubicBezTo>
                  <a:cubicBezTo>
                    <a:pt x="3750" y="7303"/>
                    <a:pt x="3770" y="7311"/>
                    <a:pt x="3795" y="7311"/>
                  </a:cubicBezTo>
                  <a:cubicBezTo>
                    <a:pt x="3831" y="7311"/>
                    <a:pt x="3878" y="7295"/>
                    <a:pt x="3936" y="7256"/>
                  </a:cubicBezTo>
                  <a:lnTo>
                    <a:pt x="4837" y="6755"/>
                  </a:lnTo>
                  <a:cubicBezTo>
                    <a:pt x="4870" y="6722"/>
                    <a:pt x="4904" y="6689"/>
                    <a:pt x="4937" y="6622"/>
                  </a:cubicBezTo>
                  <a:cubicBezTo>
                    <a:pt x="4970" y="6555"/>
                    <a:pt x="4970" y="6488"/>
                    <a:pt x="4970" y="6422"/>
                  </a:cubicBezTo>
                  <a:cubicBezTo>
                    <a:pt x="4970" y="6355"/>
                    <a:pt x="4970" y="6322"/>
                    <a:pt x="4937" y="6288"/>
                  </a:cubicBezTo>
                  <a:lnTo>
                    <a:pt x="3403" y="217"/>
                  </a:lnTo>
                  <a:cubicBezTo>
                    <a:pt x="3369" y="151"/>
                    <a:pt x="3336" y="84"/>
                    <a:pt x="3303" y="51"/>
                  </a:cubicBezTo>
                  <a:cubicBezTo>
                    <a:pt x="3269" y="17"/>
                    <a:pt x="3236" y="0"/>
                    <a:pt x="319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89;p54">
              <a:extLst>
                <a:ext uri="{FF2B5EF4-FFF2-40B4-BE49-F238E27FC236}">
                  <a16:creationId xmlns:a16="http://schemas.microsoft.com/office/drawing/2014/main" id="{31EE51C4-E0EC-93D6-4A6D-034E4D12A12D}"/>
                </a:ext>
              </a:extLst>
            </p:cNvPr>
            <p:cNvSpPr/>
            <p:nvPr/>
          </p:nvSpPr>
          <p:spPr>
            <a:xfrm>
              <a:off x="4618475" y="3711425"/>
              <a:ext cx="110100" cy="212975"/>
            </a:xfrm>
            <a:custGeom>
              <a:avLst/>
              <a:gdLst/>
              <a:ahLst/>
              <a:cxnLst/>
              <a:rect l="l" t="t" r="r" b="b"/>
              <a:pathLst>
                <a:path w="4404" h="8519" extrusionOk="0">
                  <a:moveTo>
                    <a:pt x="3036" y="1"/>
                  </a:moveTo>
                  <a:cubicBezTo>
                    <a:pt x="2736" y="34"/>
                    <a:pt x="2435" y="134"/>
                    <a:pt x="2202" y="301"/>
                  </a:cubicBezTo>
                  <a:cubicBezTo>
                    <a:pt x="1868" y="468"/>
                    <a:pt x="1568" y="701"/>
                    <a:pt x="1335" y="1002"/>
                  </a:cubicBezTo>
                  <a:cubicBezTo>
                    <a:pt x="834" y="1535"/>
                    <a:pt x="467" y="2169"/>
                    <a:pt x="300" y="2870"/>
                  </a:cubicBezTo>
                  <a:cubicBezTo>
                    <a:pt x="200" y="3203"/>
                    <a:pt x="134" y="3537"/>
                    <a:pt x="134" y="3870"/>
                  </a:cubicBezTo>
                  <a:cubicBezTo>
                    <a:pt x="100" y="4304"/>
                    <a:pt x="234" y="4771"/>
                    <a:pt x="501" y="5171"/>
                  </a:cubicBezTo>
                  <a:cubicBezTo>
                    <a:pt x="679" y="5349"/>
                    <a:pt x="931" y="5438"/>
                    <a:pt x="1188" y="5438"/>
                  </a:cubicBezTo>
                  <a:cubicBezTo>
                    <a:pt x="1316" y="5438"/>
                    <a:pt x="1446" y="5416"/>
                    <a:pt x="1568" y="5371"/>
                  </a:cubicBezTo>
                  <a:cubicBezTo>
                    <a:pt x="1835" y="5305"/>
                    <a:pt x="2035" y="5238"/>
                    <a:pt x="2235" y="5171"/>
                  </a:cubicBezTo>
                  <a:cubicBezTo>
                    <a:pt x="2402" y="5138"/>
                    <a:pt x="2569" y="5104"/>
                    <a:pt x="2736" y="5104"/>
                  </a:cubicBezTo>
                  <a:cubicBezTo>
                    <a:pt x="2755" y="5095"/>
                    <a:pt x="2777" y="5091"/>
                    <a:pt x="2802" y="5091"/>
                  </a:cubicBezTo>
                  <a:cubicBezTo>
                    <a:pt x="2861" y="5091"/>
                    <a:pt x="2932" y="5114"/>
                    <a:pt x="3002" y="5138"/>
                  </a:cubicBezTo>
                  <a:cubicBezTo>
                    <a:pt x="3069" y="5171"/>
                    <a:pt x="3102" y="5271"/>
                    <a:pt x="3102" y="5371"/>
                  </a:cubicBezTo>
                  <a:cubicBezTo>
                    <a:pt x="3102" y="5571"/>
                    <a:pt x="3002" y="5805"/>
                    <a:pt x="2836" y="5972"/>
                  </a:cubicBezTo>
                  <a:cubicBezTo>
                    <a:pt x="2669" y="6139"/>
                    <a:pt x="2435" y="6305"/>
                    <a:pt x="2202" y="6439"/>
                  </a:cubicBezTo>
                  <a:cubicBezTo>
                    <a:pt x="2102" y="6505"/>
                    <a:pt x="1968" y="6572"/>
                    <a:pt x="1835" y="6572"/>
                  </a:cubicBezTo>
                  <a:cubicBezTo>
                    <a:pt x="1768" y="6572"/>
                    <a:pt x="1668" y="6572"/>
                    <a:pt x="1601" y="6539"/>
                  </a:cubicBezTo>
                  <a:cubicBezTo>
                    <a:pt x="1535" y="6505"/>
                    <a:pt x="1501" y="6472"/>
                    <a:pt x="1435" y="6439"/>
                  </a:cubicBezTo>
                  <a:lnTo>
                    <a:pt x="1368" y="6339"/>
                  </a:lnTo>
                  <a:cubicBezTo>
                    <a:pt x="1335" y="6305"/>
                    <a:pt x="1301" y="6272"/>
                    <a:pt x="1268" y="6272"/>
                  </a:cubicBezTo>
                  <a:cubicBezTo>
                    <a:pt x="1201" y="6272"/>
                    <a:pt x="1134" y="6305"/>
                    <a:pt x="1101" y="6339"/>
                  </a:cubicBezTo>
                  <a:lnTo>
                    <a:pt x="167" y="6872"/>
                  </a:lnTo>
                  <a:cubicBezTo>
                    <a:pt x="100" y="6906"/>
                    <a:pt x="67" y="6939"/>
                    <a:pt x="67" y="7006"/>
                  </a:cubicBezTo>
                  <a:cubicBezTo>
                    <a:pt x="34" y="7073"/>
                    <a:pt x="0" y="7139"/>
                    <a:pt x="0" y="7206"/>
                  </a:cubicBezTo>
                  <a:cubicBezTo>
                    <a:pt x="0" y="7439"/>
                    <a:pt x="34" y="7706"/>
                    <a:pt x="167" y="7906"/>
                  </a:cubicBezTo>
                  <a:cubicBezTo>
                    <a:pt x="267" y="8107"/>
                    <a:pt x="434" y="8273"/>
                    <a:pt x="601" y="8373"/>
                  </a:cubicBezTo>
                  <a:cubicBezTo>
                    <a:pt x="779" y="8475"/>
                    <a:pt x="957" y="8519"/>
                    <a:pt x="1136" y="8519"/>
                  </a:cubicBezTo>
                  <a:cubicBezTo>
                    <a:pt x="1191" y="8519"/>
                    <a:pt x="1246" y="8515"/>
                    <a:pt x="1301" y="8507"/>
                  </a:cubicBezTo>
                  <a:cubicBezTo>
                    <a:pt x="1635" y="8474"/>
                    <a:pt x="1935" y="8373"/>
                    <a:pt x="2202" y="8207"/>
                  </a:cubicBezTo>
                  <a:cubicBezTo>
                    <a:pt x="2502" y="8007"/>
                    <a:pt x="2802" y="7773"/>
                    <a:pt x="3069" y="7506"/>
                  </a:cubicBezTo>
                  <a:cubicBezTo>
                    <a:pt x="3336" y="7273"/>
                    <a:pt x="3569" y="6972"/>
                    <a:pt x="3770" y="6639"/>
                  </a:cubicBezTo>
                  <a:cubicBezTo>
                    <a:pt x="3970" y="6305"/>
                    <a:pt x="4137" y="5972"/>
                    <a:pt x="4237" y="5605"/>
                  </a:cubicBezTo>
                  <a:cubicBezTo>
                    <a:pt x="4337" y="5271"/>
                    <a:pt x="4403" y="4904"/>
                    <a:pt x="4403" y="4537"/>
                  </a:cubicBezTo>
                  <a:cubicBezTo>
                    <a:pt x="4403" y="4237"/>
                    <a:pt x="4370" y="3970"/>
                    <a:pt x="4303" y="3703"/>
                  </a:cubicBezTo>
                  <a:cubicBezTo>
                    <a:pt x="4270" y="3503"/>
                    <a:pt x="4170" y="3337"/>
                    <a:pt x="4003" y="3203"/>
                  </a:cubicBezTo>
                  <a:cubicBezTo>
                    <a:pt x="3870" y="3070"/>
                    <a:pt x="3703" y="3003"/>
                    <a:pt x="3536" y="3003"/>
                  </a:cubicBezTo>
                  <a:cubicBezTo>
                    <a:pt x="3303" y="3003"/>
                    <a:pt x="3069" y="3036"/>
                    <a:pt x="2836" y="3103"/>
                  </a:cubicBezTo>
                  <a:lnTo>
                    <a:pt x="2168" y="3270"/>
                  </a:lnTo>
                  <a:cubicBezTo>
                    <a:pt x="2035" y="3303"/>
                    <a:pt x="1902" y="3337"/>
                    <a:pt x="1768" y="3337"/>
                  </a:cubicBezTo>
                  <a:cubicBezTo>
                    <a:pt x="1668" y="3337"/>
                    <a:pt x="1601" y="3303"/>
                    <a:pt x="1535" y="3270"/>
                  </a:cubicBezTo>
                  <a:cubicBezTo>
                    <a:pt x="1468" y="3203"/>
                    <a:pt x="1468" y="3103"/>
                    <a:pt x="1468" y="3036"/>
                  </a:cubicBezTo>
                  <a:cubicBezTo>
                    <a:pt x="1468" y="2903"/>
                    <a:pt x="1468" y="2803"/>
                    <a:pt x="1535" y="2703"/>
                  </a:cubicBezTo>
                  <a:cubicBezTo>
                    <a:pt x="1568" y="2636"/>
                    <a:pt x="1601" y="2536"/>
                    <a:pt x="1668" y="2469"/>
                  </a:cubicBezTo>
                  <a:cubicBezTo>
                    <a:pt x="1735" y="2369"/>
                    <a:pt x="1835" y="2302"/>
                    <a:pt x="1902" y="2236"/>
                  </a:cubicBezTo>
                  <a:cubicBezTo>
                    <a:pt x="1968" y="2169"/>
                    <a:pt x="2068" y="2102"/>
                    <a:pt x="2168" y="2069"/>
                  </a:cubicBezTo>
                  <a:cubicBezTo>
                    <a:pt x="2269" y="2002"/>
                    <a:pt x="2369" y="1969"/>
                    <a:pt x="2469" y="1936"/>
                  </a:cubicBezTo>
                  <a:cubicBezTo>
                    <a:pt x="2535" y="1936"/>
                    <a:pt x="2635" y="1936"/>
                    <a:pt x="2702" y="1969"/>
                  </a:cubicBezTo>
                  <a:cubicBezTo>
                    <a:pt x="2736" y="1969"/>
                    <a:pt x="2802" y="2002"/>
                    <a:pt x="2836" y="2036"/>
                  </a:cubicBezTo>
                  <a:lnTo>
                    <a:pt x="2902" y="2102"/>
                  </a:lnTo>
                  <a:cubicBezTo>
                    <a:pt x="2936" y="2136"/>
                    <a:pt x="2969" y="2169"/>
                    <a:pt x="3002" y="2169"/>
                  </a:cubicBezTo>
                  <a:cubicBezTo>
                    <a:pt x="3069" y="2169"/>
                    <a:pt x="3136" y="2169"/>
                    <a:pt x="3169" y="2136"/>
                  </a:cubicBezTo>
                  <a:lnTo>
                    <a:pt x="4103" y="1569"/>
                  </a:lnTo>
                  <a:cubicBezTo>
                    <a:pt x="4170" y="1535"/>
                    <a:pt x="4203" y="1502"/>
                    <a:pt x="4203" y="1435"/>
                  </a:cubicBezTo>
                  <a:cubicBezTo>
                    <a:pt x="4237" y="1402"/>
                    <a:pt x="4270" y="1335"/>
                    <a:pt x="4270" y="1268"/>
                  </a:cubicBezTo>
                  <a:cubicBezTo>
                    <a:pt x="4270" y="1035"/>
                    <a:pt x="4203" y="801"/>
                    <a:pt x="4103" y="601"/>
                  </a:cubicBezTo>
                  <a:cubicBezTo>
                    <a:pt x="4003" y="434"/>
                    <a:pt x="3870" y="268"/>
                    <a:pt x="3703" y="168"/>
                  </a:cubicBezTo>
                  <a:cubicBezTo>
                    <a:pt x="3469" y="34"/>
                    <a:pt x="3269" y="1"/>
                    <a:pt x="303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90;p54">
              <a:extLst>
                <a:ext uri="{FF2B5EF4-FFF2-40B4-BE49-F238E27FC236}">
                  <a16:creationId xmlns:a16="http://schemas.microsoft.com/office/drawing/2014/main" id="{9412C198-46A5-E6B1-34B1-B7588B69CD47}"/>
                </a:ext>
              </a:extLst>
            </p:cNvPr>
            <p:cNvSpPr/>
            <p:nvPr/>
          </p:nvSpPr>
          <p:spPr>
            <a:xfrm>
              <a:off x="4746900" y="3627625"/>
              <a:ext cx="95075" cy="241225"/>
            </a:xfrm>
            <a:custGeom>
              <a:avLst/>
              <a:gdLst/>
              <a:ahLst/>
              <a:cxnLst/>
              <a:rect l="l" t="t" r="r" b="b"/>
              <a:pathLst>
                <a:path w="3803" h="9649" extrusionOk="0">
                  <a:moveTo>
                    <a:pt x="3603" y="0"/>
                  </a:moveTo>
                  <a:cubicBezTo>
                    <a:pt x="3578" y="0"/>
                    <a:pt x="3553" y="17"/>
                    <a:pt x="3536" y="50"/>
                  </a:cubicBezTo>
                  <a:lnTo>
                    <a:pt x="200" y="1952"/>
                  </a:lnTo>
                  <a:cubicBezTo>
                    <a:pt x="134" y="1985"/>
                    <a:pt x="100" y="2052"/>
                    <a:pt x="67" y="2119"/>
                  </a:cubicBezTo>
                  <a:cubicBezTo>
                    <a:pt x="34" y="2185"/>
                    <a:pt x="0" y="2285"/>
                    <a:pt x="0" y="2385"/>
                  </a:cubicBezTo>
                  <a:lnTo>
                    <a:pt x="0" y="9457"/>
                  </a:lnTo>
                  <a:cubicBezTo>
                    <a:pt x="0" y="9524"/>
                    <a:pt x="34" y="9591"/>
                    <a:pt x="67" y="9624"/>
                  </a:cubicBezTo>
                  <a:cubicBezTo>
                    <a:pt x="84" y="9641"/>
                    <a:pt x="109" y="9649"/>
                    <a:pt x="134" y="9649"/>
                  </a:cubicBezTo>
                  <a:cubicBezTo>
                    <a:pt x="159" y="9649"/>
                    <a:pt x="184" y="9641"/>
                    <a:pt x="200" y="9624"/>
                  </a:cubicBezTo>
                  <a:lnTo>
                    <a:pt x="3603" y="7689"/>
                  </a:lnTo>
                  <a:cubicBezTo>
                    <a:pt x="3670" y="7656"/>
                    <a:pt x="3703" y="7589"/>
                    <a:pt x="3736" y="7522"/>
                  </a:cubicBezTo>
                  <a:cubicBezTo>
                    <a:pt x="3770" y="7422"/>
                    <a:pt x="3770" y="7356"/>
                    <a:pt x="3803" y="7289"/>
                  </a:cubicBezTo>
                  <a:lnTo>
                    <a:pt x="3803" y="6121"/>
                  </a:lnTo>
                  <a:cubicBezTo>
                    <a:pt x="3803" y="6055"/>
                    <a:pt x="3770" y="5988"/>
                    <a:pt x="3736" y="5921"/>
                  </a:cubicBezTo>
                  <a:cubicBezTo>
                    <a:pt x="3720" y="5905"/>
                    <a:pt x="3695" y="5896"/>
                    <a:pt x="3670" y="5896"/>
                  </a:cubicBezTo>
                  <a:cubicBezTo>
                    <a:pt x="3645" y="5896"/>
                    <a:pt x="3620" y="5905"/>
                    <a:pt x="3603" y="5921"/>
                  </a:cubicBezTo>
                  <a:lnTo>
                    <a:pt x="1335" y="7256"/>
                  </a:lnTo>
                  <a:lnTo>
                    <a:pt x="1335" y="5988"/>
                  </a:lnTo>
                  <a:lnTo>
                    <a:pt x="3403" y="4821"/>
                  </a:lnTo>
                  <a:cubicBezTo>
                    <a:pt x="3436" y="4787"/>
                    <a:pt x="3503" y="4720"/>
                    <a:pt x="3536" y="4654"/>
                  </a:cubicBezTo>
                  <a:cubicBezTo>
                    <a:pt x="3569" y="4587"/>
                    <a:pt x="3569" y="4487"/>
                    <a:pt x="3569" y="4420"/>
                  </a:cubicBezTo>
                  <a:lnTo>
                    <a:pt x="3569" y="3253"/>
                  </a:lnTo>
                  <a:cubicBezTo>
                    <a:pt x="3569" y="3186"/>
                    <a:pt x="3569" y="3119"/>
                    <a:pt x="3536" y="3053"/>
                  </a:cubicBezTo>
                  <a:cubicBezTo>
                    <a:pt x="3503" y="3036"/>
                    <a:pt x="3478" y="3028"/>
                    <a:pt x="3457" y="3028"/>
                  </a:cubicBezTo>
                  <a:cubicBezTo>
                    <a:pt x="3436" y="3028"/>
                    <a:pt x="3419" y="3036"/>
                    <a:pt x="3403" y="3053"/>
                  </a:cubicBezTo>
                  <a:lnTo>
                    <a:pt x="1335" y="4253"/>
                  </a:lnTo>
                  <a:lnTo>
                    <a:pt x="1335" y="3053"/>
                  </a:lnTo>
                  <a:lnTo>
                    <a:pt x="3536" y="1785"/>
                  </a:lnTo>
                  <a:cubicBezTo>
                    <a:pt x="3603" y="1752"/>
                    <a:pt x="3636" y="1685"/>
                    <a:pt x="3670" y="1618"/>
                  </a:cubicBezTo>
                  <a:cubicBezTo>
                    <a:pt x="3703" y="1552"/>
                    <a:pt x="3736" y="1451"/>
                    <a:pt x="3736" y="1385"/>
                  </a:cubicBezTo>
                  <a:lnTo>
                    <a:pt x="3736" y="217"/>
                  </a:lnTo>
                  <a:cubicBezTo>
                    <a:pt x="3736" y="150"/>
                    <a:pt x="3736" y="84"/>
                    <a:pt x="3670" y="50"/>
                  </a:cubicBezTo>
                  <a:cubicBezTo>
                    <a:pt x="3653" y="17"/>
                    <a:pt x="3628" y="0"/>
                    <a:pt x="360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91;p54">
              <a:extLst>
                <a:ext uri="{FF2B5EF4-FFF2-40B4-BE49-F238E27FC236}">
                  <a16:creationId xmlns:a16="http://schemas.microsoft.com/office/drawing/2014/main" id="{A9838D38-CD8F-6D4A-6121-6FB6062AF292}"/>
                </a:ext>
              </a:extLst>
            </p:cNvPr>
            <p:cNvSpPr/>
            <p:nvPr/>
          </p:nvSpPr>
          <p:spPr>
            <a:xfrm>
              <a:off x="4860300" y="3597400"/>
              <a:ext cx="32550" cy="206425"/>
            </a:xfrm>
            <a:custGeom>
              <a:avLst/>
              <a:gdLst/>
              <a:ahLst/>
              <a:cxnLst/>
              <a:rect l="l" t="t" r="r" b="b"/>
              <a:pathLst>
                <a:path w="1302" h="8257" extrusionOk="0">
                  <a:moveTo>
                    <a:pt x="1168" y="0"/>
                  </a:moveTo>
                  <a:cubicBezTo>
                    <a:pt x="1143" y="0"/>
                    <a:pt x="1118" y="9"/>
                    <a:pt x="1102" y="25"/>
                  </a:cubicBezTo>
                  <a:lnTo>
                    <a:pt x="201" y="526"/>
                  </a:lnTo>
                  <a:cubicBezTo>
                    <a:pt x="134" y="559"/>
                    <a:pt x="101" y="626"/>
                    <a:pt x="68" y="692"/>
                  </a:cubicBezTo>
                  <a:cubicBezTo>
                    <a:pt x="34" y="759"/>
                    <a:pt x="1" y="859"/>
                    <a:pt x="1" y="926"/>
                  </a:cubicBezTo>
                  <a:lnTo>
                    <a:pt x="1" y="5696"/>
                  </a:lnTo>
                  <a:cubicBezTo>
                    <a:pt x="1" y="5763"/>
                    <a:pt x="34" y="5829"/>
                    <a:pt x="68" y="5863"/>
                  </a:cubicBezTo>
                  <a:cubicBezTo>
                    <a:pt x="84" y="5879"/>
                    <a:pt x="109" y="5888"/>
                    <a:pt x="134" y="5888"/>
                  </a:cubicBezTo>
                  <a:cubicBezTo>
                    <a:pt x="159" y="5888"/>
                    <a:pt x="184" y="5879"/>
                    <a:pt x="201" y="5863"/>
                  </a:cubicBezTo>
                  <a:lnTo>
                    <a:pt x="1102" y="5362"/>
                  </a:lnTo>
                  <a:cubicBezTo>
                    <a:pt x="1168" y="5296"/>
                    <a:pt x="1202" y="5262"/>
                    <a:pt x="1235" y="5196"/>
                  </a:cubicBezTo>
                  <a:cubicBezTo>
                    <a:pt x="1268" y="5096"/>
                    <a:pt x="1302" y="5029"/>
                    <a:pt x="1302" y="4929"/>
                  </a:cubicBezTo>
                  <a:lnTo>
                    <a:pt x="1302" y="192"/>
                  </a:lnTo>
                  <a:cubicBezTo>
                    <a:pt x="1302" y="125"/>
                    <a:pt x="1268" y="59"/>
                    <a:pt x="1235" y="25"/>
                  </a:cubicBezTo>
                  <a:cubicBezTo>
                    <a:pt x="1218" y="9"/>
                    <a:pt x="1193" y="0"/>
                    <a:pt x="1168" y="0"/>
                  </a:cubicBezTo>
                  <a:close/>
                  <a:moveTo>
                    <a:pt x="1168" y="5971"/>
                  </a:moveTo>
                  <a:cubicBezTo>
                    <a:pt x="1143" y="5971"/>
                    <a:pt x="1118" y="5979"/>
                    <a:pt x="1102" y="5996"/>
                  </a:cubicBezTo>
                  <a:lnTo>
                    <a:pt x="201" y="6530"/>
                  </a:lnTo>
                  <a:cubicBezTo>
                    <a:pt x="134" y="6563"/>
                    <a:pt x="101" y="6630"/>
                    <a:pt x="68" y="6697"/>
                  </a:cubicBezTo>
                  <a:cubicBezTo>
                    <a:pt x="34" y="6763"/>
                    <a:pt x="1" y="6863"/>
                    <a:pt x="1" y="6930"/>
                  </a:cubicBezTo>
                  <a:lnTo>
                    <a:pt x="1" y="8064"/>
                  </a:lnTo>
                  <a:cubicBezTo>
                    <a:pt x="1" y="8131"/>
                    <a:pt x="34" y="8198"/>
                    <a:pt x="68" y="8231"/>
                  </a:cubicBezTo>
                  <a:cubicBezTo>
                    <a:pt x="84" y="8248"/>
                    <a:pt x="109" y="8256"/>
                    <a:pt x="134" y="8256"/>
                  </a:cubicBezTo>
                  <a:cubicBezTo>
                    <a:pt x="159" y="8256"/>
                    <a:pt x="184" y="8248"/>
                    <a:pt x="201" y="8231"/>
                  </a:cubicBezTo>
                  <a:lnTo>
                    <a:pt x="1102" y="7731"/>
                  </a:lnTo>
                  <a:cubicBezTo>
                    <a:pt x="1168" y="7664"/>
                    <a:pt x="1202" y="7631"/>
                    <a:pt x="1235" y="7564"/>
                  </a:cubicBezTo>
                  <a:cubicBezTo>
                    <a:pt x="1268" y="7464"/>
                    <a:pt x="1302" y="7397"/>
                    <a:pt x="1302" y="7297"/>
                  </a:cubicBezTo>
                  <a:lnTo>
                    <a:pt x="1302" y="6196"/>
                  </a:lnTo>
                  <a:cubicBezTo>
                    <a:pt x="1302" y="6130"/>
                    <a:pt x="1268" y="6063"/>
                    <a:pt x="1235" y="5996"/>
                  </a:cubicBezTo>
                  <a:cubicBezTo>
                    <a:pt x="1218" y="5979"/>
                    <a:pt x="1193" y="5971"/>
                    <a:pt x="1168" y="597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92;p54">
              <a:extLst>
                <a:ext uri="{FF2B5EF4-FFF2-40B4-BE49-F238E27FC236}">
                  <a16:creationId xmlns:a16="http://schemas.microsoft.com/office/drawing/2014/main" id="{BA46A6EA-F56F-DF55-D07C-200E57914854}"/>
                </a:ext>
              </a:extLst>
            </p:cNvPr>
            <p:cNvSpPr/>
            <p:nvPr/>
          </p:nvSpPr>
          <p:spPr>
            <a:xfrm>
              <a:off x="4914525" y="3565700"/>
              <a:ext cx="32525" cy="207250"/>
            </a:xfrm>
            <a:custGeom>
              <a:avLst/>
              <a:gdLst/>
              <a:ahLst/>
              <a:cxnLst/>
              <a:rect l="l" t="t" r="r" b="b"/>
              <a:pathLst>
                <a:path w="1301" h="8290" extrusionOk="0">
                  <a:moveTo>
                    <a:pt x="1168" y="1"/>
                  </a:moveTo>
                  <a:cubicBezTo>
                    <a:pt x="1143" y="1"/>
                    <a:pt x="1118" y="9"/>
                    <a:pt x="1101" y="26"/>
                  </a:cubicBezTo>
                  <a:lnTo>
                    <a:pt x="200" y="559"/>
                  </a:lnTo>
                  <a:cubicBezTo>
                    <a:pt x="133" y="593"/>
                    <a:pt x="100" y="659"/>
                    <a:pt x="67" y="726"/>
                  </a:cubicBezTo>
                  <a:cubicBezTo>
                    <a:pt x="33" y="793"/>
                    <a:pt x="0" y="860"/>
                    <a:pt x="0" y="960"/>
                  </a:cubicBezTo>
                  <a:lnTo>
                    <a:pt x="0" y="5696"/>
                  </a:lnTo>
                  <a:cubicBezTo>
                    <a:pt x="0" y="5763"/>
                    <a:pt x="0" y="5830"/>
                    <a:pt x="67" y="5897"/>
                  </a:cubicBezTo>
                  <a:cubicBezTo>
                    <a:pt x="83" y="5913"/>
                    <a:pt x="108" y="5922"/>
                    <a:pt x="133" y="5922"/>
                  </a:cubicBezTo>
                  <a:cubicBezTo>
                    <a:pt x="159" y="5922"/>
                    <a:pt x="184" y="5913"/>
                    <a:pt x="200" y="5897"/>
                  </a:cubicBezTo>
                  <a:lnTo>
                    <a:pt x="1101" y="5363"/>
                  </a:lnTo>
                  <a:cubicBezTo>
                    <a:pt x="1168" y="5329"/>
                    <a:pt x="1201" y="5263"/>
                    <a:pt x="1234" y="5196"/>
                  </a:cubicBezTo>
                  <a:cubicBezTo>
                    <a:pt x="1268" y="5129"/>
                    <a:pt x="1301" y="5063"/>
                    <a:pt x="1301" y="4963"/>
                  </a:cubicBezTo>
                  <a:lnTo>
                    <a:pt x="1301" y="226"/>
                  </a:lnTo>
                  <a:cubicBezTo>
                    <a:pt x="1301" y="159"/>
                    <a:pt x="1268" y="92"/>
                    <a:pt x="1234" y="26"/>
                  </a:cubicBezTo>
                  <a:cubicBezTo>
                    <a:pt x="1218" y="9"/>
                    <a:pt x="1193" y="1"/>
                    <a:pt x="1168" y="1"/>
                  </a:cubicBezTo>
                  <a:close/>
                  <a:moveTo>
                    <a:pt x="1168" y="6005"/>
                  </a:moveTo>
                  <a:cubicBezTo>
                    <a:pt x="1143" y="6005"/>
                    <a:pt x="1118" y="6013"/>
                    <a:pt x="1101" y="6030"/>
                  </a:cubicBezTo>
                  <a:lnTo>
                    <a:pt x="200" y="6564"/>
                  </a:lnTo>
                  <a:cubicBezTo>
                    <a:pt x="133" y="6597"/>
                    <a:pt x="100" y="6664"/>
                    <a:pt x="67" y="6730"/>
                  </a:cubicBezTo>
                  <a:cubicBezTo>
                    <a:pt x="33" y="6797"/>
                    <a:pt x="0" y="6864"/>
                    <a:pt x="0" y="6964"/>
                  </a:cubicBezTo>
                  <a:lnTo>
                    <a:pt x="0" y="8065"/>
                  </a:lnTo>
                  <a:cubicBezTo>
                    <a:pt x="0" y="8131"/>
                    <a:pt x="0" y="8198"/>
                    <a:pt x="67" y="8265"/>
                  </a:cubicBezTo>
                  <a:cubicBezTo>
                    <a:pt x="83" y="8282"/>
                    <a:pt x="108" y="8290"/>
                    <a:pt x="133" y="8290"/>
                  </a:cubicBezTo>
                  <a:cubicBezTo>
                    <a:pt x="159" y="8290"/>
                    <a:pt x="184" y="8282"/>
                    <a:pt x="200" y="8265"/>
                  </a:cubicBezTo>
                  <a:lnTo>
                    <a:pt x="1101" y="7731"/>
                  </a:lnTo>
                  <a:cubicBezTo>
                    <a:pt x="1168" y="7698"/>
                    <a:pt x="1201" y="7631"/>
                    <a:pt x="1234" y="7564"/>
                  </a:cubicBezTo>
                  <a:cubicBezTo>
                    <a:pt x="1268" y="7498"/>
                    <a:pt x="1301" y="7431"/>
                    <a:pt x="1301" y="7331"/>
                  </a:cubicBezTo>
                  <a:lnTo>
                    <a:pt x="1301" y="6197"/>
                  </a:lnTo>
                  <a:cubicBezTo>
                    <a:pt x="1301" y="6130"/>
                    <a:pt x="1268" y="6063"/>
                    <a:pt x="1234" y="6030"/>
                  </a:cubicBezTo>
                  <a:cubicBezTo>
                    <a:pt x="1218" y="6013"/>
                    <a:pt x="1193" y="6005"/>
                    <a:pt x="1168" y="6005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93;p54">
              <a:extLst>
                <a:ext uri="{FF2B5EF4-FFF2-40B4-BE49-F238E27FC236}">
                  <a16:creationId xmlns:a16="http://schemas.microsoft.com/office/drawing/2014/main" id="{7D5C8C96-0186-B646-9FFC-29746E5EF253}"/>
                </a:ext>
              </a:extLst>
            </p:cNvPr>
            <p:cNvSpPr/>
            <p:nvPr/>
          </p:nvSpPr>
          <p:spPr>
            <a:xfrm>
              <a:off x="4968725" y="3534850"/>
              <a:ext cx="32550" cy="206425"/>
            </a:xfrm>
            <a:custGeom>
              <a:avLst/>
              <a:gdLst/>
              <a:ahLst/>
              <a:cxnLst/>
              <a:rect l="l" t="t" r="r" b="b"/>
              <a:pathLst>
                <a:path w="1302" h="8257" extrusionOk="0">
                  <a:moveTo>
                    <a:pt x="1155" y="0"/>
                  </a:moveTo>
                  <a:cubicBezTo>
                    <a:pt x="1134" y="0"/>
                    <a:pt x="1118" y="9"/>
                    <a:pt x="1101" y="25"/>
                  </a:cubicBezTo>
                  <a:lnTo>
                    <a:pt x="200" y="526"/>
                  </a:lnTo>
                  <a:cubicBezTo>
                    <a:pt x="134" y="592"/>
                    <a:pt x="67" y="626"/>
                    <a:pt x="67" y="693"/>
                  </a:cubicBezTo>
                  <a:cubicBezTo>
                    <a:pt x="0" y="793"/>
                    <a:pt x="0" y="859"/>
                    <a:pt x="0" y="959"/>
                  </a:cubicBezTo>
                  <a:lnTo>
                    <a:pt x="0" y="5696"/>
                  </a:lnTo>
                  <a:cubicBezTo>
                    <a:pt x="0" y="5763"/>
                    <a:pt x="0" y="5830"/>
                    <a:pt x="67" y="5863"/>
                  </a:cubicBezTo>
                  <a:cubicBezTo>
                    <a:pt x="84" y="5880"/>
                    <a:pt x="100" y="5888"/>
                    <a:pt x="121" y="5888"/>
                  </a:cubicBezTo>
                  <a:cubicBezTo>
                    <a:pt x="142" y="5888"/>
                    <a:pt x="167" y="5880"/>
                    <a:pt x="200" y="5863"/>
                  </a:cubicBezTo>
                  <a:lnTo>
                    <a:pt x="1101" y="5363"/>
                  </a:lnTo>
                  <a:cubicBezTo>
                    <a:pt x="1134" y="5329"/>
                    <a:pt x="1201" y="5263"/>
                    <a:pt x="1234" y="5196"/>
                  </a:cubicBezTo>
                  <a:cubicBezTo>
                    <a:pt x="1268" y="5129"/>
                    <a:pt x="1268" y="5029"/>
                    <a:pt x="1268" y="4962"/>
                  </a:cubicBezTo>
                  <a:lnTo>
                    <a:pt x="1268" y="192"/>
                  </a:lnTo>
                  <a:cubicBezTo>
                    <a:pt x="1301" y="125"/>
                    <a:pt x="1268" y="59"/>
                    <a:pt x="1234" y="25"/>
                  </a:cubicBezTo>
                  <a:cubicBezTo>
                    <a:pt x="1201" y="9"/>
                    <a:pt x="1176" y="0"/>
                    <a:pt x="1155" y="0"/>
                  </a:cubicBezTo>
                  <a:close/>
                  <a:moveTo>
                    <a:pt x="1155" y="5980"/>
                  </a:moveTo>
                  <a:cubicBezTo>
                    <a:pt x="1134" y="5980"/>
                    <a:pt x="1118" y="5996"/>
                    <a:pt x="1101" y="6030"/>
                  </a:cubicBezTo>
                  <a:lnTo>
                    <a:pt x="200" y="6530"/>
                  </a:lnTo>
                  <a:cubicBezTo>
                    <a:pt x="134" y="6563"/>
                    <a:pt x="67" y="6630"/>
                    <a:pt x="67" y="6697"/>
                  </a:cubicBezTo>
                  <a:cubicBezTo>
                    <a:pt x="0" y="6764"/>
                    <a:pt x="0" y="6864"/>
                    <a:pt x="0" y="6930"/>
                  </a:cubicBezTo>
                  <a:lnTo>
                    <a:pt x="0" y="8065"/>
                  </a:lnTo>
                  <a:cubicBezTo>
                    <a:pt x="0" y="8131"/>
                    <a:pt x="0" y="8198"/>
                    <a:pt x="67" y="8231"/>
                  </a:cubicBezTo>
                  <a:cubicBezTo>
                    <a:pt x="84" y="8248"/>
                    <a:pt x="100" y="8256"/>
                    <a:pt x="121" y="8256"/>
                  </a:cubicBezTo>
                  <a:cubicBezTo>
                    <a:pt x="142" y="8256"/>
                    <a:pt x="167" y="8248"/>
                    <a:pt x="200" y="8231"/>
                  </a:cubicBezTo>
                  <a:lnTo>
                    <a:pt x="1101" y="7731"/>
                  </a:lnTo>
                  <a:cubicBezTo>
                    <a:pt x="1134" y="7698"/>
                    <a:pt x="1201" y="7631"/>
                    <a:pt x="1234" y="7564"/>
                  </a:cubicBezTo>
                  <a:cubicBezTo>
                    <a:pt x="1268" y="7497"/>
                    <a:pt x="1268" y="7397"/>
                    <a:pt x="1268" y="7331"/>
                  </a:cubicBezTo>
                  <a:lnTo>
                    <a:pt x="1268" y="6197"/>
                  </a:lnTo>
                  <a:cubicBezTo>
                    <a:pt x="1301" y="6130"/>
                    <a:pt x="1268" y="6063"/>
                    <a:pt x="1234" y="6030"/>
                  </a:cubicBezTo>
                  <a:cubicBezTo>
                    <a:pt x="1201" y="5996"/>
                    <a:pt x="1176" y="5980"/>
                    <a:pt x="1155" y="598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94;p54">
              <a:extLst>
                <a:ext uri="{FF2B5EF4-FFF2-40B4-BE49-F238E27FC236}">
                  <a16:creationId xmlns:a16="http://schemas.microsoft.com/office/drawing/2014/main" id="{E72C2A48-47A9-6066-47E4-574EA830A329}"/>
                </a:ext>
              </a:extLst>
            </p:cNvPr>
            <p:cNvSpPr/>
            <p:nvPr/>
          </p:nvSpPr>
          <p:spPr>
            <a:xfrm>
              <a:off x="3994700" y="3772725"/>
              <a:ext cx="137625" cy="262100"/>
            </a:xfrm>
            <a:custGeom>
              <a:avLst/>
              <a:gdLst/>
              <a:ahLst/>
              <a:cxnLst/>
              <a:rect l="l" t="t" r="r" b="b"/>
              <a:pathLst>
                <a:path w="5505" h="10484" extrusionOk="0">
                  <a:moveTo>
                    <a:pt x="2769" y="2819"/>
                  </a:moveTo>
                  <a:lnTo>
                    <a:pt x="3403" y="5388"/>
                  </a:lnTo>
                  <a:lnTo>
                    <a:pt x="2102" y="6122"/>
                  </a:lnTo>
                  <a:lnTo>
                    <a:pt x="2102" y="6122"/>
                  </a:lnTo>
                  <a:lnTo>
                    <a:pt x="2769" y="2819"/>
                  </a:lnTo>
                  <a:close/>
                  <a:moveTo>
                    <a:pt x="3532" y="1"/>
                  </a:moveTo>
                  <a:cubicBezTo>
                    <a:pt x="3494" y="1"/>
                    <a:pt x="3453" y="17"/>
                    <a:pt x="3403" y="51"/>
                  </a:cubicBezTo>
                  <a:lnTo>
                    <a:pt x="2102" y="784"/>
                  </a:lnTo>
                  <a:cubicBezTo>
                    <a:pt x="2002" y="851"/>
                    <a:pt x="1901" y="951"/>
                    <a:pt x="1868" y="1051"/>
                  </a:cubicBezTo>
                  <a:cubicBezTo>
                    <a:pt x="1801" y="1185"/>
                    <a:pt x="1768" y="1285"/>
                    <a:pt x="1735" y="1385"/>
                  </a:cubicBezTo>
                  <a:lnTo>
                    <a:pt x="33" y="10091"/>
                  </a:lnTo>
                  <a:cubicBezTo>
                    <a:pt x="0" y="10158"/>
                    <a:pt x="0" y="10225"/>
                    <a:pt x="0" y="10291"/>
                  </a:cubicBezTo>
                  <a:cubicBezTo>
                    <a:pt x="0" y="10358"/>
                    <a:pt x="0" y="10391"/>
                    <a:pt x="33" y="10458"/>
                  </a:cubicBezTo>
                  <a:cubicBezTo>
                    <a:pt x="50" y="10475"/>
                    <a:pt x="75" y="10483"/>
                    <a:pt x="100" y="10483"/>
                  </a:cubicBezTo>
                  <a:cubicBezTo>
                    <a:pt x="125" y="10483"/>
                    <a:pt x="150" y="10475"/>
                    <a:pt x="167" y="10458"/>
                  </a:cubicBezTo>
                  <a:lnTo>
                    <a:pt x="1168" y="9858"/>
                  </a:lnTo>
                  <a:cubicBezTo>
                    <a:pt x="1268" y="9824"/>
                    <a:pt x="1334" y="9724"/>
                    <a:pt x="1401" y="9624"/>
                  </a:cubicBezTo>
                  <a:cubicBezTo>
                    <a:pt x="1434" y="9557"/>
                    <a:pt x="1468" y="9457"/>
                    <a:pt x="1468" y="9391"/>
                  </a:cubicBezTo>
                  <a:lnTo>
                    <a:pt x="1701" y="8256"/>
                  </a:lnTo>
                  <a:lnTo>
                    <a:pt x="3803" y="7022"/>
                  </a:lnTo>
                  <a:lnTo>
                    <a:pt x="4036" y="7923"/>
                  </a:lnTo>
                  <a:cubicBezTo>
                    <a:pt x="4036" y="7990"/>
                    <a:pt x="4070" y="8023"/>
                    <a:pt x="4103" y="8056"/>
                  </a:cubicBezTo>
                  <a:cubicBezTo>
                    <a:pt x="4131" y="8085"/>
                    <a:pt x="4159" y="8095"/>
                    <a:pt x="4190" y="8095"/>
                  </a:cubicBezTo>
                  <a:cubicBezTo>
                    <a:pt x="4232" y="8095"/>
                    <a:pt x="4279" y="8076"/>
                    <a:pt x="4337" y="8056"/>
                  </a:cubicBezTo>
                  <a:lnTo>
                    <a:pt x="5337" y="7456"/>
                  </a:lnTo>
                  <a:cubicBezTo>
                    <a:pt x="5404" y="7423"/>
                    <a:pt x="5437" y="7389"/>
                    <a:pt x="5471" y="7322"/>
                  </a:cubicBezTo>
                  <a:cubicBezTo>
                    <a:pt x="5504" y="7256"/>
                    <a:pt x="5504" y="7156"/>
                    <a:pt x="5504" y="7089"/>
                  </a:cubicBezTo>
                  <a:cubicBezTo>
                    <a:pt x="5504" y="7022"/>
                    <a:pt x="5504" y="6989"/>
                    <a:pt x="5471" y="6922"/>
                  </a:cubicBezTo>
                  <a:lnTo>
                    <a:pt x="3736" y="251"/>
                  </a:lnTo>
                  <a:cubicBezTo>
                    <a:pt x="3736" y="151"/>
                    <a:pt x="3703" y="84"/>
                    <a:pt x="3636" y="51"/>
                  </a:cubicBezTo>
                  <a:cubicBezTo>
                    <a:pt x="3603" y="17"/>
                    <a:pt x="3569" y="1"/>
                    <a:pt x="353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95;p54">
              <a:extLst>
                <a:ext uri="{FF2B5EF4-FFF2-40B4-BE49-F238E27FC236}">
                  <a16:creationId xmlns:a16="http://schemas.microsoft.com/office/drawing/2014/main" id="{1EDDA0AB-68F2-3B57-ECC8-61799121BFB0}"/>
                </a:ext>
              </a:extLst>
            </p:cNvPr>
            <p:cNvSpPr/>
            <p:nvPr/>
          </p:nvSpPr>
          <p:spPr>
            <a:xfrm>
              <a:off x="4123950" y="3682450"/>
              <a:ext cx="118450" cy="252300"/>
            </a:xfrm>
            <a:custGeom>
              <a:avLst/>
              <a:gdLst/>
              <a:ahLst/>
              <a:cxnLst/>
              <a:rect l="l" t="t" r="r" b="b"/>
              <a:pathLst>
                <a:path w="4738" h="10092" extrusionOk="0">
                  <a:moveTo>
                    <a:pt x="4575" y="1"/>
                  </a:moveTo>
                  <a:cubicBezTo>
                    <a:pt x="4545" y="1"/>
                    <a:pt x="4520" y="9"/>
                    <a:pt x="4504" y="26"/>
                  </a:cubicBezTo>
                  <a:lnTo>
                    <a:pt x="234" y="2494"/>
                  </a:lnTo>
                  <a:cubicBezTo>
                    <a:pt x="167" y="2527"/>
                    <a:pt x="101" y="2594"/>
                    <a:pt x="101" y="2661"/>
                  </a:cubicBezTo>
                  <a:cubicBezTo>
                    <a:pt x="34" y="2761"/>
                    <a:pt x="34" y="2861"/>
                    <a:pt x="0" y="2928"/>
                  </a:cubicBezTo>
                  <a:lnTo>
                    <a:pt x="0" y="4229"/>
                  </a:lnTo>
                  <a:cubicBezTo>
                    <a:pt x="0" y="4295"/>
                    <a:pt x="34" y="4395"/>
                    <a:pt x="101" y="4429"/>
                  </a:cubicBezTo>
                  <a:cubicBezTo>
                    <a:pt x="117" y="4445"/>
                    <a:pt x="142" y="4454"/>
                    <a:pt x="167" y="4454"/>
                  </a:cubicBezTo>
                  <a:cubicBezTo>
                    <a:pt x="192" y="4454"/>
                    <a:pt x="217" y="4445"/>
                    <a:pt x="234" y="4429"/>
                  </a:cubicBezTo>
                  <a:lnTo>
                    <a:pt x="1635" y="3628"/>
                  </a:lnTo>
                  <a:lnTo>
                    <a:pt x="1635" y="9866"/>
                  </a:lnTo>
                  <a:cubicBezTo>
                    <a:pt x="1635" y="9966"/>
                    <a:pt x="1668" y="10033"/>
                    <a:pt x="1702" y="10066"/>
                  </a:cubicBezTo>
                  <a:cubicBezTo>
                    <a:pt x="1718" y="10083"/>
                    <a:pt x="1743" y="10091"/>
                    <a:pt x="1773" y="10091"/>
                  </a:cubicBezTo>
                  <a:cubicBezTo>
                    <a:pt x="1802" y="10091"/>
                    <a:pt x="1835" y="10083"/>
                    <a:pt x="1868" y="10066"/>
                  </a:cubicBezTo>
                  <a:lnTo>
                    <a:pt x="2903" y="9466"/>
                  </a:lnTo>
                  <a:cubicBezTo>
                    <a:pt x="2969" y="9432"/>
                    <a:pt x="3003" y="9366"/>
                    <a:pt x="3036" y="9299"/>
                  </a:cubicBezTo>
                  <a:cubicBezTo>
                    <a:pt x="3069" y="9199"/>
                    <a:pt x="3103" y="9099"/>
                    <a:pt x="3103" y="9032"/>
                  </a:cubicBezTo>
                  <a:lnTo>
                    <a:pt x="3103" y="2761"/>
                  </a:lnTo>
                  <a:lnTo>
                    <a:pt x="4504" y="1960"/>
                  </a:lnTo>
                  <a:cubicBezTo>
                    <a:pt x="4570" y="1927"/>
                    <a:pt x="4637" y="1860"/>
                    <a:pt x="4670" y="1794"/>
                  </a:cubicBezTo>
                  <a:cubicBezTo>
                    <a:pt x="4704" y="1694"/>
                    <a:pt x="4704" y="1593"/>
                    <a:pt x="4704" y="1493"/>
                  </a:cubicBezTo>
                  <a:lnTo>
                    <a:pt x="4704" y="226"/>
                  </a:lnTo>
                  <a:cubicBezTo>
                    <a:pt x="4737" y="126"/>
                    <a:pt x="4704" y="59"/>
                    <a:pt x="4670" y="26"/>
                  </a:cubicBezTo>
                  <a:cubicBezTo>
                    <a:pt x="4637" y="9"/>
                    <a:pt x="4604" y="1"/>
                    <a:pt x="457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96;p54">
              <a:extLst>
                <a:ext uri="{FF2B5EF4-FFF2-40B4-BE49-F238E27FC236}">
                  <a16:creationId xmlns:a16="http://schemas.microsoft.com/office/drawing/2014/main" id="{42CB5DFF-9BAD-ADE3-E52C-502C547D3D89}"/>
                </a:ext>
              </a:extLst>
            </p:cNvPr>
            <p:cNvSpPr/>
            <p:nvPr/>
          </p:nvSpPr>
          <p:spPr>
            <a:xfrm>
              <a:off x="4249050" y="3609900"/>
              <a:ext cx="118425" cy="253125"/>
            </a:xfrm>
            <a:custGeom>
              <a:avLst/>
              <a:gdLst/>
              <a:ahLst/>
              <a:cxnLst/>
              <a:rect l="l" t="t" r="r" b="b"/>
              <a:pathLst>
                <a:path w="4737" h="10125" extrusionOk="0">
                  <a:moveTo>
                    <a:pt x="4574" y="1"/>
                  </a:moveTo>
                  <a:cubicBezTo>
                    <a:pt x="4545" y="1"/>
                    <a:pt x="4520" y="9"/>
                    <a:pt x="4503" y="26"/>
                  </a:cubicBezTo>
                  <a:lnTo>
                    <a:pt x="234" y="2494"/>
                  </a:lnTo>
                  <a:cubicBezTo>
                    <a:pt x="167" y="2561"/>
                    <a:pt x="100" y="2627"/>
                    <a:pt x="100" y="2694"/>
                  </a:cubicBezTo>
                  <a:cubicBezTo>
                    <a:pt x="33" y="2761"/>
                    <a:pt x="33" y="2861"/>
                    <a:pt x="0" y="2961"/>
                  </a:cubicBezTo>
                  <a:lnTo>
                    <a:pt x="0" y="4262"/>
                  </a:lnTo>
                  <a:cubicBezTo>
                    <a:pt x="0" y="4329"/>
                    <a:pt x="33" y="4395"/>
                    <a:pt x="100" y="4462"/>
                  </a:cubicBezTo>
                  <a:cubicBezTo>
                    <a:pt x="117" y="4479"/>
                    <a:pt x="142" y="4487"/>
                    <a:pt x="167" y="4487"/>
                  </a:cubicBezTo>
                  <a:cubicBezTo>
                    <a:pt x="192" y="4487"/>
                    <a:pt x="217" y="4479"/>
                    <a:pt x="234" y="4462"/>
                  </a:cubicBezTo>
                  <a:lnTo>
                    <a:pt x="1635" y="3662"/>
                  </a:lnTo>
                  <a:lnTo>
                    <a:pt x="1635" y="9899"/>
                  </a:lnTo>
                  <a:cubicBezTo>
                    <a:pt x="1635" y="9966"/>
                    <a:pt x="1668" y="10033"/>
                    <a:pt x="1701" y="10099"/>
                  </a:cubicBezTo>
                  <a:cubicBezTo>
                    <a:pt x="1718" y="10116"/>
                    <a:pt x="1743" y="10124"/>
                    <a:pt x="1772" y="10124"/>
                  </a:cubicBezTo>
                  <a:cubicBezTo>
                    <a:pt x="1801" y="10124"/>
                    <a:pt x="1835" y="10116"/>
                    <a:pt x="1868" y="10099"/>
                  </a:cubicBezTo>
                  <a:lnTo>
                    <a:pt x="2902" y="9499"/>
                  </a:lnTo>
                  <a:cubicBezTo>
                    <a:pt x="2969" y="9432"/>
                    <a:pt x="3002" y="9366"/>
                    <a:pt x="3036" y="9299"/>
                  </a:cubicBezTo>
                  <a:cubicBezTo>
                    <a:pt x="3069" y="9232"/>
                    <a:pt x="3102" y="9132"/>
                    <a:pt x="3102" y="9032"/>
                  </a:cubicBezTo>
                  <a:lnTo>
                    <a:pt x="3102" y="2794"/>
                  </a:lnTo>
                  <a:lnTo>
                    <a:pt x="4503" y="1994"/>
                  </a:lnTo>
                  <a:cubicBezTo>
                    <a:pt x="4570" y="1927"/>
                    <a:pt x="4637" y="1860"/>
                    <a:pt x="4670" y="1794"/>
                  </a:cubicBezTo>
                  <a:cubicBezTo>
                    <a:pt x="4703" y="1693"/>
                    <a:pt x="4703" y="1627"/>
                    <a:pt x="4703" y="1527"/>
                  </a:cubicBezTo>
                  <a:lnTo>
                    <a:pt x="4703" y="226"/>
                  </a:lnTo>
                  <a:cubicBezTo>
                    <a:pt x="4737" y="159"/>
                    <a:pt x="4703" y="92"/>
                    <a:pt x="4670" y="26"/>
                  </a:cubicBezTo>
                  <a:cubicBezTo>
                    <a:pt x="4637" y="9"/>
                    <a:pt x="4603" y="1"/>
                    <a:pt x="457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97;p54">
              <a:extLst>
                <a:ext uri="{FF2B5EF4-FFF2-40B4-BE49-F238E27FC236}">
                  <a16:creationId xmlns:a16="http://schemas.microsoft.com/office/drawing/2014/main" id="{46038466-DEE8-3899-F4A7-B717676CB18F}"/>
                </a:ext>
              </a:extLst>
            </p:cNvPr>
            <p:cNvSpPr/>
            <p:nvPr/>
          </p:nvSpPr>
          <p:spPr>
            <a:xfrm>
              <a:off x="4384975" y="3540675"/>
              <a:ext cx="105100" cy="267300"/>
            </a:xfrm>
            <a:custGeom>
              <a:avLst/>
              <a:gdLst/>
              <a:ahLst/>
              <a:cxnLst/>
              <a:rect l="l" t="t" r="r" b="b"/>
              <a:pathLst>
                <a:path w="4204" h="10692" extrusionOk="0">
                  <a:moveTo>
                    <a:pt x="3986" y="1"/>
                  </a:moveTo>
                  <a:cubicBezTo>
                    <a:pt x="3961" y="1"/>
                    <a:pt x="3936" y="9"/>
                    <a:pt x="3903" y="26"/>
                  </a:cubicBezTo>
                  <a:lnTo>
                    <a:pt x="234" y="2161"/>
                  </a:lnTo>
                  <a:cubicBezTo>
                    <a:pt x="167" y="2194"/>
                    <a:pt x="100" y="2261"/>
                    <a:pt x="67" y="2328"/>
                  </a:cubicBezTo>
                  <a:cubicBezTo>
                    <a:pt x="34" y="2394"/>
                    <a:pt x="0" y="2494"/>
                    <a:pt x="0" y="2594"/>
                  </a:cubicBezTo>
                  <a:lnTo>
                    <a:pt x="0" y="10467"/>
                  </a:lnTo>
                  <a:cubicBezTo>
                    <a:pt x="0" y="10567"/>
                    <a:pt x="34" y="10634"/>
                    <a:pt x="67" y="10667"/>
                  </a:cubicBezTo>
                  <a:cubicBezTo>
                    <a:pt x="84" y="10684"/>
                    <a:pt x="109" y="10692"/>
                    <a:pt x="138" y="10692"/>
                  </a:cubicBezTo>
                  <a:cubicBezTo>
                    <a:pt x="167" y="10692"/>
                    <a:pt x="200" y="10684"/>
                    <a:pt x="234" y="10667"/>
                  </a:cubicBezTo>
                  <a:lnTo>
                    <a:pt x="3970" y="8499"/>
                  </a:lnTo>
                  <a:cubicBezTo>
                    <a:pt x="4036" y="8465"/>
                    <a:pt x="4103" y="8399"/>
                    <a:pt x="4137" y="8332"/>
                  </a:cubicBezTo>
                  <a:cubicBezTo>
                    <a:pt x="4170" y="8232"/>
                    <a:pt x="4170" y="8132"/>
                    <a:pt x="4170" y="8065"/>
                  </a:cubicBezTo>
                  <a:lnTo>
                    <a:pt x="4170" y="6764"/>
                  </a:lnTo>
                  <a:cubicBezTo>
                    <a:pt x="4203" y="6697"/>
                    <a:pt x="4170" y="6631"/>
                    <a:pt x="4137" y="6564"/>
                  </a:cubicBezTo>
                  <a:cubicBezTo>
                    <a:pt x="4103" y="6547"/>
                    <a:pt x="4070" y="6539"/>
                    <a:pt x="4041" y="6539"/>
                  </a:cubicBezTo>
                  <a:cubicBezTo>
                    <a:pt x="4011" y="6539"/>
                    <a:pt x="3986" y="6547"/>
                    <a:pt x="3970" y="6564"/>
                  </a:cubicBezTo>
                  <a:lnTo>
                    <a:pt x="1468" y="7998"/>
                  </a:lnTo>
                  <a:lnTo>
                    <a:pt x="1468" y="6631"/>
                  </a:lnTo>
                  <a:lnTo>
                    <a:pt x="3736" y="5330"/>
                  </a:lnTo>
                  <a:cubicBezTo>
                    <a:pt x="3803" y="5296"/>
                    <a:pt x="3870" y="5230"/>
                    <a:pt x="3903" y="5130"/>
                  </a:cubicBezTo>
                  <a:cubicBezTo>
                    <a:pt x="3936" y="5063"/>
                    <a:pt x="3936" y="4963"/>
                    <a:pt x="3936" y="4863"/>
                  </a:cubicBezTo>
                  <a:lnTo>
                    <a:pt x="3936" y="3595"/>
                  </a:lnTo>
                  <a:cubicBezTo>
                    <a:pt x="3970" y="3495"/>
                    <a:pt x="3936" y="3428"/>
                    <a:pt x="3903" y="3395"/>
                  </a:cubicBezTo>
                  <a:cubicBezTo>
                    <a:pt x="3870" y="3378"/>
                    <a:pt x="3836" y="3370"/>
                    <a:pt x="3807" y="3370"/>
                  </a:cubicBezTo>
                  <a:cubicBezTo>
                    <a:pt x="3778" y="3370"/>
                    <a:pt x="3753" y="3378"/>
                    <a:pt x="3736" y="3395"/>
                  </a:cubicBezTo>
                  <a:lnTo>
                    <a:pt x="1468" y="4696"/>
                  </a:lnTo>
                  <a:lnTo>
                    <a:pt x="1468" y="3362"/>
                  </a:lnTo>
                  <a:lnTo>
                    <a:pt x="3903" y="1961"/>
                  </a:lnTo>
                  <a:cubicBezTo>
                    <a:pt x="3970" y="1927"/>
                    <a:pt x="4036" y="1861"/>
                    <a:pt x="4070" y="1794"/>
                  </a:cubicBezTo>
                  <a:cubicBezTo>
                    <a:pt x="4103" y="1694"/>
                    <a:pt x="4137" y="1627"/>
                    <a:pt x="4137" y="1527"/>
                  </a:cubicBezTo>
                  <a:lnTo>
                    <a:pt x="4137" y="226"/>
                  </a:lnTo>
                  <a:cubicBezTo>
                    <a:pt x="4137" y="159"/>
                    <a:pt x="4103" y="93"/>
                    <a:pt x="4070" y="26"/>
                  </a:cubicBezTo>
                  <a:cubicBezTo>
                    <a:pt x="4036" y="9"/>
                    <a:pt x="4011" y="1"/>
                    <a:pt x="398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98;p54">
              <a:extLst>
                <a:ext uri="{FF2B5EF4-FFF2-40B4-BE49-F238E27FC236}">
                  <a16:creationId xmlns:a16="http://schemas.microsoft.com/office/drawing/2014/main" id="{5CED1F83-A227-CE2A-CAB2-292A0792F77F}"/>
                </a:ext>
              </a:extLst>
            </p:cNvPr>
            <p:cNvSpPr/>
            <p:nvPr/>
          </p:nvSpPr>
          <p:spPr>
            <a:xfrm>
              <a:off x="4512550" y="3459800"/>
              <a:ext cx="115950" cy="274800"/>
            </a:xfrm>
            <a:custGeom>
              <a:avLst/>
              <a:gdLst/>
              <a:ahLst/>
              <a:cxnLst/>
              <a:rect l="l" t="t" r="r" b="b"/>
              <a:pathLst>
                <a:path w="4638" h="10992" extrusionOk="0">
                  <a:moveTo>
                    <a:pt x="4504" y="0"/>
                  </a:moveTo>
                  <a:cubicBezTo>
                    <a:pt x="4479" y="0"/>
                    <a:pt x="4454" y="9"/>
                    <a:pt x="4437" y="25"/>
                  </a:cubicBezTo>
                  <a:lnTo>
                    <a:pt x="3403" y="626"/>
                  </a:lnTo>
                  <a:cubicBezTo>
                    <a:pt x="3337" y="659"/>
                    <a:pt x="3270" y="726"/>
                    <a:pt x="3237" y="792"/>
                  </a:cubicBezTo>
                  <a:cubicBezTo>
                    <a:pt x="3203" y="893"/>
                    <a:pt x="3170" y="993"/>
                    <a:pt x="3170" y="1093"/>
                  </a:cubicBezTo>
                  <a:lnTo>
                    <a:pt x="3170" y="5196"/>
                  </a:lnTo>
                  <a:lnTo>
                    <a:pt x="1369" y="2060"/>
                  </a:lnTo>
                  <a:cubicBezTo>
                    <a:pt x="1335" y="2027"/>
                    <a:pt x="1302" y="1993"/>
                    <a:pt x="1268" y="1960"/>
                  </a:cubicBezTo>
                  <a:cubicBezTo>
                    <a:pt x="1240" y="1932"/>
                    <a:pt x="1212" y="1921"/>
                    <a:pt x="1181" y="1921"/>
                  </a:cubicBezTo>
                  <a:cubicBezTo>
                    <a:pt x="1139" y="1921"/>
                    <a:pt x="1093" y="1941"/>
                    <a:pt x="1035" y="1960"/>
                  </a:cubicBezTo>
                  <a:lnTo>
                    <a:pt x="201" y="2427"/>
                  </a:lnTo>
                  <a:cubicBezTo>
                    <a:pt x="134" y="2494"/>
                    <a:pt x="68" y="2560"/>
                    <a:pt x="68" y="2627"/>
                  </a:cubicBezTo>
                  <a:cubicBezTo>
                    <a:pt x="1" y="2694"/>
                    <a:pt x="1" y="2794"/>
                    <a:pt x="1" y="2894"/>
                  </a:cubicBezTo>
                  <a:lnTo>
                    <a:pt x="1" y="10766"/>
                  </a:lnTo>
                  <a:cubicBezTo>
                    <a:pt x="1" y="10833"/>
                    <a:pt x="1" y="10900"/>
                    <a:pt x="68" y="10966"/>
                  </a:cubicBezTo>
                  <a:cubicBezTo>
                    <a:pt x="84" y="10983"/>
                    <a:pt x="109" y="10991"/>
                    <a:pt x="134" y="10991"/>
                  </a:cubicBezTo>
                  <a:cubicBezTo>
                    <a:pt x="159" y="10991"/>
                    <a:pt x="184" y="10983"/>
                    <a:pt x="201" y="10966"/>
                  </a:cubicBezTo>
                  <a:lnTo>
                    <a:pt x="1235" y="10366"/>
                  </a:lnTo>
                  <a:cubicBezTo>
                    <a:pt x="1302" y="10333"/>
                    <a:pt x="1369" y="10266"/>
                    <a:pt x="1402" y="10166"/>
                  </a:cubicBezTo>
                  <a:cubicBezTo>
                    <a:pt x="1435" y="10099"/>
                    <a:pt x="1469" y="9999"/>
                    <a:pt x="1469" y="9899"/>
                  </a:cubicBezTo>
                  <a:lnTo>
                    <a:pt x="1469" y="5796"/>
                  </a:lnTo>
                  <a:lnTo>
                    <a:pt x="3270" y="8898"/>
                  </a:lnTo>
                  <a:cubicBezTo>
                    <a:pt x="3303" y="8965"/>
                    <a:pt x="3337" y="8998"/>
                    <a:pt x="3370" y="9032"/>
                  </a:cubicBezTo>
                  <a:cubicBezTo>
                    <a:pt x="3403" y="9048"/>
                    <a:pt x="3437" y="9057"/>
                    <a:pt x="3474" y="9057"/>
                  </a:cubicBezTo>
                  <a:cubicBezTo>
                    <a:pt x="3512" y="9057"/>
                    <a:pt x="3553" y="9048"/>
                    <a:pt x="3603" y="9032"/>
                  </a:cubicBezTo>
                  <a:lnTo>
                    <a:pt x="4437" y="8565"/>
                  </a:lnTo>
                  <a:cubicBezTo>
                    <a:pt x="4504" y="8498"/>
                    <a:pt x="4537" y="8431"/>
                    <a:pt x="4571" y="8365"/>
                  </a:cubicBezTo>
                  <a:cubicBezTo>
                    <a:pt x="4638" y="8298"/>
                    <a:pt x="4638" y="8198"/>
                    <a:pt x="4638" y="8098"/>
                  </a:cubicBezTo>
                  <a:lnTo>
                    <a:pt x="4638" y="225"/>
                  </a:lnTo>
                  <a:cubicBezTo>
                    <a:pt x="4638" y="159"/>
                    <a:pt x="4638" y="59"/>
                    <a:pt x="4571" y="25"/>
                  </a:cubicBezTo>
                  <a:cubicBezTo>
                    <a:pt x="4554" y="9"/>
                    <a:pt x="4529" y="0"/>
                    <a:pt x="450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99;p54">
              <a:extLst>
                <a:ext uri="{FF2B5EF4-FFF2-40B4-BE49-F238E27FC236}">
                  <a16:creationId xmlns:a16="http://schemas.microsoft.com/office/drawing/2014/main" id="{2033F8EF-2284-9E07-06ED-6224FE335E93}"/>
                </a:ext>
              </a:extLst>
            </p:cNvPr>
            <p:cNvSpPr/>
            <p:nvPr/>
          </p:nvSpPr>
          <p:spPr>
            <a:xfrm>
              <a:off x="4646000" y="3380775"/>
              <a:ext cx="117600" cy="252925"/>
            </a:xfrm>
            <a:custGeom>
              <a:avLst/>
              <a:gdLst/>
              <a:ahLst/>
              <a:cxnLst/>
              <a:rect l="l" t="t" r="r" b="b"/>
              <a:pathLst>
                <a:path w="4704" h="10117" extrusionOk="0">
                  <a:moveTo>
                    <a:pt x="4570" y="1"/>
                  </a:moveTo>
                  <a:cubicBezTo>
                    <a:pt x="4545" y="1"/>
                    <a:pt x="4520" y="17"/>
                    <a:pt x="4503" y="51"/>
                  </a:cubicBezTo>
                  <a:lnTo>
                    <a:pt x="234" y="2519"/>
                  </a:lnTo>
                  <a:cubicBezTo>
                    <a:pt x="167" y="2552"/>
                    <a:pt x="100" y="2619"/>
                    <a:pt x="67" y="2686"/>
                  </a:cubicBezTo>
                  <a:cubicBezTo>
                    <a:pt x="33" y="2786"/>
                    <a:pt x="0" y="2886"/>
                    <a:pt x="0" y="2953"/>
                  </a:cubicBezTo>
                  <a:lnTo>
                    <a:pt x="0" y="4254"/>
                  </a:lnTo>
                  <a:cubicBezTo>
                    <a:pt x="0" y="4320"/>
                    <a:pt x="33" y="4387"/>
                    <a:pt x="67" y="4454"/>
                  </a:cubicBezTo>
                  <a:cubicBezTo>
                    <a:pt x="100" y="4471"/>
                    <a:pt x="133" y="4479"/>
                    <a:pt x="163" y="4479"/>
                  </a:cubicBezTo>
                  <a:cubicBezTo>
                    <a:pt x="192" y="4479"/>
                    <a:pt x="217" y="4471"/>
                    <a:pt x="234" y="4454"/>
                  </a:cubicBezTo>
                  <a:lnTo>
                    <a:pt x="1635" y="3653"/>
                  </a:lnTo>
                  <a:lnTo>
                    <a:pt x="1635" y="9891"/>
                  </a:lnTo>
                  <a:cubicBezTo>
                    <a:pt x="1601" y="9958"/>
                    <a:pt x="1635" y="10058"/>
                    <a:pt x="1701" y="10091"/>
                  </a:cubicBezTo>
                  <a:cubicBezTo>
                    <a:pt x="1718" y="10108"/>
                    <a:pt x="1743" y="10116"/>
                    <a:pt x="1768" y="10116"/>
                  </a:cubicBezTo>
                  <a:cubicBezTo>
                    <a:pt x="1793" y="10116"/>
                    <a:pt x="1818" y="10108"/>
                    <a:pt x="1835" y="10091"/>
                  </a:cubicBezTo>
                  <a:lnTo>
                    <a:pt x="2869" y="9491"/>
                  </a:lnTo>
                  <a:cubicBezTo>
                    <a:pt x="2935" y="9457"/>
                    <a:pt x="3002" y="9391"/>
                    <a:pt x="3036" y="9324"/>
                  </a:cubicBezTo>
                  <a:cubicBezTo>
                    <a:pt x="3069" y="9224"/>
                    <a:pt x="3102" y="9124"/>
                    <a:pt x="3102" y="9057"/>
                  </a:cubicBezTo>
                  <a:lnTo>
                    <a:pt x="3102" y="2786"/>
                  </a:lnTo>
                  <a:lnTo>
                    <a:pt x="4503" y="1985"/>
                  </a:lnTo>
                  <a:cubicBezTo>
                    <a:pt x="4570" y="1952"/>
                    <a:pt x="4603" y="1885"/>
                    <a:pt x="4637" y="1785"/>
                  </a:cubicBezTo>
                  <a:cubicBezTo>
                    <a:pt x="4670" y="1719"/>
                    <a:pt x="4703" y="1618"/>
                    <a:pt x="4703" y="1518"/>
                  </a:cubicBezTo>
                  <a:lnTo>
                    <a:pt x="4703" y="251"/>
                  </a:lnTo>
                  <a:cubicBezTo>
                    <a:pt x="4703" y="151"/>
                    <a:pt x="4670" y="84"/>
                    <a:pt x="4637" y="51"/>
                  </a:cubicBezTo>
                  <a:cubicBezTo>
                    <a:pt x="4620" y="17"/>
                    <a:pt x="4595" y="1"/>
                    <a:pt x="457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00;p54">
              <a:extLst>
                <a:ext uri="{FF2B5EF4-FFF2-40B4-BE49-F238E27FC236}">
                  <a16:creationId xmlns:a16="http://schemas.microsoft.com/office/drawing/2014/main" id="{B69B373A-99CD-ADE7-E30C-A47D733A9E7C}"/>
                </a:ext>
              </a:extLst>
            </p:cNvPr>
            <p:cNvSpPr/>
            <p:nvPr/>
          </p:nvSpPr>
          <p:spPr>
            <a:xfrm>
              <a:off x="4781075" y="3349725"/>
              <a:ext cx="36725" cy="229750"/>
            </a:xfrm>
            <a:custGeom>
              <a:avLst/>
              <a:gdLst/>
              <a:ahLst/>
              <a:cxnLst/>
              <a:rect l="l" t="t" r="r" b="b"/>
              <a:pathLst>
                <a:path w="1469" h="9190" extrusionOk="0">
                  <a:moveTo>
                    <a:pt x="1335" y="0"/>
                  </a:moveTo>
                  <a:cubicBezTo>
                    <a:pt x="1310" y="0"/>
                    <a:pt x="1285" y="8"/>
                    <a:pt x="1268" y="25"/>
                  </a:cubicBezTo>
                  <a:lnTo>
                    <a:pt x="234" y="626"/>
                  </a:lnTo>
                  <a:cubicBezTo>
                    <a:pt x="134" y="659"/>
                    <a:pt x="101" y="726"/>
                    <a:pt x="68" y="826"/>
                  </a:cubicBezTo>
                  <a:cubicBezTo>
                    <a:pt x="34" y="892"/>
                    <a:pt x="1" y="992"/>
                    <a:pt x="1" y="1093"/>
                  </a:cubicBezTo>
                  <a:lnTo>
                    <a:pt x="1" y="8965"/>
                  </a:lnTo>
                  <a:cubicBezTo>
                    <a:pt x="1" y="9032"/>
                    <a:pt x="34" y="9132"/>
                    <a:pt x="68" y="9165"/>
                  </a:cubicBezTo>
                  <a:cubicBezTo>
                    <a:pt x="84" y="9182"/>
                    <a:pt x="109" y="9190"/>
                    <a:pt x="139" y="9190"/>
                  </a:cubicBezTo>
                  <a:cubicBezTo>
                    <a:pt x="168" y="9190"/>
                    <a:pt x="201" y="9182"/>
                    <a:pt x="234" y="9165"/>
                  </a:cubicBezTo>
                  <a:lnTo>
                    <a:pt x="1268" y="8598"/>
                  </a:lnTo>
                  <a:cubicBezTo>
                    <a:pt x="1335" y="8531"/>
                    <a:pt x="1369" y="8464"/>
                    <a:pt x="1402" y="8398"/>
                  </a:cubicBezTo>
                  <a:cubicBezTo>
                    <a:pt x="1435" y="8331"/>
                    <a:pt x="1469" y="8231"/>
                    <a:pt x="1469" y="8131"/>
                  </a:cubicBezTo>
                  <a:lnTo>
                    <a:pt x="1469" y="225"/>
                  </a:lnTo>
                  <a:cubicBezTo>
                    <a:pt x="1469" y="159"/>
                    <a:pt x="1469" y="92"/>
                    <a:pt x="1402" y="25"/>
                  </a:cubicBezTo>
                  <a:cubicBezTo>
                    <a:pt x="1385" y="8"/>
                    <a:pt x="1360" y="0"/>
                    <a:pt x="133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01;p54">
              <a:extLst>
                <a:ext uri="{FF2B5EF4-FFF2-40B4-BE49-F238E27FC236}">
                  <a16:creationId xmlns:a16="http://schemas.microsoft.com/office/drawing/2014/main" id="{9AA98CD4-1BFD-7916-E482-9691FD34C5A4}"/>
                </a:ext>
              </a:extLst>
            </p:cNvPr>
            <p:cNvSpPr/>
            <p:nvPr/>
          </p:nvSpPr>
          <p:spPr>
            <a:xfrm>
              <a:off x="4841125" y="3286800"/>
              <a:ext cx="124275" cy="236200"/>
            </a:xfrm>
            <a:custGeom>
              <a:avLst/>
              <a:gdLst/>
              <a:ahLst/>
              <a:cxnLst/>
              <a:rect l="l" t="t" r="r" b="b"/>
              <a:pathLst>
                <a:path w="4971" h="9448" extrusionOk="0">
                  <a:moveTo>
                    <a:pt x="2903" y="2142"/>
                  </a:moveTo>
                  <a:cubicBezTo>
                    <a:pt x="3036" y="2142"/>
                    <a:pt x="3136" y="2175"/>
                    <a:pt x="3203" y="2275"/>
                  </a:cubicBezTo>
                  <a:cubicBezTo>
                    <a:pt x="3303" y="2375"/>
                    <a:pt x="3370" y="2475"/>
                    <a:pt x="3403" y="2609"/>
                  </a:cubicBezTo>
                  <a:cubicBezTo>
                    <a:pt x="3436" y="2776"/>
                    <a:pt x="3470" y="2942"/>
                    <a:pt x="3503" y="3109"/>
                  </a:cubicBezTo>
                  <a:lnTo>
                    <a:pt x="3503" y="3576"/>
                  </a:lnTo>
                  <a:lnTo>
                    <a:pt x="3503" y="4110"/>
                  </a:lnTo>
                  <a:lnTo>
                    <a:pt x="3503" y="4677"/>
                  </a:lnTo>
                  <a:lnTo>
                    <a:pt x="3503" y="5177"/>
                  </a:lnTo>
                  <a:cubicBezTo>
                    <a:pt x="3470" y="5578"/>
                    <a:pt x="3370" y="5978"/>
                    <a:pt x="3236" y="6345"/>
                  </a:cubicBezTo>
                  <a:cubicBezTo>
                    <a:pt x="3103" y="6678"/>
                    <a:pt x="2836" y="6979"/>
                    <a:pt x="2502" y="7179"/>
                  </a:cubicBezTo>
                  <a:cubicBezTo>
                    <a:pt x="2352" y="7262"/>
                    <a:pt x="2211" y="7304"/>
                    <a:pt x="2085" y="7304"/>
                  </a:cubicBezTo>
                  <a:cubicBezTo>
                    <a:pt x="1960" y="7304"/>
                    <a:pt x="1852" y="7262"/>
                    <a:pt x="1769" y="7179"/>
                  </a:cubicBezTo>
                  <a:cubicBezTo>
                    <a:pt x="1568" y="6945"/>
                    <a:pt x="1502" y="6645"/>
                    <a:pt x="1502" y="6345"/>
                  </a:cubicBezTo>
                  <a:lnTo>
                    <a:pt x="1502" y="5844"/>
                  </a:lnTo>
                  <a:lnTo>
                    <a:pt x="1502" y="5311"/>
                  </a:lnTo>
                  <a:lnTo>
                    <a:pt x="1502" y="4777"/>
                  </a:lnTo>
                  <a:lnTo>
                    <a:pt x="1502" y="4277"/>
                  </a:lnTo>
                  <a:cubicBezTo>
                    <a:pt x="1502" y="4077"/>
                    <a:pt x="1535" y="3876"/>
                    <a:pt x="1568" y="3676"/>
                  </a:cubicBezTo>
                  <a:cubicBezTo>
                    <a:pt x="1635" y="3476"/>
                    <a:pt x="1702" y="3309"/>
                    <a:pt x="1769" y="3109"/>
                  </a:cubicBezTo>
                  <a:cubicBezTo>
                    <a:pt x="1835" y="2942"/>
                    <a:pt x="1935" y="2776"/>
                    <a:pt x="2069" y="2642"/>
                  </a:cubicBezTo>
                  <a:cubicBezTo>
                    <a:pt x="2202" y="2509"/>
                    <a:pt x="2336" y="2375"/>
                    <a:pt x="2502" y="2275"/>
                  </a:cubicBezTo>
                  <a:cubicBezTo>
                    <a:pt x="2602" y="2209"/>
                    <a:pt x="2769" y="2142"/>
                    <a:pt x="2903" y="2142"/>
                  </a:cubicBezTo>
                  <a:close/>
                  <a:moveTo>
                    <a:pt x="3606" y="1"/>
                  </a:moveTo>
                  <a:cubicBezTo>
                    <a:pt x="3571" y="1"/>
                    <a:pt x="3537" y="3"/>
                    <a:pt x="3503" y="7"/>
                  </a:cubicBezTo>
                  <a:cubicBezTo>
                    <a:pt x="3136" y="7"/>
                    <a:pt x="2769" y="140"/>
                    <a:pt x="2469" y="341"/>
                  </a:cubicBezTo>
                  <a:cubicBezTo>
                    <a:pt x="2102" y="541"/>
                    <a:pt x="1735" y="841"/>
                    <a:pt x="1435" y="1208"/>
                  </a:cubicBezTo>
                  <a:cubicBezTo>
                    <a:pt x="1135" y="1541"/>
                    <a:pt x="901" y="1942"/>
                    <a:pt x="668" y="2342"/>
                  </a:cubicBezTo>
                  <a:cubicBezTo>
                    <a:pt x="468" y="2776"/>
                    <a:pt x="301" y="3209"/>
                    <a:pt x="201" y="3676"/>
                  </a:cubicBezTo>
                  <a:cubicBezTo>
                    <a:pt x="101" y="4143"/>
                    <a:pt x="34" y="4610"/>
                    <a:pt x="1" y="5077"/>
                  </a:cubicBezTo>
                  <a:cubicBezTo>
                    <a:pt x="1" y="5411"/>
                    <a:pt x="1" y="5778"/>
                    <a:pt x="1" y="6145"/>
                  </a:cubicBezTo>
                  <a:lnTo>
                    <a:pt x="1" y="7212"/>
                  </a:lnTo>
                  <a:cubicBezTo>
                    <a:pt x="1" y="7612"/>
                    <a:pt x="67" y="8013"/>
                    <a:pt x="201" y="8413"/>
                  </a:cubicBezTo>
                  <a:cubicBezTo>
                    <a:pt x="301" y="8680"/>
                    <a:pt x="468" y="8947"/>
                    <a:pt x="668" y="9180"/>
                  </a:cubicBezTo>
                  <a:cubicBezTo>
                    <a:pt x="901" y="9347"/>
                    <a:pt x="1168" y="9447"/>
                    <a:pt x="1435" y="9447"/>
                  </a:cubicBezTo>
                  <a:cubicBezTo>
                    <a:pt x="1802" y="9414"/>
                    <a:pt x="2169" y="9314"/>
                    <a:pt x="2469" y="9113"/>
                  </a:cubicBezTo>
                  <a:cubicBezTo>
                    <a:pt x="2869" y="8880"/>
                    <a:pt x="3203" y="8613"/>
                    <a:pt x="3503" y="8280"/>
                  </a:cubicBezTo>
                  <a:cubicBezTo>
                    <a:pt x="3803" y="7913"/>
                    <a:pt x="4070" y="7546"/>
                    <a:pt x="4270" y="7112"/>
                  </a:cubicBezTo>
                  <a:cubicBezTo>
                    <a:pt x="4470" y="6678"/>
                    <a:pt x="4637" y="6245"/>
                    <a:pt x="4771" y="5778"/>
                  </a:cubicBezTo>
                  <a:cubicBezTo>
                    <a:pt x="4871" y="5311"/>
                    <a:pt x="4937" y="4844"/>
                    <a:pt x="4971" y="4377"/>
                  </a:cubicBezTo>
                  <a:lnTo>
                    <a:pt x="4971" y="3309"/>
                  </a:lnTo>
                  <a:lnTo>
                    <a:pt x="4971" y="2209"/>
                  </a:lnTo>
                  <a:cubicBezTo>
                    <a:pt x="4937" y="1808"/>
                    <a:pt x="4871" y="1408"/>
                    <a:pt x="4771" y="1041"/>
                  </a:cubicBezTo>
                  <a:cubicBezTo>
                    <a:pt x="4671" y="741"/>
                    <a:pt x="4504" y="474"/>
                    <a:pt x="4270" y="274"/>
                  </a:cubicBezTo>
                  <a:cubicBezTo>
                    <a:pt x="4096" y="99"/>
                    <a:pt x="3845" y="1"/>
                    <a:pt x="360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02;p54">
              <a:extLst>
                <a:ext uri="{FF2B5EF4-FFF2-40B4-BE49-F238E27FC236}">
                  <a16:creationId xmlns:a16="http://schemas.microsoft.com/office/drawing/2014/main" id="{CD14D4A1-FD92-F386-E471-EC44608EF4E8}"/>
                </a:ext>
              </a:extLst>
            </p:cNvPr>
            <p:cNvSpPr/>
            <p:nvPr/>
          </p:nvSpPr>
          <p:spPr>
            <a:xfrm>
              <a:off x="4987900" y="3184600"/>
              <a:ext cx="116775" cy="275625"/>
            </a:xfrm>
            <a:custGeom>
              <a:avLst/>
              <a:gdLst/>
              <a:ahLst/>
              <a:cxnLst/>
              <a:rect l="l" t="t" r="r" b="b"/>
              <a:pathLst>
                <a:path w="4671" h="11025" extrusionOk="0">
                  <a:moveTo>
                    <a:pt x="4537" y="0"/>
                  </a:moveTo>
                  <a:cubicBezTo>
                    <a:pt x="4512" y="0"/>
                    <a:pt x="4487" y="9"/>
                    <a:pt x="4470" y="25"/>
                  </a:cubicBezTo>
                  <a:lnTo>
                    <a:pt x="3403" y="626"/>
                  </a:lnTo>
                  <a:cubicBezTo>
                    <a:pt x="3336" y="693"/>
                    <a:pt x="3303" y="759"/>
                    <a:pt x="3269" y="826"/>
                  </a:cubicBezTo>
                  <a:cubicBezTo>
                    <a:pt x="3236" y="893"/>
                    <a:pt x="3203" y="993"/>
                    <a:pt x="3203" y="1093"/>
                  </a:cubicBezTo>
                  <a:lnTo>
                    <a:pt x="3203" y="5229"/>
                  </a:lnTo>
                  <a:lnTo>
                    <a:pt x="1368" y="2094"/>
                  </a:lnTo>
                  <a:cubicBezTo>
                    <a:pt x="1368" y="2027"/>
                    <a:pt x="1301" y="1993"/>
                    <a:pt x="1268" y="1993"/>
                  </a:cubicBezTo>
                  <a:cubicBezTo>
                    <a:pt x="1235" y="1960"/>
                    <a:pt x="1201" y="1943"/>
                    <a:pt x="1168" y="1943"/>
                  </a:cubicBezTo>
                  <a:cubicBezTo>
                    <a:pt x="1135" y="1943"/>
                    <a:pt x="1101" y="1960"/>
                    <a:pt x="1068" y="1993"/>
                  </a:cubicBezTo>
                  <a:lnTo>
                    <a:pt x="234" y="2460"/>
                  </a:lnTo>
                  <a:cubicBezTo>
                    <a:pt x="167" y="2494"/>
                    <a:pt x="101" y="2561"/>
                    <a:pt x="67" y="2627"/>
                  </a:cubicBezTo>
                  <a:cubicBezTo>
                    <a:pt x="34" y="2727"/>
                    <a:pt x="0" y="2827"/>
                    <a:pt x="0" y="2894"/>
                  </a:cubicBezTo>
                  <a:lnTo>
                    <a:pt x="0" y="10800"/>
                  </a:lnTo>
                  <a:cubicBezTo>
                    <a:pt x="0" y="10866"/>
                    <a:pt x="34" y="10933"/>
                    <a:pt x="67" y="11000"/>
                  </a:cubicBezTo>
                  <a:cubicBezTo>
                    <a:pt x="84" y="11017"/>
                    <a:pt x="109" y="11025"/>
                    <a:pt x="138" y="11025"/>
                  </a:cubicBezTo>
                  <a:cubicBezTo>
                    <a:pt x="167" y="11025"/>
                    <a:pt x="201" y="11017"/>
                    <a:pt x="234" y="11000"/>
                  </a:cubicBezTo>
                  <a:lnTo>
                    <a:pt x="1268" y="10366"/>
                  </a:lnTo>
                  <a:cubicBezTo>
                    <a:pt x="1335" y="10333"/>
                    <a:pt x="1401" y="10266"/>
                    <a:pt x="1435" y="10199"/>
                  </a:cubicBezTo>
                  <a:cubicBezTo>
                    <a:pt x="1468" y="10099"/>
                    <a:pt x="1468" y="10033"/>
                    <a:pt x="1468" y="9932"/>
                  </a:cubicBezTo>
                  <a:lnTo>
                    <a:pt x="1468" y="5796"/>
                  </a:lnTo>
                  <a:lnTo>
                    <a:pt x="3303" y="8932"/>
                  </a:lnTo>
                  <a:cubicBezTo>
                    <a:pt x="3336" y="8965"/>
                    <a:pt x="3370" y="8998"/>
                    <a:pt x="3403" y="9032"/>
                  </a:cubicBezTo>
                  <a:cubicBezTo>
                    <a:pt x="3436" y="9065"/>
                    <a:pt x="3478" y="9082"/>
                    <a:pt x="3520" y="9082"/>
                  </a:cubicBezTo>
                  <a:cubicBezTo>
                    <a:pt x="3561" y="9082"/>
                    <a:pt x="3603" y="9065"/>
                    <a:pt x="3636" y="9032"/>
                  </a:cubicBezTo>
                  <a:lnTo>
                    <a:pt x="4470" y="8565"/>
                  </a:lnTo>
                  <a:cubicBezTo>
                    <a:pt x="4537" y="8498"/>
                    <a:pt x="4570" y="8431"/>
                    <a:pt x="4604" y="8365"/>
                  </a:cubicBezTo>
                  <a:cubicBezTo>
                    <a:pt x="4637" y="8298"/>
                    <a:pt x="4670" y="8198"/>
                    <a:pt x="4670" y="8098"/>
                  </a:cubicBezTo>
                  <a:lnTo>
                    <a:pt x="4670" y="226"/>
                  </a:lnTo>
                  <a:cubicBezTo>
                    <a:pt x="4670" y="125"/>
                    <a:pt x="4637" y="59"/>
                    <a:pt x="4604" y="25"/>
                  </a:cubicBezTo>
                  <a:cubicBezTo>
                    <a:pt x="4587" y="9"/>
                    <a:pt x="4562" y="0"/>
                    <a:pt x="453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03;p54">
              <a:extLst>
                <a:ext uri="{FF2B5EF4-FFF2-40B4-BE49-F238E27FC236}">
                  <a16:creationId xmlns:a16="http://schemas.microsoft.com/office/drawing/2014/main" id="{CBB2EADA-772F-84C5-2351-8A01B5FFB104}"/>
                </a:ext>
              </a:extLst>
            </p:cNvPr>
            <p:cNvSpPr/>
            <p:nvPr/>
          </p:nvSpPr>
          <p:spPr>
            <a:xfrm>
              <a:off x="3807050" y="3876575"/>
              <a:ext cx="105100" cy="383925"/>
            </a:xfrm>
            <a:custGeom>
              <a:avLst/>
              <a:gdLst/>
              <a:ahLst/>
              <a:cxnLst/>
              <a:rect l="l" t="t" r="r" b="b"/>
              <a:pathLst>
                <a:path w="4204" h="15357" extrusionOk="0">
                  <a:moveTo>
                    <a:pt x="3921" y="1"/>
                  </a:moveTo>
                  <a:cubicBezTo>
                    <a:pt x="3857" y="1"/>
                    <a:pt x="3784" y="22"/>
                    <a:pt x="3703" y="66"/>
                  </a:cubicBezTo>
                  <a:lnTo>
                    <a:pt x="534" y="1734"/>
                  </a:lnTo>
                  <a:cubicBezTo>
                    <a:pt x="201" y="1934"/>
                    <a:pt x="1" y="2268"/>
                    <a:pt x="1" y="2635"/>
                  </a:cubicBezTo>
                  <a:lnTo>
                    <a:pt x="268" y="14944"/>
                  </a:lnTo>
                  <a:cubicBezTo>
                    <a:pt x="219" y="15185"/>
                    <a:pt x="399" y="15357"/>
                    <a:pt x="603" y="15357"/>
                  </a:cubicBezTo>
                  <a:cubicBezTo>
                    <a:pt x="680" y="15357"/>
                    <a:pt x="761" y="15332"/>
                    <a:pt x="835" y="15277"/>
                  </a:cubicBezTo>
                  <a:lnTo>
                    <a:pt x="2503" y="14410"/>
                  </a:lnTo>
                  <a:cubicBezTo>
                    <a:pt x="2803" y="14210"/>
                    <a:pt x="3003" y="13876"/>
                    <a:pt x="3036" y="13509"/>
                  </a:cubicBezTo>
                  <a:lnTo>
                    <a:pt x="4204" y="400"/>
                  </a:lnTo>
                  <a:cubicBezTo>
                    <a:pt x="4204" y="156"/>
                    <a:pt x="4097" y="1"/>
                    <a:pt x="392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04;p54">
              <a:extLst>
                <a:ext uri="{FF2B5EF4-FFF2-40B4-BE49-F238E27FC236}">
                  <a16:creationId xmlns:a16="http://schemas.microsoft.com/office/drawing/2014/main" id="{FB1605FC-DB4E-4B90-4BED-54E74C32C544}"/>
                </a:ext>
              </a:extLst>
            </p:cNvPr>
            <p:cNvSpPr/>
            <p:nvPr/>
          </p:nvSpPr>
          <p:spPr>
            <a:xfrm>
              <a:off x="3800575" y="4284675"/>
              <a:ext cx="87200" cy="121125"/>
            </a:xfrm>
            <a:custGeom>
              <a:avLst/>
              <a:gdLst/>
              <a:ahLst/>
              <a:cxnLst/>
              <a:rect l="l" t="t" r="r" b="b"/>
              <a:pathLst>
                <a:path w="3488" h="4845" extrusionOk="0">
                  <a:moveTo>
                    <a:pt x="2482" y="0"/>
                  </a:moveTo>
                  <a:cubicBezTo>
                    <a:pt x="2289" y="0"/>
                    <a:pt x="2070" y="58"/>
                    <a:pt x="1828" y="187"/>
                  </a:cubicBezTo>
                  <a:cubicBezTo>
                    <a:pt x="760" y="888"/>
                    <a:pt x="93" y="2055"/>
                    <a:pt x="26" y="3323"/>
                  </a:cubicBezTo>
                  <a:cubicBezTo>
                    <a:pt x="0" y="4173"/>
                    <a:pt x="353" y="4844"/>
                    <a:pt x="1007" y="4844"/>
                  </a:cubicBezTo>
                  <a:cubicBezTo>
                    <a:pt x="1199" y="4844"/>
                    <a:pt x="1418" y="4786"/>
                    <a:pt x="1661" y="4657"/>
                  </a:cubicBezTo>
                  <a:cubicBezTo>
                    <a:pt x="2728" y="3957"/>
                    <a:pt x="3395" y="2789"/>
                    <a:pt x="3462" y="1522"/>
                  </a:cubicBezTo>
                  <a:cubicBezTo>
                    <a:pt x="3488" y="671"/>
                    <a:pt x="3135" y="0"/>
                    <a:pt x="248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05;p54">
              <a:extLst>
                <a:ext uri="{FF2B5EF4-FFF2-40B4-BE49-F238E27FC236}">
                  <a16:creationId xmlns:a16="http://schemas.microsoft.com/office/drawing/2014/main" id="{D02F8F93-41F6-EAD6-CC0D-A5717C5AD14A}"/>
                </a:ext>
              </a:extLst>
            </p:cNvPr>
            <p:cNvSpPr/>
            <p:nvPr/>
          </p:nvSpPr>
          <p:spPr>
            <a:xfrm>
              <a:off x="3395100" y="3903425"/>
              <a:ext cx="168000" cy="83225"/>
            </a:xfrm>
            <a:custGeom>
              <a:avLst/>
              <a:gdLst/>
              <a:ahLst/>
              <a:cxnLst/>
              <a:rect l="l" t="t" r="r" b="b"/>
              <a:pathLst>
                <a:path w="6720" h="3329" extrusionOk="0">
                  <a:moveTo>
                    <a:pt x="6014" y="1"/>
                  </a:moveTo>
                  <a:cubicBezTo>
                    <a:pt x="5939" y="1"/>
                    <a:pt x="5857" y="19"/>
                    <a:pt x="5771" y="60"/>
                  </a:cubicBezTo>
                  <a:lnTo>
                    <a:pt x="501" y="2361"/>
                  </a:lnTo>
                  <a:cubicBezTo>
                    <a:pt x="0" y="2595"/>
                    <a:pt x="167" y="3329"/>
                    <a:pt x="701" y="3329"/>
                  </a:cubicBezTo>
                  <a:cubicBezTo>
                    <a:pt x="768" y="3329"/>
                    <a:pt x="834" y="3329"/>
                    <a:pt x="901" y="3295"/>
                  </a:cubicBezTo>
                  <a:lnTo>
                    <a:pt x="6171" y="994"/>
                  </a:lnTo>
                  <a:cubicBezTo>
                    <a:pt x="6719" y="734"/>
                    <a:pt x="6494" y="1"/>
                    <a:pt x="601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006;p54">
              <a:extLst>
                <a:ext uri="{FF2B5EF4-FFF2-40B4-BE49-F238E27FC236}">
                  <a16:creationId xmlns:a16="http://schemas.microsoft.com/office/drawing/2014/main" id="{0C9AF5AE-BCAC-FD66-5317-7C032351D672}"/>
                </a:ext>
              </a:extLst>
            </p:cNvPr>
            <p:cNvSpPr/>
            <p:nvPr/>
          </p:nvSpPr>
          <p:spPr>
            <a:xfrm>
              <a:off x="3393250" y="3710675"/>
              <a:ext cx="184500" cy="84175"/>
            </a:xfrm>
            <a:custGeom>
              <a:avLst/>
              <a:gdLst/>
              <a:ahLst/>
              <a:cxnLst/>
              <a:rect l="l" t="t" r="r" b="b"/>
              <a:pathLst>
                <a:path w="7380" h="3367" extrusionOk="0">
                  <a:moveTo>
                    <a:pt x="756" y="0"/>
                  </a:moveTo>
                  <a:cubicBezTo>
                    <a:pt x="246" y="0"/>
                    <a:pt x="1" y="829"/>
                    <a:pt x="608" y="1032"/>
                  </a:cubicBezTo>
                  <a:lnTo>
                    <a:pt x="6479" y="3333"/>
                  </a:lnTo>
                  <a:cubicBezTo>
                    <a:pt x="6546" y="3367"/>
                    <a:pt x="6612" y="3367"/>
                    <a:pt x="6679" y="3367"/>
                  </a:cubicBezTo>
                  <a:cubicBezTo>
                    <a:pt x="7246" y="3367"/>
                    <a:pt x="7380" y="2599"/>
                    <a:pt x="6879" y="2399"/>
                  </a:cubicBezTo>
                  <a:lnTo>
                    <a:pt x="1008" y="64"/>
                  </a:lnTo>
                  <a:cubicBezTo>
                    <a:pt x="919" y="20"/>
                    <a:pt x="835" y="0"/>
                    <a:pt x="75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007;p54">
              <a:extLst>
                <a:ext uri="{FF2B5EF4-FFF2-40B4-BE49-F238E27FC236}">
                  <a16:creationId xmlns:a16="http://schemas.microsoft.com/office/drawing/2014/main" id="{803068BE-39E1-C309-0126-76F20F9254B9}"/>
                </a:ext>
              </a:extLst>
            </p:cNvPr>
            <p:cNvSpPr/>
            <p:nvPr/>
          </p:nvSpPr>
          <p:spPr>
            <a:xfrm>
              <a:off x="3536375" y="3518875"/>
              <a:ext cx="106425" cy="146725"/>
            </a:xfrm>
            <a:custGeom>
              <a:avLst/>
              <a:gdLst/>
              <a:ahLst/>
              <a:cxnLst/>
              <a:rect l="l" t="t" r="r" b="b"/>
              <a:pathLst>
                <a:path w="4257" h="5869" extrusionOk="0">
                  <a:moveTo>
                    <a:pt x="702" y="1"/>
                  </a:moveTo>
                  <a:cubicBezTo>
                    <a:pt x="351" y="1"/>
                    <a:pt x="0" y="383"/>
                    <a:pt x="254" y="798"/>
                  </a:cubicBezTo>
                  <a:lnTo>
                    <a:pt x="3156" y="5635"/>
                  </a:lnTo>
                  <a:cubicBezTo>
                    <a:pt x="3222" y="5768"/>
                    <a:pt x="3389" y="5868"/>
                    <a:pt x="3589" y="5868"/>
                  </a:cubicBezTo>
                  <a:cubicBezTo>
                    <a:pt x="3990" y="5868"/>
                    <a:pt x="4256" y="5435"/>
                    <a:pt x="4056" y="5101"/>
                  </a:cubicBezTo>
                  <a:lnTo>
                    <a:pt x="1121" y="264"/>
                  </a:lnTo>
                  <a:cubicBezTo>
                    <a:pt x="1017" y="78"/>
                    <a:pt x="860" y="1"/>
                    <a:pt x="70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08;p54">
              <a:extLst>
                <a:ext uri="{FF2B5EF4-FFF2-40B4-BE49-F238E27FC236}">
                  <a16:creationId xmlns:a16="http://schemas.microsoft.com/office/drawing/2014/main" id="{C3E727E2-6822-8C42-4B7A-8D9359199AD0}"/>
                </a:ext>
              </a:extLst>
            </p:cNvPr>
            <p:cNvSpPr/>
            <p:nvPr/>
          </p:nvSpPr>
          <p:spPr>
            <a:xfrm>
              <a:off x="5304800" y="3491500"/>
              <a:ext cx="166650" cy="95700"/>
            </a:xfrm>
            <a:custGeom>
              <a:avLst/>
              <a:gdLst/>
              <a:ahLst/>
              <a:cxnLst/>
              <a:rect l="l" t="t" r="r" b="b"/>
              <a:pathLst>
                <a:path w="6666" h="3828" extrusionOk="0">
                  <a:moveTo>
                    <a:pt x="5914" y="1"/>
                  </a:moveTo>
                  <a:cubicBezTo>
                    <a:pt x="5827" y="1"/>
                    <a:pt x="5733" y="28"/>
                    <a:pt x="5638" y="92"/>
                  </a:cubicBezTo>
                  <a:lnTo>
                    <a:pt x="334" y="2860"/>
                  </a:lnTo>
                  <a:cubicBezTo>
                    <a:pt x="67" y="2994"/>
                    <a:pt x="0" y="3327"/>
                    <a:pt x="134" y="3561"/>
                  </a:cubicBezTo>
                  <a:cubicBezTo>
                    <a:pt x="200" y="3727"/>
                    <a:pt x="367" y="3828"/>
                    <a:pt x="567" y="3828"/>
                  </a:cubicBezTo>
                  <a:cubicBezTo>
                    <a:pt x="667" y="3828"/>
                    <a:pt x="734" y="3828"/>
                    <a:pt x="801" y="3794"/>
                  </a:cubicBezTo>
                  <a:lnTo>
                    <a:pt x="6105" y="992"/>
                  </a:lnTo>
                  <a:cubicBezTo>
                    <a:pt x="6666" y="768"/>
                    <a:pt x="6377" y="1"/>
                    <a:pt x="591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09;p54">
              <a:extLst>
                <a:ext uri="{FF2B5EF4-FFF2-40B4-BE49-F238E27FC236}">
                  <a16:creationId xmlns:a16="http://schemas.microsoft.com/office/drawing/2014/main" id="{EEC7FADC-E897-CD44-E8B6-2F21407D87E0}"/>
                </a:ext>
              </a:extLst>
            </p:cNvPr>
            <p:cNvSpPr/>
            <p:nvPr/>
          </p:nvSpPr>
          <p:spPr>
            <a:xfrm>
              <a:off x="5290850" y="3695250"/>
              <a:ext cx="185750" cy="67900"/>
            </a:xfrm>
            <a:custGeom>
              <a:avLst/>
              <a:gdLst/>
              <a:ahLst/>
              <a:cxnLst/>
              <a:rect l="l" t="t" r="r" b="b"/>
              <a:pathLst>
                <a:path w="7430" h="2716" extrusionOk="0">
                  <a:moveTo>
                    <a:pt x="697" y="0"/>
                  </a:moveTo>
                  <a:cubicBezTo>
                    <a:pt x="162" y="0"/>
                    <a:pt x="0" y="764"/>
                    <a:pt x="558" y="981"/>
                  </a:cubicBezTo>
                  <a:lnTo>
                    <a:pt x="6596" y="2683"/>
                  </a:lnTo>
                  <a:lnTo>
                    <a:pt x="6729" y="2683"/>
                  </a:lnTo>
                  <a:lnTo>
                    <a:pt x="6729" y="2716"/>
                  </a:lnTo>
                  <a:cubicBezTo>
                    <a:pt x="7330" y="2683"/>
                    <a:pt x="7430" y="1849"/>
                    <a:pt x="6896" y="1682"/>
                  </a:cubicBezTo>
                  <a:lnTo>
                    <a:pt x="825" y="14"/>
                  </a:lnTo>
                  <a:cubicBezTo>
                    <a:pt x="780" y="5"/>
                    <a:pt x="737" y="0"/>
                    <a:pt x="69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10;p54">
              <a:extLst>
                <a:ext uri="{FF2B5EF4-FFF2-40B4-BE49-F238E27FC236}">
                  <a16:creationId xmlns:a16="http://schemas.microsoft.com/office/drawing/2014/main" id="{8C57B8BE-F10C-4464-1857-1AE446E57C13}"/>
                </a:ext>
              </a:extLst>
            </p:cNvPr>
            <p:cNvSpPr/>
            <p:nvPr/>
          </p:nvSpPr>
          <p:spPr>
            <a:xfrm>
              <a:off x="5229325" y="3828550"/>
              <a:ext cx="108850" cy="135600"/>
            </a:xfrm>
            <a:custGeom>
              <a:avLst/>
              <a:gdLst/>
              <a:ahLst/>
              <a:cxnLst/>
              <a:rect l="l" t="t" r="r" b="b"/>
              <a:pathLst>
                <a:path w="4354" h="5424" extrusionOk="0">
                  <a:moveTo>
                    <a:pt x="668" y="1"/>
                  </a:moveTo>
                  <a:cubicBezTo>
                    <a:pt x="322" y="1"/>
                    <a:pt x="1" y="368"/>
                    <a:pt x="217" y="753"/>
                  </a:cubicBezTo>
                  <a:lnTo>
                    <a:pt x="3353" y="5190"/>
                  </a:lnTo>
                  <a:cubicBezTo>
                    <a:pt x="3453" y="5323"/>
                    <a:pt x="3620" y="5423"/>
                    <a:pt x="3786" y="5423"/>
                  </a:cubicBezTo>
                  <a:cubicBezTo>
                    <a:pt x="3886" y="5423"/>
                    <a:pt x="3953" y="5390"/>
                    <a:pt x="4053" y="5323"/>
                  </a:cubicBezTo>
                  <a:cubicBezTo>
                    <a:pt x="4287" y="5156"/>
                    <a:pt x="4353" y="4856"/>
                    <a:pt x="4187" y="4622"/>
                  </a:cubicBezTo>
                  <a:lnTo>
                    <a:pt x="1051" y="186"/>
                  </a:lnTo>
                  <a:cubicBezTo>
                    <a:pt x="939" y="56"/>
                    <a:pt x="802" y="1"/>
                    <a:pt x="66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11;p54">
              <a:extLst>
                <a:ext uri="{FF2B5EF4-FFF2-40B4-BE49-F238E27FC236}">
                  <a16:creationId xmlns:a16="http://schemas.microsoft.com/office/drawing/2014/main" id="{1D7D6860-F99F-6970-72F7-EDBAB80DC252}"/>
                </a:ext>
              </a:extLst>
            </p:cNvPr>
            <p:cNvSpPr/>
            <p:nvPr/>
          </p:nvSpPr>
          <p:spPr>
            <a:xfrm>
              <a:off x="2933100" y="453700"/>
              <a:ext cx="591275" cy="702425"/>
            </a:xfrm>
            <a:custGeom>
              <a:avLst/>
              <a:gdLst/>
              <a:ahLst/>
              <a:cxnLst/>
              <a:rect l="l" t="t" r="r" b="b"/>
              <a:pathLst>
                <a:path w="23651" h="28097" extrusionOk="0">
                  <a:moveTo>
                    <a:pt x="9031" y="0"/>
                  </a:moveTo>
                  <a:cubicBezTo>
                    <a:pt x="8071" y="0"/>
                    <a:pt x="7198" y="222"/>
                    <a:pt x="6438" y="650"/>
                  </a:cubicBezTo>
                  <a:cubicBezTo>
                    <a:pt x="5671" y="1117"/>
                    <a:pt x="3703" y="2218"/>
                    <a:pt x="2936" y="2685"/>
                  </a:cubicBezTo>
                  <a:cubicBezTo>
                    <a:pt x="1135" y="3719"/>
                    <a:pt x="0" y="5987"/>
                    <a:pt x="0" y="9190"/>
                  </a:cubicBezTo>
                  <a:cubicBezTo>
                    <a:pt x="0" y="15661"/>
                    <a:pt x="4537" y="23500"/>
                    <a:pt x="10108" y="26702"/>
                  </a:cubicBezTo>
                  <a:cubicBezTo>
                    <a:pt x="11739" y="27654"/>
                    <a:pt x="13268" y="28097"/>
                    <a:pt x="14623" y="28097"/>
                  </a:cubicBezTo>
                  <a:cubicBezTo>
                    <a:pt x="15596" y="28097"/>
                    <a:pt x="16479" y="27868"/>
                    <a:pt x="17246" y="27436"/>
                  </a:cubicBezTo>
                  <a:lnTo>
                    <a:pt x="20715" y="25435"/>
                  </a:lnTo>
                  <a:cubicBezTo>
                    <a:pt x="22517" y="24367"/>
                    <a:pt x="23651" y="22132"/>
                    <a:pt x="23651" y="18897"/>
                  </a:cubicBezTo>
                  <a:cubicBezTo>
                    <a:pt x="23651" y="12459"/>
                    <a:pt x="19114" y="4620"/>
                    <a:pt x="13543" y="1384"/>
                  </a:cubicBezTo>
                  <a:cubicBezTo>
                    <a:pt x="11921" y="446"/>
                    <a:pt x="10390" y="0"/>
                    <a:pt x="903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012;p54">
              <a:extLst>
                <a:ext uri="{FF2B5EF4-FFF2-40B4-BE49-F238E27FC236}">
                  <a16:creationId xmlns:a16="http://schemas.microsoft.com/office/drawing/2014/main" id="{F916B5D7-34B7-B7F6-483F-B44E3833BBE6}"/>
                </a:ext>
              </a:extLst>
            </p:cNvPr>
            <p:cNvSpPr/>
            <p:nvPr/>
          </p:nvSpPr>
          <p:spPr>
            <a:xfrm>
              <a:off x="2933100" y="453700"/>
              <a:ext cx="591275" cy="702425"/>
            </a:xfrm>
            <a:custGeom>
              <a:avLst/>
              <a:gdLst/>
              <a:ahLst/>
              <a:cxnLst/>
              <a:rect l="l" t="t" r="r" b="b"/>
              <a:pathLst>
                <a:path w="23651" h="28097" extrusionOk="0">
                  <a:moveTo>
                    <a:pt x="9031" y="0"/>
                  </a:moveTo>
                  <a:cubicBezTo>
                    <a:pt x="8071" y="0"/>
                    <a:pt x="7198" y="222"/>
                    <a:pt x="6438" y="650"/>
                  </a:cubicBezTo>
                  <a:cubicBezTo>
                    <a:pt x="5671" y="1117"/>
                    <a:pt x="3703" y="2218"/>
                    <a:pt x="2936" y="2685"/>
                  </a:cubicBezTo>
                  <a:cubicBezTo>
                    <a:pt x="1135" y="3719"/>
                    <a:pt x="0" y="5987"/>
                    <a:pt x="0" y="9190"/>
                  </a:cubicBezTo>
                  <a:cubicBezTo>
                    <a:pt x="0" y="15661"/>
                    <a:pt x="4537" y="23500"/>
                    <a:pt x="10108" y="26702"/>
                  </a:cubicBezTo>
                  <a:cubicBezTo>
                    <a:pt x="11739" y="27654"/>
                    <a:pt x="13268" y="28097"/>
                    <a:pt x="14623" y="28097"/>
                  </a:cubicBezTo>
                  <a:cubicBezTo>
                    <a:pt x="15596" y="28097"/>
                    <a:pt x="16479" y="27868"/>
                    <a:pt x="17246" y="27436"/>
                  </a:cubicBezTo>
                  <a:lnTo>
                    <a:pt x="20715" y="25435"/>
                  </a:lnTo>
                  <a:cubicBezTo>
                    <a:pt x="22517" y="24367"/>
                    <a:pt x="23651" y="22132"/>
                    <a:pt x="23651" y="18897"/>
                  </a:cubicBezTo>
                  <a:cubicBezTo>
                    <a:pt x="23651" y="12459"/>
                    <a:pt x="19114" y="4620"/>
                    <a:pt x="13543" y="1384"/>
                  </a:cubicBezTo>
                  <a:cubicBezTo>
                    <a:pt x="11921" y="446"/>
                    <a:pt x="10390" y="0"/>
                    <a:pt x="90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013;p54">
              <a:extLst>
                <a:ext uri="{FF2B5EF4-FFF2-40B4-BE49-F238E27FC236}">
                  <a16:creationId xmlns:a16="http://schemas.microsoft.com/office/drawing/2014/main" id="{8DFD5464-684B-B613-452D-3900083F32C2}"/>
                </a:ext>
              </a:extLst>
            </p:cNvPr>
            <p:cNvSpPr/>
            <p:nvPr/>
          </p:nvSpPr>
          <p:spPr>
            <a:xfrm>
              <a:off x="3325875" y="1044525"/>
              <a:ext cx="254375" cy="184525"/>
            </a:xfrm>
            <a:custGeom>
              <a:avLst/>
              <a:gdLst/>
              <a:ahLst/>
              <a:cxnLst/>
              <a:rect l="l" t="t" r="r" b="b"/>
              <a:pathLst>
                <a:path w="10175" h="7381" extrusionOk="0">
                  <a:moveTo>
                    <a:pt x="6806" y="0"/>
                  </a:moveTo>
                  <a:lnTo>
                    <a:pt x="1" y="3937"/>
                  </a:lnTo>
                  <a:cubicBezTo>
                    <a:pt x="634" y="4937"/>
                    <a:pt x="1502" y="5805"/>
                    <a:pt x="2536" y="6438"/>
                  </a:cubicBezTo>
                  <a:cubicBezTo>
                    <a:pt x="3575" y="7050"/>
                    <a:pt x="4782" y="7381"/>
                    <a:pt x="6003" y="7381"/>
                  </a:cubicBezTo>
                  <a:cubicBezTo>
                    <a:pt x="6115" y="7381"/>
                    <a:pt x="6227" y="7378"/>
                    <a:pt x="6339" y="7372"/>
                  </a:cubicBezTo>
                  <a:cubicBezTo>
                    <a:pt x="6405" y="7372"/>
                    <a:pt x="6439" y="7372"/>
                    <a:pt x="6505" y="7339"/>
                  </a:cubicBezTo>
                  <a:lnTo>
                    <a:pt x="9941" y="5371"/>
                  </a:lnTo>
                  <a:cubicBezTo>
                    <a:pt x="10175" y="5238"/>
                    <a:pt x="10175" y="4904"/>
                    <a:pt x="9941" y="4771"/>
                  </a:cubicBezTo>
                  <a:cubicBezTo>
                    <a:pt x="8173" y="3803"/>
                    <a:pt x="7006" y="2035"/>
                    <a:pt x="6806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014;p54">
              <a:extLst>
                <a:ext uri="{FF2B5EF4-FFF2-40B4-BE49-F238E27FC236}">
                  <a16:creationId xmlns:a16="http://schemas.microsoft.com/office/drawing/2014/main" id="{ABCB3B6E-9E63-FED8-38D6-122FD2F866CC}"/>
                </a:ext>
              </a:extLst>
            </p:cNvPr>
            <p:cNvSpPr/>
            <p:nvPr/>
          </p:nvSpPr>
          <p:spPr>
            <a:xfrm>
              <a:off x="3325875" y="1044525"/>
              <a:ext cx="254375" cy="184525"/>
            </a:xfrm>
            <a:custGeom>
              <a:avLst/>
              <a:gdLst/>
              <a:ahLst/>
              <a:cxnLst/>
              <a:rect l="l" t="t" r="r" b="b"/>
              <a:pathLst>
                <a:path w="10175" h="7381" extrusionOk="0">
                  <a:moveTo>
                    <a:pt x="6806" y="0"/>
                  </a:moveTo>
                  <a:lnTo>
                    <a:pt x="1" y="3937"/>
                  </a:lnTo>
                  <a:cubicBezTo>
                    <a:pt x="634" y="4937"/>
                    <a:pt x="1502" y="5805"/>
                    <a:pt x="2536" y="6438"/>
                  </a:cubicBezTo>
                  <a:cubicBezTo>
                    <a:pt x="3575" y="7050"/>
                    <a:pt x="4782" y="7381"/>
                    <a:pt x="6003" y="7381"/>
                  </a:cubicBezTo>
                  <a:cubicBezTo>
                    <a:pt x="6115" y="7381"/>
                    <a:pt x="6227" y="7378"/>
                    <a:pt x="6339" y="7372"/>
                  </a:cubicBezTo>
                  <a:cubicBezTo>
                    <a:pt x="6405" y="7372"/>
                    <a:pt x="6439" y="7372"/>
                    <a:pt x="6505" y="7339"/>
                  </a:cubicBezTo>
                  <a:lnTo>
                    <a:pt x="9941" y="5371"/>
                  </a:lnTo>
                  <a:cubicBezTo>
                    <a:pt x="10175" y="5238"/>
                    <a:pt x="10175" y="4904"/>
                    <a:pt x="9941" y="4771"/>
                  </a:cubicBezTo>
                  <a:cubicBezTo>
                    <a:pt x="8173" y="3803"/>
                    <a:pt x="7006" y="2035"/>
                    <a:pt x="680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15;p54">
              <a:extLst>
                <a:ext uri="{FF2B5EF4-FFF2-40B4-BE49-F238E27FC236}">
                  <a16:creationId xmlns:a16="http://schemas.microsoft.com/office/drawing/2014/main" id="{5CACF6FF-90DE-9A94-74CF-DC109B6182C3}"/>
                </a:ext>
              </a:extLst>
            </p:cNvPr>
            <p:cNvSpPr/>
            <p:nvPr/>
          </p:nvSpPr>
          <p:spPr>
            <a:xfrm>
              <a:off x="2908075" y="503300"/>
              <a:ext cx="554600" cy="652575"/>
            </a:xfrm>
            <a:custGeom>
              <a:avLst/>
              <a:gdLst/>
              <a:ahLst/>
              <a:cxnLst/>
              <a:rect l="l" t="t" r="r" b="b"/>
              <a:pathLst>
                <a:path w="22184" h="26103" extrusionOk="0">
                  <a:moveTo>
                    <a:pt x="6580" y="1"/>
                  </a:moveTo>
                  <a:cubicBezTo>
                    <a:pt x="5638" y="1"/>
                    <a:pt x="4755" y="215"/>
                    <a:pt x="3970" y="668"/>
                  </a:cubicBezTo>
                  <a:cubicBezTo>
                    <a:pt x="1" y="2969"/>
                    <a:pt x="1" y="10341"/>
                    <a:pt x="3970" y="17180"/>
                  </a:cubicBezTo>
                  <a:cubicBezTo>
                    <a:pt x="7114" y="22641"/>
                    <a:pt x="11832" y="26102"/>
                    <a:pt x="15610" y="26102"/>
                  </a:cubicBezTo>
                  <a:cubicBezTo>
                    <a:pt x="16562" y="26102"/>
                    <a:pt x="17455" y="25882"/>
                    <a:pt x="18247" y="25419"/>
                  </a:cubicBezTo>
                  <a:cubicBezTo>
                    <a:pt x="22183" y="23150"/>
                    <a:pt x="22183" y="15779"/>
                    <a:pt x="18247" y="8940"/>
                  </a:cubicBezTo>
                  <a:cubicBezTo>
                    <a:pt x="15096" y="3466"/>
                    <a:pt x="10362" y="1"/>
                    <a:pt x="6580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016;p54">
              <a:extLst>
                <a:ext uri="{FF2B5EF4-FFF2-40B4-BE49-F238E27FC236}">
                  <a16:creationId xmlns:a16="http://schemas.microsoft.com/office/drawing/2014/main" id="{F00B87E1-92A0-8FF9-112C-0C3097EB449D}"/>
                </a:ext>
              </a:extLst>
            </p:cNvPr>
            <p:cNvSpPr/>
            <p:nvPr/>
          </p:nvSpPr>
          <p:spPr>
            <a:xfrm>
              <a:off x="3306278" y="1060134"/>
              <a:ext cx="181825" cy="172850"/>
            </a:xfrm>
            <a:custGeom>
              <a:avLst/>
              <a:gdLst/>
              <a:ahLst/>
              <a:cxnLst/>
              <a:rect l="l" t="t" r="r" b="b"/>
              <a:pathLst>
                <a:path w="7273" h="6914" extrusionOk="0">
                  <a:moveTo>
                    <a:pt x="3870" y="0"/>
                  </a:moveTo>
                  <a:lnTo>
                    <a:pt x="1" y="2235"/>
                  </a:lnTo>
                  <a:cubicBezTo>
                    <a:pt x="1" y="2235"/>
                    <a:pt x="334" y="4270"/>
                    <a:pt x="3003" y="5971"/>
                  </a:cubicBezTo>
                  <a:cubicBezTo>
                    <a:pt x="4072" y="6583"/>
                    <a:pt x="5254" y="6914"/>
                    <a:pt x="6470" y="6914"/>
                  </a:cubicBezTo>
                  <a:cubicBezTo>
                    <a:pt x="6582" y="6914"/>
                    <a:pt x="6694" y="6911"/>
                    <a:pt x="6806" y="6905"/>
                  </a:cubicBezTo>
                  <a:cubicBezTo>
                    <a:pt x="7172" y="6905"/>
                    <a:pt x="7273" y="6438"/>
                    <a:pt x="6972" y="6272"/>
                  </a:cubicBezTo>
                  <a:cubicBezTo>
                    <a:pt x="4737" y="5037"/>
                    <a:pt x="3470" y="2536"/>
                    <a:pt x="387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17;p54">
              <a:extLst>
                <a:ext uri="{FF2B5EF4-FFF2-40B4-BE49-F238E27FC236}">
                  <a16:creationId xmlns:a16="http://schemas.microsoft.com/office/drawing/2014/main" id="{C0C4C7D4-96BF-5BE0-AC3F-260B8A93BE77}"/>
                </a:ext>
              </a:extLst>
            </p:cNvPr>
            <p:cNvSpPr/>
            <p:nvPr/>
          </p:nvSpPr>
          <p:spPr>
            <a:xfrm>
              <a:off x="3124900" y="619925"/>
              <a:ext cx="82575" cy="299550"/>
            </a:xfrm>
            <a:custGeom>
              <a:avLst/>
              <a:gdLst/>
              <a:ahLst/>
              <a:cxnLst/>
              <a:rect l="l" t="t" r="r" b="b"/>
              <a:pathLst>
                <a:path w="3303" h="11982" extrusionOk="0">
                  <a:moveTo>
                    <a:pt x="237" y="1"/>
                  </a:moveTo>
                  <a:cubicBezTo>
                    <a:pt x="93" y="1"/>
                    <a:pt x="1" y="107"/>
                    <a:pt x="1" y="306"/>
                  </a:cubicBezTo>
                  <a:lnTo>
                    <a:pt x="901" y="10513"/>
                  </a:lnTo>
                  <a:cubicBezTo>
                    <a:pt x="935" y="10813"/>
                    <a:pt x="1101" y="11080"/>
                    <a:pt x="1368" y="11247"/>
                  </a:cubicBezTo>
                  <a:lnTo>
                    <a:pt x="2669" y="11914"/>
                  </a:lnTo>
                  <a:cubicBezTo>
                    <a:pt x="2726" y="11961"/>
                    <a:pt x="2787" y="11982"/>
                    <a:pt x="2846" y="11982"/>
                  </a:cubicBezTo>
                  <a:cubicBezTo>
                    <a:pt x="2996" y="11982"/>
                    <a:pt x="3127" y="11848"/>
                    <a:pt x="3103" y="11681"/>
                  </a:cubicBezTo>
                  <a:lnTo>
                    <a:pt x="3303" y="2074"/>
                  </a:lnTo>
                  <a:cubicBezTo>
                    <a:pt x="3270" y="1774"/>
                    <a:pt x="3136" y="1507"/>
                    <a:pt x="2869" y="1373"/>
                  </a:cubicBezTo>
                  <a:lnTo>
                    <a:pt x="401" y="39"/>
                  </a:lnTo>
                  <a:cubicBezTo>
                    <a:pt x="341" y="13"/>
                    <a:pt x="286" y="1"/>
                    <a:pt x="2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018;p54">
              <a:extLst>
                <a:ext uri="{FF2B5EF4-FFF2-40B4-BE49-F238E27FC236}">
                  <a16:creationId xmlns:a16="http://schemas.microsoft.com/office/drawing/2014/main" id="{E1CEAE1A-4A41-4779-435D-935558AFBF42}"/>
                </a:ext>
              </a:extLst>
            </p:cNvPr>
            <p:cNvSpPr/>
            <p:nvPr/>
          </p:nvSpPr>
          <p:spPr>
            <a:xfrm>
              <a:off x="3144275" y="938350"/>
              <a:ext cx="67825" cy="94300"/>
            </a:xfrm>
            <a:custGeom>
              <a:avLst/>
              <a:gdLst/>
              <a:ahLst/>
              <a:cxnLst/>
              <a:rect l="l" t="t" r="r" b="b"/>
              <a:pathLst>
                <a:path w="2713" h="3772" extrusionOk="0">
                  <a:moveTo>
                    <a:pt x="780" y="0"/>
                  </a:moveTo>
                  <a:cubicBezTo>
                    <a:pt x="272" y="0"/>
                    <a:pt x="0" y="510"/>
                    <a:pt x="26" y="1179"/>
                  </a:cubicBezTo>
                  <a:cubicBezTo>
                    <a:pt x="60" y="2179"/>
                    <a:pt x="593" y="3080"/>
                    <a:pt x="1427" y="3614"/>
                  </a:cubicBezTo>
                  <a:cubicBezTo>
                    <a:pt x="1622" y="3723"/>
                    <a:pt x="1797" y="3772"/>
                    <a:pt x="1949" y="3772"/>
                  </a:cubicBezTo>
                  <a:cubicBezTo>
                    <a:pt x="2450" y="3772"/>
                    <a:pt x="2713" y="3244"/>
                    <a:pt x="2661" y="2580"/>
                  </a:cubicBezTo>
                  <a:cubicBezTo>
                    <a:pt x="2628" y="1612"/>
                    <a:pt x="2094" y="678"/>
                    <a:pt x="1294" y="144"/>
                  </a:cubicBezTo>
                  <a:cubicBezTo>
                    <a:pt x="1103" y="45"/>
                    <a:pt x="931" y="0"/>
                    <a:pt x="7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019;p54">
              <a:extLst>
                <a:ext uri="{FF2B5EF4-FFF2-40B4-BE49-F238E27FC236}">
                  <a16:creationId xmlns:a16="http://schemas.microsoft.com/office/drawing/2014/main" id="{D0F6C4BA-0778-C91C-FB3B-B90FCFCA1DED}"/>
                </a:ext>
              </a:extLst>
            </p:cNvPr>
            <p:cNvSpPr/>
            <p:nvPr/>
          </p:nvSpPr>
          <p:spPr>
            <a:xfrm>
              <a:off x="5367325" y="719300"/>
              <a:ext cx="722225" cy="722200"/>
            </a:xfrm>
            <a:custGeom>
              <a:avLst/>
              <a:gdLst/>
              <a:ahLst/>
              <a:cxnLst/>
              <a:rect l="l" t="t" r="r" b="b"/>
              <a:pathLst>
                <a:path w="28889" h="28888" extrusionOk="0">
                  <a:moveTo>
                    <a:pt x="14445" y="0"/>
                  </a:moveTo>
                  <a:cubicBezTo>
                    <a:pt x="6472" y="0"/>
                    <a:pt x="1" y="6471"/>
                    <a:pt x="1" y="14444"/>
                  </a:cubicBezTo>
                  <a:cubicBezTo>
                    <a:pt x="1" y="22416"/>
                    <a:pt x="6472" y="28887"/>
                    <a:pt x="14445" y="28887"/>
                  </a:cubicBezTo>
                  <a:cubicBezTo>
                    <a:pt x="22417" y="28887"/>
                    <a:pt x="28888" y="22416"/>
                    <a:pt x="28888" y="14444"/>
                  </a:cubicBezTo>
                  <a:cubicBezTo>
                    <a:pt x="28888" y="6471"/>
                    <a:pt x="22417" y="0"/>
                    <a:pt x="1444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020;p54">
              <a:extLst>
                <a:ext uri="{FF2B5EF4-FFF2-40B4-BE49-F238E27FC236}">
                  <a16:creationId xmlns:a16="http://schemas.microsoft.com/office/drawing/2014/main" id="{1FFE7C32-1DED-8758-963A-98F8C36C37A6}"/>
                </a:ext>
              </a:extLst>
            </p:cNvPr>
            <p:cNvSpPr/>
            <p:nvPr/>
          </p:nvSpPr>
          <p:spPr>
            <a:xfrm>
              <a:off x="5501600" y="878575"/>
              <a:ext cx="626300" cy="563125"/>
            </a:xfrm>
            <a:custGeom>
              <a:avLst/>
              <a:gdLst/>
              <a:ahLst/>
              <a:cxnLst/>
              <a:rect l="l" t="t" r="r" b="b"/>
              <a:pathLst>
                <a:path w="25052" h="22525" extrusionOk="0">
                  <a:moveTo>
                    <a:pt x="21049" y="0"/>
                  </a:moveTo>
                  <a:cubicBezTo>
                    <a:pt x="22350" y="3670"/>
                    <a:pt x="21549" y="6872"/>
                    <a:pt x="16312" y="9907"/>
                  </a:cubicBezTo>
                  <a:lnTo>
                    <a:pt x="0" y="19314"/>
                  </a:lnTo>
                  <a:cubicBezTo>
                    <a:pt x="2657" y="21461"/>
                    <a:pt x="5866" y="22524"/>
                    <a:pt x="9069" y="22524"/>
                  </a:cubicBezTo>
                  <a:cubicBezTo>
                    <a:pt x="12584" y="22524"/>
                    <a:pt x="16090" y="21244"/>
                    <a:pt x="18847" y="18714"/>
                  </a:cubicBezTo>
                  <a:cubicBezTo>
                    <a:pt x="24118" y="13877"/>
                    <a:pt x="25052" y="5938"/>
                    <a:pt x="21049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021;p54">
              <a:extLst>
                <a:ext uri="{FF2B5EF4-FFF2-40B4-BE49-F238E27FC236}">
                  <a16:creationId xmlns:a16="http://schemas.microsoft.com/office/drawing/2014/main" id="{27819BEF-C2E1-75A8-9DDB-2C739F20F0C2}"/>
                </a:ext>
              </a:extLst>
            </p:cNvPr>
            <p:cNvSpPr/>
            <p:nvPr/>
          </p:nvSpPr>
          <p:spPr>
            <a:xfrm>
              <a:off x="5405700" y="1183800"/>
              <a:ext cx="273550" cy="1104975"/>
            </a:xfrm>
            <a:custGeom>
              <a:avLst/>
              <a:gdLst/>
              <a:ahLst/>
              <a:cxnLst/>
              <a:rect l="l" t="t" r="r" b="b"/>
              <a:pathLst>
                <a:path w="10942" h="44199" extrusionOk="0">
                  <a:moveTo>
                    <a:pt x="0" y="0"/>
                  </a:moveTo>
                  <a:lnTo>
                    <a:pt x="0" y="0"/>
                  </a:lnTo>
                  <a:cubicBezTo>
                    <a:pt x="3103" y="11642"/>
                    <a:pt x="4837" y="29088"/>
                    <a:pt x="4037" y="41863"/>
                  </a:cubicBezTo>
                  <a:lnTo>
                    <a:pt x="8073" y="44198"/>
                  </a:lnTo>
                  <a:cubicBezTo>
                    <a:pt x="10408" y="36526"/>
                    <a:pt x="10942" y="20815"/>
                    <a:pt x="10074" y="58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022;p54">
              <a:extLst>
                <a:ext uri="{FF2B5EF4-FFF2-40B4-BE49-F238E27FC236}">
                  <a16:creationId xmlns:a16="http://schemas.microsoft.com/office/drawing/2014/main" id="{AD0E009D-398F-CB92-7480-3E50613055E5}"/>
                </a:ext>
              </a:extLst>
            </p:cNvPr>
            <p:cNvSpPr/>
            <p:nvPr/>
          </p:nvSpPr>
          <p:spPr>
            <a:xfrm>
              <a:off x="5607500" y="1327225"/>
              <a:ext cx="356125" cy="962375"/>
            </a:xfrm>
            <a:custGeom>
              <a:avLst/>
              <a:gdLst/>
              <a:ahLst/>
              <a:cxnLst/>
              <a:rect l="l" t="t" r="r" b="b"/>
              <a:pathLst>
                <a:path w="14245" h="38495" extrusionOk="0">
                  <a:moveTo>
                    <a:pt x="14244" y="1"/>
                  </a:moveTo>
                  <a:lnTo>
                    <a:pt x="2002" y="134"/>
                  </a:lnTo>
                  <a:cubicBezTo>
                    <a:pt x="2669" y="13744"/>
                    <a:pt x="2403" y="29322"/>
                    <a:pt x="1" y="38495"/>
                  </a:cubicBezTo>
                  <a:cubicBezTo>
                    <a:pt x="6072" y="34892"/>
                    <a:pt x="9841" y="28354"/>
                    <a:pt x="9908" y="21249"/>
                  </a:cubicBezTo>
                  <a:lnTo>
                    <a:pt x="10008" y="5438"/>
                  </a:lnTo>
                  <a:lnTo>
                    <a:pt x="14244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1023;p54">
              <a:extLst>
                <a:ext uri="{FF2B5EF4-FFF2-40B4-BE49-F238E27FC236}">
                  <a16:creationId xmlns:a16="http://schemas.microsoft.com/office/drawing/2014/main" id="{AA029261-4680-1640-34A1-8D11596D700A}"/>
                </a:ext>
              </a:extLst>
            </p:cNvPr>
            <p:cNvSpPr/>
            <p:nvPr/>
          </p:nvSpPr>
          <p:spPr>
            <a:xfrm>
              <a:off x="5607500" y="1746275"/>
              <a:ext cx="150975" cy="100525"/>
            </a:xfrm>
            <a:custGeom>
              <a:avLst/>
              <a:gdLst/>
              <a:ahLst/>
              <a:cxnLst/>
              <a:rect l="l" t="t" r="r" b="b"/>
              <a:pathLst>
                <a:path w="6039" h="4021" extrusionOk="0">
                  <a:moveTo>
                    <a:pt x="5559" y="0"/>
                  </a:moveTo>
                  <a:cubicBezTo>
                    <a:pt x="5441" y="0"/>
                    <a:pt x="5309" y="39"/>
                    <a:pt x="5171" y="117"/>
                  </a:cubicBezTo>
                  <a:lnTo>
                    <a:pt x="2870" y="1452"/>
                  </a:lnTo>
                  <a:cubicBezTo>
                    <a:pt x="2603" y="1585"/>
                    <a:pt x="2302" y="1652"/>
                    <a:pt x="2002" y="1652"/>
                  </a:cubicBezTo>
                  <a:cubicBezTo>
                    <a:pt x="1702" y="1652"/>
                    <a:pt x="1402" y="1585"/>
                    <a:pt x="1135" y="1452"/>
                  </a:cubicBezTo>
                  <a:lnTo>
                    <a:pt x="835" y="1285"/>
                  </a:lnTo>
                  <a:cubicBezTo>
                    <a:pt x="699" y="1207"/>
                    <a:pt x="571" y="1169"/>
                    <a:pt x="458" y="1169"/>
                  </a:cubicBezTo>
                  <a:cubicBezTo>
                    <a:pt x="185" y="1169"/>
                    <a:pt x="1" y="1393"/>
                    <a:pt x="1" y="1818"/>
                  </a:cubicBezTo>
                  <a:lnTo>
                    <a:pt x="1" y="2152"/>
                  </a:lnTo>
                  <a:cubicBezTo>
                    <a:pt x="34" y="2752"/>
                    <a:pt x="334" y="3286"/>
                    <a:pt x="835" y="3653"/>
                  </a:cubicBezTo>
                  <a:lnTo>
                    <a:pt x="1102" y="3820"/>
                  </a:lnTo>
                  <a:cubicBezTo>
                    <a:pt x="1368" y="3953"/>
                    <a:pt x="1669" y="4020"/>
                    <a:pt x="1969" y="4020"/>
                  </a:cubicBezTo>
                  <a:cubicBezTo>
                    <a:pt x="2269" y="4020"/>
                    <a:pt x="2569" y="3953"/>
                    <a:pt x="2836" y="3820"/>
                  </a:cubicBezTo>
                  <a:lnTo>
                    <a:pt x="5171" y="2452"/>
                  </a:lnTo>
                  <a:cubicBezTo>
                    <a:pt x="5672" y="2119"/>
                    <a:pt x="6005" y="1585"/>
                    <a:pt x="6038" y="985"/>
                  </a:cubicBezTo>
                  <a:lnTo>
                    <a:pt x="6038" y="618"/>
                  </a:lnTo>
                  <a:cubicBezTo>
                    <a:pt x="6038" y="218"/>
                    <a:pt x="5840" y="0"/>
                    <a:pt x="5559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1024;p54">
              <a:extLst>
                <a:ext uri="{FF2B5EF4-FFF2-40B4-BE49-F238E27FC236}">
                  <a16:creationId xmlns:a16="http://schemas.microsoft.com/office/drawing/2014/main" id="{066FA715-E7CC-ABDF-C3E1-7698411C2A21}"/>
                </a:ext>
              </a:extLst>
            </p:cNvPr>
            <p:cNvSpPr/>
            <p:nvPr/>
          </p:nvSpPr>
          <p:spPr>
            <a:xfrm>
              <a:off x="5598575" y="1875675"/>
              <a:ext cx="150725" cy="100375"/>
            </a:xfrm>
            <a:custGeom>
              <a:avLst/>
              <a:gdLst/>
              <a:ahLst/>
              <a:cxnLst/>
              <a:rect l="l" t="t" r="r" b="b"/>
              <a:pathLst>
                <a:path w="6029" h="4015" extrusionOk="0">
                  <a:moveTo>
                    <a:pt x="5534" y="1"/>
                  </a:moveTo>
                  <a:cubicBezTo>
                    <a:pt x="5420" y="1"/>
                    <a:pt x="5293" y="36"/>
                    <a:pt x="5161" y="112"/>
                  </a:cubicBezTo>
                  <a:lnTo>
                    <a:pt x="2860" y="1446"/>
                  </a:lnTo>
                  <a:cubicBezTo>
                    <a:pt x="2593" y="1596"/>
                    <a:pt x="2301" y="1671"/>
                    <a:pt x="2005" y="1671"/>
                  </a:cubicBezTo>
                  <a:cubicBezTo>
                    <a:pt x="1709" y="1671"/>
                    <a:pt x="1409" y="1596"/>
                    <a:pt x="1125" y="1446"/>
                  </a:cubicBezTo>
                  <a:lnTo>
                    <a:pt x="858" y="1279"/>
                  </a:lnTo>
                  <a:cubicBezTo>
                    <a:pt x="711" y="1200"/>
                    <a:pt x="575" y="1162"/>
                    <a:pt x="457" y="1162"/>
                  </a:cubicBezTo>
                  <a:cubicBezTo>
                    <a:pt x="176" y="1162"/>
                    <a:pt x="1" y="1380"/>
                    <a:pt x="24" y="1779"/>
                  </a:cubicBezTo>
                  <a:lnTo>
                    <a:pt x="24" y="2146"/>
                  </a:lnTo>
                  <a:cubicBezTo>
                    <a:pt x="58" y="2747"/>
                    <a:pt x="358" y="3281"/>
                    <a:pt x="858" y="3648"/>
                  </a:cubicBezTo>
                  <a:lnTo>
                    <a:pt x="1125" y="3814"/>
                  </a:lnTo>
                  <a:cubicBezTo>
                    <a:pt x="1392" y="3948"/>
                    <a:pt x="1684" y="4014"/>
                    <a:pt x="1980" y="4014"/>
                  </a:cubicBezTo>
                  <a:cubicBezTo>
                    <a:pt x="2276" y="4014"/>
                    <a:pt x="2576" y="3948"/>
                    <a:pt x="2860" y="3814"/>
                  </a:cubicBezTo>
                  <a:lnTo>
                    <a:pt x="5195" y="2447"/>
                  </a:lnTo>
                  <a:cubicBezTo>
                    <a:pt x="5695" y="2113"/>
                    <a:pt x="5995" y="1546"/>
                    <a:pt x="6029" y="946"/>
                  </a:cubicBezTo>
                  <a:lnTo>
                    <a:pt x="6029" y="612"/>
                  </a:lnTo>
                  <a:cubicBezTo>
                    <a:pt x="6029" y="229"/>
                    <a:pt x="5823" y="1"/>
                    <a:pt x="5534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1025;p54">
              <a:extLst>
                <a:ext uri="{FF2B5EF4-FFF2-40B4-BE49-F238E27FC236}">
                  <a16:creationId xmlns:a16="http://schemas.microsoft.com/office/drawing/2014/main" id="{364E204E-7E6F-4E37-C04D-0FED226B7046}"/>
                </a:ext>
              </a:extLst>
            </p:cNvPr>
            <p:cNvSpPr/>
            <p:nvPr/>
          </p:nvSpPr>
          <p:spPr>
            <a:xfrm>
              <a:off x="5589150" y="2005625"/>
              <a:ext cx="150975" cy="99675"/>
            </a:xfrm>
            <a:custGeom>
              <a:avLst/>
              <a:gdLst/>
              <a:ahLst/>
              <a:cxnLst/>
              <a:rect l="l" t="t" r="r" b="b"/>
              <a:pathLst>
                <a:path w="6039" h="3987" extrusionOk="0">
                  <a:moveTo>
                    <a:pt x="5559" y="1"/>
                  </a:moveTo>
                  <a:cubicBezTo>
                    <a:pt x="5441" y="1"/>
                    <a:pt x="5309" y="39"/>
                    <a:pt x="5171" y="117"/>
                  </a:cubicBezTo>
                  <a:lnTo>
                    <a:pt x="2870" y="1452"/>
                  </a:lnTo>
                  <a:cubicBezTo>
                    <a:pt x="2603" y="1585"/>
                    <a:pt x="2311" y="1652"/>
                    <a:pt x="2019" y="1652"/>
                  </a:cubicBezTo>
                  <a:cubicBezTo>
                    <a:pt x="1727" y="1652"/>
                    <a:pt x="1435" y="1585"/>
                    <a:pt x="1168" y="1452"/>
                  </a:cubicBezTo>
                  <a:lnTo>
                    <a:pt x="868" y="1285"/>
                  </a:lnTo>
                  <a:cubicBezTo>
                    <a:pt x="729" y="1195"/>
                    <a:pt x="596" y="1153"/>
                    <a:pt x="478" y="1153"/>
                  </a:cubicBezTo>
                  <a:cubicBezTo>
                    <a:pt x="198" y="1153"/>
                    <a:pt x="1" y="1387"/>
                    <a:pt x="1" y="1785"/>
                  </a:cubicBezTo>
                  <a:lnTo>
                    <a:pt x="1" y="2119"/>
                  </a:lnTo>
                  <a:cubicBezTo>
                    <a:pt x="34" y="2719"/>
                    <a:pt x="368" y="3286"/>
                    <a:pt x="835" y="3620"/>
                  </a:cubicBezTo>
                  <a:lnTo>
                    <a:pt x="1135" y="3787"/>
                  </a:lnTo>
                  <a:cubicBezTo>
                    <a:pt x="1402" y="3920"/>
                    <a:pt x="1694" y="3987"/>
                    <a:pt x="1986" y="3987"/>
                  </a:cubicBezTo>
                  <a:cubicBezTo>
                    <a:pt x="2278" y="3987"/>
                    <a:pt x="2569" y="3920"/>
                    <a:pt x="2836" y="3787"/>
                  </a:cubicBezTo>
                  <a:lnTo>
                    <a:pt x="5171" y="2419"/>
                  </a:lnTo>
                  <a:cubicBezTo>
                    <a:pt x="5672" y="2085"/>
                    <a:pt x="6005" y="1552"/>
                    <a:pt x="6039" y="951"/>
                  </a:cubicBezTo>
                  <a:lnTo>
                    <a:pt x="6039" y="618"/>
                  </a:lnTo>
                  <a:cubicBezTo>
                    <a:pt x="6039" y="218"/>
                    <a:pt x="5840" y="1"/>
                    <a:pt x="5559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1026;p54">
              <a:extLst>
                <a:ext uri="{FF2B5EF4-FFF2-40B4-BE49-F238E27FC236}">
                  <a16:creationId xmlns:a16="http://schemas.microsoft.com/office/drawing/2014/main" id="{9BD0B34D-878F-068A-CA7D-F3DEBF91EA80}"/>
                </a:ext>
              </a:extLst>
            </p:cNvPr>
            <p:cNvSpPr/>
            <p:nvPr/>
          </p:nvSpPr>
          <p:spPr>
            <a:xfrm>
              <a:off x="5257250" y="730600"/>
              <a:ext cx="713050" cy="854325"/>
            </a:xfrm>
            <a:custGeom>
              <a:avLst/>
              <a:gdLst/>
              <a:ahLst/>
              <a:cxnLst/>
              <a:rect l="l" t="t" r="r" b="b"/>
              <a:pathLst>
                <a:path w="28522" h="34173" extrusionOk="0">
                  <a:moveTo>
                    <a:pt x="11726" y="1"/>
                  </a:moveTo>
                  <a:cubicBezTo>
                    <a:pt x="10252" y="1"/>
                    <a:pt x="8782" y="352"/>
                    <a:pt x="7439" y="1049"/>
                  </a:cubicBezTo>
                  <a:lnTo>
                    <a:pt x="7239" y="1149"/>
                  </a:lnTo>
                  <a:cubicBezTo>
                    <a:pt x="7139" y="1183"/>
                    <a:pt x="7039" y="1249"/>
                    <a:pt x="6972" y="1316"/>
                  </a:cubicBezTo>
                  <a:lnTo>
                    <a:pt x="1" y="5319"/>
                  </a:lnTo>
                  <a:cubicBezTo>
                    <a:pt x="897" y="4809"/>
                    <a:pt x="1936" y="4542"/>
                    <a:pt x="3082" y="4542"/>
                  </a:cubicBezTo>
                  <a:cubicBezTo>
                    <a:pt x="4410" y="4542"/>
                    <a:pt x="5882" y="4900"/>
                    <a:pt x="7439" y="5652"/>
                  </a:cubicBezTo>
                  <a:cubicBezTo>
                    <a:pt x="7740" y="5819"/>
                    <a:pt x="8040" y="5986"/>
                    <a:pt x="8373" y="6153"/>
                  </a:cubicBezTo>
                  <a:cubicBezTo>
                    <a:pt x="8674" y="6320"/>
                    <a:pt x="9074" y="6586"/>
                    <a:pt x="9441" y="6853"/>
                  </a:cubicBezTo>
                  <a:cubicBezTo>
                    <a:pt x="10041" y="7254"/>
                    <a:pt x="10642" y="7687"/>
                    <a:pt x="11209" y="8154"/>
                  </a:cubicBezTo>
                  <a:cubicBezTo>
                    <a:pt x="12243" y="9055"/>
                    <a:pt x="13244" y="10056"/>
                    <a:pt x="14111" y="11123"/>
                  </a:cubicBezTo>
                  <a:cubicBezTo>
                    <a:pt x="16546" y="14125"/>
                    <a:pt x="18347" y="17561"/>
                    <a:pt x="19415" y="21264"/>
                  </a:cubicBezTo>
                  <a:cubicBezTo>
                    <a:pt x="19915" y="22998"/>
                    <a:pt x="20182" y="24800"/>
                    <a:pt x="20182" y="26634"/>
                  </a:cubicBezTo>
                  <a:cubicBezTo>
                    <a:pt x="20182" y="30303"/>
                    <a:pt x="18948" y="32905"/>
                    <a:pt x="16880" y="34173"/>
                  </a:cubicBezTo>
                  <a:lnTo>
                    <a:pt x="24151" y="30003"/>
                  </a:lnTo>
                  <a:cubicBezTo>
                    <a:pt x="26920" y="28202"/>
                    <a:pt x="28521" y="25133"/>
                    <a:pt x="28455" y="21864"/>
                  </a:cubicBezTo>
                  <a:cubicBezTo>
                    <a:pt x="28455" y="20130"/>
                    <a:pt x="28188" y="18428"/>
                    <a:pt x="27721" y="16760"/>
                  </a:cubicBezTo>
                  <a:cubicBezTo>
                    <a:pt x="26687" y="12958"/>
                    <a:pt x="24852" y="9422"/>
                    <a:pt x="22350" y="6353"/>
                  </a:cubicBezTo>
                  <a:cubicBezTo>
                    <a:pt x="21449" y="5286"/>
                    <a:pt x="20482" y="4285"/>
                    <a:pt x="19415" y="3384"/>
                  </a:cubicBezTo>
                  <a:cubicBezTo>
                    <a:pt x="18881" y="2917"/>
                    <a:pt x="18281" y="2450"/>
                    <a:pt x="17680" y="2050"/>
                  </a:cubicBezTo>
                  <a:cubicBezTo>
                    <a:pt x="17347" y="1816"/>
                    <a:pt x="16980" y="1583"/>
                    <a:pt x="16613" y="1383"/>
                  </a:cubicBezTo>
                  <a:cubicBezTo>
                    <a:pt x="16312" y="1183"/>
                    <a:pt x="16012" y="1049"/>
                    <a:pt x="15679" y="882"/>
                  </a:cubicBezTo>
                  <a:cubicBezTo>
                    <a:pt x="14421" y="293"/>
                    <a:pt x="13072" y="1"/>
                    <a:pt x="11726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1027;p54">
              <a:extLst>
                <a:ext uri="{FF2B5EF4-FFF2-40B4-BE49-F238E27FC236}">
                  <a16:creationId xmlns:a16="http://schemas.microsoft.com/office/drawing/2014/main" id="{5D96DBEB-4FF1-6EA2-5EF2-F88F1D6D12F5}"/>
                </a:ext>
              </a:extLst>
            </p:cNvPr>
            <p:cNvSpPr/>
            <p:nvPr/>
          </p:nvSpPr>
          <p:spPr>
            <a:xfrm>
              <a:off x="5679225" y="1149600"/>
              <a:ext cx="291075" cy="436175"/>
            </a:xfrm>
            <a:custGeom>
              <a:avLst/>
              <a:gdLst/>
              <a:ahLst/>
              <a:cxnLst/>
              <a:rect l="l" t="t" r="r" b="b"/>
              <a:pathLst>
                <a:path w="11643" h="17447" extrusionOk="0">
                  <a:moveTo>
                    <a:pt x="10875" y="0"/>
                  </a:moveTo>
                  <a:lnTo>
                    <a:pt x="2536" y="4537"/>
                  </a:lnTo>
                  <a:cubicBezTo>
                    <a:pt x="3036" y="6272"/>
                    <a:pt x="3270" y="8073"/>
                    <a:pt x="3303" y="9874"/>
                  </a:cubicBezTo>
                  <a:cubicBezTo>
                    <a:pt x="3303" y="13543"/>
                    <a:pt x="2069" y="16179"/>
                    <a:pt x="1" y="17446"/>
                  </a:cubicBezTo>
                  <a:lnTo>
                    <a:pt x="7272" y="13243"/>
                  </a:lnTo>
                  <a:cubicBezTo>
                    <a:pt x="10041" y="11442"/>
                    <a:pt x="11642" y="8373"/>
                    <a:pt x="11576" y="5104"/>
                  </a:cubicBezTo>
                  <a:cubicBezTo>
                    <a:pt x="11576" y="3370"/>
                    <a:pt x="11309" y="1668"/>
                    <a:pt x="1087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1028;p54">
              <a:extLst>
                <a:ext uri="{FF2B5EF4-FFF2-40B4-BE49-F238E27FC236}">
                  <a16:creationId xmlns:a16="http://schemas.microsoft.com/office/drawing/2014/main" id="{F7EFC026-F5BD-B924-2820-EDF130D48346}"/>
                </a:ext>
              </a:extLst>
            </p:cNvPr>
            <p:cNvSpPr/>
            <p:nvPr/>
          </p:nvSpPr>
          <p:spPr>
            <a:xfrm>
              <a:off x="5170525" y="844100"/>
              <a:ext cx="591275" cy="763250"/>
            </a:xfrm>
            <a:custGeom>
              <a:avLst/>
              <a:gdLst/>
              <a:ahLst/>
              <a:cxnLst/>
              <a:rect l="l" t="t" r="r" b="b"/>
              <a:pathLst>
                <a:path w="23651" h="30530" extrusionOk="0">
                  <a:moveTo>
                    <a:pt x="6551" y="0"/>
                  </a:moveTo>
                  <a:cubicBezTo>
                    <a:pt x="5419" y="0"/>
                    <a:pt x="4392" y="265"/>
                    <a:pt x="3503" y="779"/>
                  </a:cubicBezTo>
                  <a:cubicBezTo>
                    <a:pt x="1368" y="2013"/>
                    <a:pt x="1" y="4648"/>
                    <a:pt x="1" y="8418"/>
                  </a:cubicBezTo>
                  <a:cubicBezTo>
                    <a:pt x="1" y="15956"/>
                    <a:pt x="5304" y="25130"/>
                    <a:pt x="11842" y="28899"/>
                  </a:cubicBezTo>
                  <a:cubicBezTo>
                    <a:pt x="13734" y="29999"/>
                    <a:pt x="15524" y="30530"/>
                    <a:pt x="17118" y="30530"/>
                  </a:cubicBezTo>
                  <a:cubicBezTo>
                    <a:pt x="18279" y="30530"/>
                    <a:pt x="19335" y="30248"/>
                    <a:pt x="20248" y="29700"/>
                  </a:cubicBezTo>
                  <a:cubicBezTo>
                    <a:pt x="20282" y="29700"/>
                    <a:pt x="20315" y="29666"/>
                    <a:pt x="20349" y="29633"/>
                  </a:cubicBezTo>
                  <a:cubicBezTo>
                    <a:pt x="22417" y="28399"/>
                    <a:pt x="23651" y="25763"/>
                    <a:pt x="23651" y="22094"/>
                  </a:cubicBezTo>
                  <a:cubicBezTo>
                    <a:pt x="23651" y="14555"/>
                    <a:pt x="18380" y="5382"/>
                    <a:pt x="11842" y="1613"/>
                  </a:cubicBezTo>
                  <a:cubicBezTo>
                    <a:pt x="9934" y="522"/>
                    <a:pt x="8139" y="0"/>
                    <a:pt x="655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1029;p54">
              <a:extLst>
                <a:ext uri="{FF2B5EF4-FFF2-40B4-BE49-F238E27FC236}">
                  <a16:creationId xmlns:a16="http://schemas.microsoft.com/office/drawing/2014/main" id="{1F601B79-5637-911E-5940-36042BA01334}"/>
                </a:ext>
              </a:extLst>
            </p:cNvPr>
            <p:cNvSpPr/>
            <p:nvPr/>
          </p:nvSpPr>
          <p:spPr>
            <a:xfrm>
              <a:off x="5170525" y="844100"/>
              <a:ext cx="591275" cy="763250"/>
            </a:xfrm>
            <a:custGeom>
              <a:avLst/>
              <a:gdLst/>
              <a:ahLst/>
              <a:cxnLst/>
              <a:rect l="l" t="t" r="r" b="b"/>
              <a:pathLst>
                <a:path w="23651" h="30530" extrusionOk="0">
                  <a:moveTo>
                    <a:pt x="6551" y="0"/>
                  </a:moveTo>
                  <a:cubicBezTo>
                    <a:pt x="5419" y="0"/>
                    <a:pt x="4392" y="265"/>
                    <a:pt x="3503" y="779"/>
                  </a:cubicBezTo>
                  <a:cubicBezTo>
                    <a:pt x="1368" y="2013"/>
                    <a:pt x="1" y="4648"/>
                    <a:pt x="1" y="8418"/>
                  </a:cubicBezTo>
                  <a:cubicBezTo>
                    <a:pt x="1" y="15956"/>
                    <a:pt x="5304" y="25130"/>
                    <a:pt x="11842" y="28899"/>
                  </a:cubicBezTo>
                  <a:cubicBezTo>
                    <a:pt x="13734" y="29999"/>
                    <a:pt x="15524" y="30530"/>
                    <a:pt x="17118" y="30530"/>
                  </a:cubicBezTo>
                  <a:cubicBezTo>
                    <a:pt x="18279" y="30530"/>
                    <a:pt x="19335" y="30248"/>
                    <a:pt x="20248" y="29700"/>
                  </a:cubicBezTo>
                  <a:cubicBezTo>
                    <a:pt x="20282" y="29700"/>
                    <a:pt x="20315" y="29666"/>
                    <a:pt x="20349" y="29633"/>
                  </a:cubicBezTo>
                  <a:cubicBezTo>
                    <a:pt x="22417" y="28399"/>
                    <a:pt x="23651" y="25763"/>
                    <a:pt x="23651" y="22094"/>
                  </a:cubicBezTo>
                  <a:cubicBezTo>
                    <a:pt x="23651" y="14555"/>
                    <a:pt x="18380" y="5382"/>
                    <a:pt x="11842" y="1613"/>
                  </a:cubicBezTo>
                  <a:cubicBezTo>
                    <a:pt x="9934" y="522"/>
                    <a:pt x="8139" y="0"/>
                    <a:pt x="655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1030;p54">
              <a:extLst>
                <a:ext uri="{FF2B5EF4-FFF2-40B4-BE49-F238E27FC236}">
                  <a16:creationId xmlns:a16="http://schemas.microsoft.com/office/drawing/2014/main" id="{687AA52B-DD49-F5D0-E61E-1F6BD71666C7}"/>
                </a:ext>
              </a:extLst>
            </p:cNvPr>
            <p:cNvSpPr/>
            <p:nvPr/>
          </p:nvSpPr>
          <p:spPr>
            <a:xfrm>
              <a:off x="4264875" y="862600"/>
              <a:ext cx="1477750" cy="1513725"/>
            </a:xfrm>
            <a:custGeom>
              <a:avLst/>
              <a:gdLst/>
              <a:ahLst/>
              <a:cxnLst/>
              <a:rect l="l" t="t" r="r" b="b"/>
              <a:pathLst>
                <a:path w="59110" h="60549" extrusionOk="0">
                  <a:moveTo>
                    <a:pt x="42810" y="1"/>
                  </a:moveTo>
                  <a:cubicBezTo>
                    <a:pt x="41808" y="1"/>
                    <a:pt x="40892" y="228"/>
                    <a:pt x="40096" y="673"/>
                  </a:cubicBezTo>
                  <a:cubicBezTo>
                    <a:pt x="36460" y="2207"/>
                    <a:pt x="32758" y="3575"/>
                    <a:pt x="28988" y="4742"/>
                  </a:cubicBezTo>
                  <a:cubicBezTo>
                    <a:pt x="23957" y="6269"/>
                    <a:pt x="18835" y="6821"/>
                    <a:pt x="13768" y="6821"/>
                  </a:cubicBezTo>
                  <a:cubicBezTo>
                    <a:pt x="9094" y="6821"/>
                    <a:pt x="4467" y="6351"/>
                    <a:pt x="1" y="5743"/>
                  </a:cubicBezTo>
                  <a:lnTo>
                    <a:pt x="1" y="5743"/>
                  </a:lnTo>
                  <a:cubicBezTo>
                    <a:pt x="1" y="5743"/>
                    <a:pt x="11909" y="11848"/>
                    <a:pt x="22083" y="29493"/>
                  </a:cubicBezTo>
                  <a:cubicBezTo>
                    <a:pt x="23918" y="32662"/>
                    <a:pt x="25519" y="35965"/>
                    <a:pt x="26920" y="39334"/>
                  </a:cubicBezTo>
                  <a:cubicBezTo>
                    <a:pt x="32024" y="51909"/>
                    <a:pt x="31623" y="60549"/>
                    <a:pt x="31623" y="60549"/>
                  </a:cubicBezTo>
                  <a:cubicBezTo>
                    <a:pt x="35159" y="51843"/>
                    <a:pt x="39596" y="42803"/>
                    <a:pt x="46968" y="35898"/>
                  </a:cubicBezTo>
                  <a:cubicBezTo>
                    <a:pt x="49836" y="33229"/>
                    <a:pt x="52872" y="30694"/>
                    <a:pt x="56041" y="28326"/>
                  </a:cubicBezTo>
                  <a:cubicBezTo>
                    <a:pt x="57976" y="27192"/>
                    <a:pt x="59110" y="24723"/>
                    <a:pt x="59110" y="21354"/>
                  </a:cubicBezTo>
                  <a:cubicBezTo>
                    <a:pt x="59076" y="18986"/>
                    <a:pt x="58643" y="16617"/>
                    <a:pt x="57775" y="14416"/>
                  </a:cubicBezTo>
                  <a:cubicBezTo>
                    <a:pt x="57242" y="12881"/>
                    <a:pt x="56575" y="11447"/>
                    <a:pt x="55774" y="10046"/>
                  </a:cubicBezTo>
                  <a:cubicBezTo>
                    <a:pt x="53706" y="6443"/>
                    <a:pt x="50837" y="3341"/>
                    <a:pt x="47702" y="1507"/>
                  </a:cubicBezTo>
                  <a:cubicBezTo>
                    <a:pt x="45953" y="493"/>
                    <a:pt x="44287" y="1"/>
                    <a:pt x="42810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1031;p54">
              <a:extLst>
                <a:ext uri="{FF2B5EF4-FFF2-40B4-BE49-F238E27FC236}">
                  <a16:creationId xmlns:a16="http://schemas.microsoft.com/office/drawing/2014/main" id="{C2CC428E-7348-F047-F573-F92668C1B3AF}"/>
                </a:ext>
              </a:extLst>
            </p:cNvPr>
            <p:cNvSpPr/>
            <p:nvPr/>
          </p:nvSpPr>
          <p:spPr>
            <a:xfrm>
              <a:off x="4264875" y="862600"/>
              <a:ext cx="1477750" cy="1513725"/>
            </a:xfrm>
            <a:custGeom>
              <a:avLst/>
              <a:gdLst/>
              <a:ahLst/>
              <a:cxnLst/>
              <a:rect l="l" t="t" r="r" b="b"/>
              <a:pathLst>
                <a:path w="59110" h="60549" extrusionOk="0">
                  <a:moveTo>
                    <a:pt x="42810" y="1"/>
                  </a:moveTo>
                  <a:cubicBezTo>
                    <a:pt x="41808" y="1"/>
                    <a:pt x="40892" y="228"/>
                    <a:pt x="40096" y="673"/>
                  </a:cubicBezTo>
                  <a:cubicBezTo>
                    <a:pt x="36460" y="2207"/>
                    <a:pt x="32758" y="3575"/>
                    <a:pt x="28988" y="4742"/>
                  </a:cubicBezTo>
                  <a:cubicBezTo>
                    <a:pt x="23957" y="6269"/>
                    <a:pt x="18835" y="6821"/>
                    <a:pt x="13768" y="6821"/>
                  </a:cubicBezTo>
                  <a:cubicBezTo>
                    <a:pt x="9094" y="6821"/>
                    <a:pt x="4467" y="6351"/>
                    <a:pt x="1" y="5743"/>
                  </a:cubicBezTo>
                  <a:lnTo>
                    <a:pt x="1" y="5743"/>
                  </a:lnTo>
                  <a:cubicBezTo>
                    <a:pt x="1" y="5743"/>
                    <a:pt x="11909" y="11848"/>
                    <a:pt x="22083" y="29493"/>
                  </a:cubicBezTo>
                  <a:cubicBezTo>
                    <a:pt x="23918" y="32662"/>
                    <a:pt x="25519" y="35965"/>
                    <a:pt x="26920" y="39334"/>
                  </a:cubicBezTo>
                  <a:cubicBezTo>
                    <a:pt x="32024" y="51909"/>
                    <a:pt x="31623" y="60549"/>
                    <a:pt x="31623" y="60549"/>
                  </a:cubicBezTo>
                  <a:cubicBezTo>
                    <a:pt x="35159" y="51843"/>
                    <a:pt x="39596" y="42803"/>
                    <a:pt x="46968" y="35898"/>
                  </a:cubicBezTo>
                  <a:cubicBezTo>
                    <a:pt x="49836" y="33229"/>
                    <a:pt x="52872" y="30694"/>
                    <a:pt x="56041" y="28326"/>
                  </a:cubicBezTo>
                  <a:cubicBezTo>
                    <a:pt x="57976" y="27192"/>
                    <a:pt x="59110" y="24723"/>
                    <a:pt x="59110" y="21354"/>
                  </a:cubicBezTo>
                  <a:cubicBezTo>
                    <a:pt x="59076" y="18986"/>
                    <a:pt x="58643" y="16617"/>
                    <a:pt x="57775" y="14416"/>
                  </a:cubicBezTo>
                  <a:cubicBezTo>
                    <a:pt x="57242" y="12881"/>
                    <a:pt x="56575" y="11447"/>
                    <a:pt x="55774" y="10046"/>
                  </a:cubicBezTo>
                  <a:cubicBezTo>
                    <a:pt x="53706" y="6443"/>
                    <a:pt x="50837" y="3341"/>
                    <a:pt x="47702" y="1507"/>
                  </a:cubicBezTo>
                  <a:cubicBezTo>
                    <a:pt x="45953" y="493"/>
                    <a:pt x="44287" y="1"/>
                    <a:pt x="428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1032;p54">
              <a:extLst>
                <a:ext uri="{FF2B5EF4-FFF2-40B4-BE49-F238E27FC236}">
                  <a16:creationId xmlns:a16="http://schemas.microsoft.com/office/drawing/2014/main" id="{4B5E7AFF-6A94-CB1B-BC6F-1660561C1521}"/>
                </a:ext>
              </a:extLst>
            </p:cNvPr>
            <p:cNvSpPr/>
            <p:nvPr/>
          </p:nvSpPr>
          <p:spPr>
            <a:xfrm>
              <a:off x="4938700" y="1222975"/>
              <a:ext cx="804775" cy="1153350"/>
            </a:xfrm>
            <a:custGeom>
              <a:avLst/>
              <a:gdLst/>
              <a:ahLst/>
              <a:cxnLst/>
              <a:rect l="l" t="t" r="r" b="b"/>
              <a:pathLst>
                <a:path w="32191" h="46134" extrusionOk="0">
                  <a:moveTo>
                    <a:pt x="30856" y="1"/>
                  </a:moveTo>
                  <a:cubicBezTo>
                    <a:pt x="21816" y="4504"/>
                    <a:pt x="7172" y="12843"/>
                    <a:pt x="0" y="24919"/>
                  </a:cubicBezTo>
                  <a:cubicBezTo>
                    <a:pt x="5104" y="37494"/>
                    <a:pt x="4670" y="46134"/>
                    <a:pt x="4670" y="46134"/>
                  </a:cubicBezTo>
                  <a:cubicBezTo>
                    <a:pt x="8240" y="37428"/>
                    <a:pt x="12643" y="28421"/>
                    <a:pt x="20015" y="21516"/>
                  </a:cubicBezTo>
                  <a:cubicBezTo>
                    <a:pt x="22917" y="18814"/>
                    <a:pt x="25952" y="16279"/>
                    <a:pt x="29088" y="13911"/>
                  </a:cubicBezTo>
                  <a:cubicBezTo>
                    <a:pt x="31056" y="12777"/>
                    <a:pt x="32190" y="10308"/>
                    <a:pt x="32190" y="6939"/>
                  </a:cubicBezTo>
                  <a:cubicBezTo>
                    <a:pt x="32157" y="4571"/>
                    <a:pt x="31690" y="2202"/>
                    <a:pt x="3085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1033;p54">
              <a:extLst>
                <a:ext uri="{FF2B5EF4-FFF2-40B4-BE49-F238E27FC236}">
                  <a16:creationId xmlns:a16="http://schemas.microsoft.com/office/drawing/2014/main" id="{1D2DC528-EA90-9D80-718D-FDA20620E6CF}"/>
                </a:ext>
              </a:extLst>
            </p:cNvPr>
            <p:cNvSpPr/>
            <p:nvPr/>
          </p:nvSpPr>
          <p:spPr>
            <a:xfrm>
              <a:off x="3702825" y="929250"/>
              <a:ext cx="1406025" cy="1816700"/>
            </a:xfrm>
            <a:custGeom>
              <a:avLst/>
              <a:gdLst/>
              <a:ahLst/>
              <a:cxnLst/>
              <a:rect l="l" t="t" r="r" b="b"/>
              <a:pathLst>
                <a:path w="56241" h="72668" extrusionOk="0">
                  <a:moveTo>
                    <a:pt x="15568" y="0"/>
                  </a:moveTo>
                  <a:cubicBezTo>
                    <a:pt x="6344" y="0"/>
                    <a:pt x="0" y="7359"/>
                    <a:pt x="0" y="20089"/>
                  </a:cubicBezTo>
                  <a:cubicBezTo>
                    <a:pt x="0" y="27961"/>
                    <a:pt x="2402" y="36568"/>
                    <a:pt x="6438" y="44507"/>
                  </a:cubicBezTo>
                  <a:cubicBezTo>
                    <a:pt x="11608" y="54681"/>
                    <a:pt x="19414" y="63787"/>
                    <a:pt x="28120" y="68824"/>
                  </a:cubicBezTo>
                  <a:cubicBezTo>
                    <a:pt x="32637" y="71431"/>
                    <a:pt x="36903" y="72667"/>
                    <a:pt x="40683" y="72667"/>
                  </a:cubicBezTo>
                  <a:cubicBezTo>
                    <a:pt x="49911" y="72667"/>
                    <a:pt x="56240" y="65301"/>
                    <a:pt x="56240" y="52546"/>
                  </a:cubicBezTo>
                  <a:cubicBezTo>
                    <a:pt x="56207" y="48243"/>
                    <a:pt x="55573" y="43973"/>
                    <a:pt x="54406" y="39837"/>
                  </a:cubicBezTo>
                  <a:cubicBezTo>
                    <a:pt x="51437" y="29229"/>
                    <a:pt x="45166" y="18588"/>
                    <a:pt x="37360" y="10949"/>
                  </a:cubicBezTo>
                  <a:cubicBezTo>
                    <a:pt x="36226" y="9882"/>
                    <a:pt x="35092" y="8848"/>
                    <a:pt x="33958" y="7914"/>
                  </a:cubicBezTo>
                  <a:cubicBezTo>
                    <a:pt x="33457" y="7480"/>
                    <a:pt x="32990" y="7113"/>
                    <a:pt x="32490" y="6746"/>
                  </a:cubicBezTo>
                  <a:cubicBezTo>
                    <a:pt x="31789" y="6213"/>
                    <a:pt x="31089" y="5712"/>
                    <a:pt x="30388" y="5245"/>
                  </a:cubicBezTo>
                  <a:cubicBezTo>
                    <a:pt x="29655" y="4745"/>
                    <a:pt x="28887" y="4278"/>
                    <a:pt x="28120" y="3844"/>
                  </a:cubicBezTo>
                  <a:cubicBezTo>
                    <a:pt x="23612" y="1236"/>
                    <a:pt x="19348" y="0"/>
                    <a:pt x="15568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1034;p54">
              <a:extLst>
                <a:ext uri="{FF2B5EF4-FFF2-40B4-BE49-F238E27FC236}">
                  <a16:creationId xmlns:a16="http://schemas.microsoft.com/office/drawing/2014/main" id="{0430FC8D-AEE7-BFDF-CD78-08F1CC807A17}"/>
                </a:ext>
              </a:extLst>
            </p:cNvPr>
            <p:cNvSpPr/>
            <p:nvPr/>
          </p:nvSpPr>
          <p:spPr>
            <a:xfrm>
              <a:off x="3863775" y="1925150"/>
              <a:ext cx="1245900" cy="820800"/>
            </a:xfrm>
            <a:custGeom>
              <a:avLst/>
              <a:gdLst/>
              <a:ahLst/>
              <a:cxnLst/>
              <a:rect l="l" t="t" r="r" b="b"/>
              <a:pathLst>
                <a:path w="49836" h="32832" extrusionOk="0">
                  <a:moveTo>
                    <a:pt x="47968" y="1"/>
                  </a:moveTo>
                  <a:cubicBezTo>
                    <a:pt x="47180" y="1778"/>
                    <a:pt x="44789" y="4116"/>
                    <a:pt x="42956" y="4116"/>
                  </a:cubicBezTo>
                  <a:cubicBezTo>
                    <a:pt x="42381" y="4116"/>
                    <a:pt x="41861" y="3886"/>
                    <a:pt x="41463" y="3336"/>
                  </a:cubicBezTo>
                  <a:lnTo>
                    <a:pt x="41463" y="3336"/>
                  </a:lnTo>
                  <a:cubicBezTo>
                    <a:pt x="42497" y="7006"/>
                    <a:pt x="43031" y="10775"/>
                    <a:pt x="43097" y="14611"/>
                  </a:cubicBezTo>
                  <a:cubicBezTo>
                    <a:pt x="43097" y="19748"/>
                    <a:pt x="41930" y="23918"/>
                    <a:pt x="39762" y="26653"/>
                  </a:cubicBezTo>
                  <a:cubicBezTo>
                    <a:pt x="37919" y="28924"/>
                    <a:pt x="35427" y="30123"/>
                    <a:pt x="32318" y="30123"/>
                  </a:cubicBezTo>
                  <a:cubicBezTo>
                    <a:pt x="32275" y="30123"/>
                    <a:pt x="32233" y="30123"/>
                    <a:pt x="32190" y="30122"/>
                  </a:cubicBezTo>
                  <a:cubicBezTo>
                    <a:pt x="29087" y="30122"/>
                    <a:pt x="25518" y="29021"/>
                    <a:pt x="21816" y="26887"/>
                  </a:cubicBezTo>
                  <a:cubicBezTo>
                    <a:pt x="14410" y="22583"/>
                    <a:pt x="7572" y="14911"/>
                    <a:pt x="2735" y="6172"/>
                  </a:cubicBezTo>
                  <a:cubicBezTo>
                    <a:pt x="2735" y="6186"/>
                    <a:pt x="2570" y="6331"/>
                    <a:pt x="2250" y="6331"/>
                  </a:cubicBezTo>
                  <a:cubicBezTo>
                    <a:pt x="1798" y="6331"/>
                    <a:pt x="1036" y="6039"/>
                    <a:pt x="0" y="4671"/>
                  </a:cubicBezTo>
                  <a:lnTo>
                    <a:pt x="0" y="4671"/>
                  </a:lnTo>
                  <a:cubicBezTo>
                    <a:pt x="5170" y="14878"/>
                    <a:pt x="12976" y="23951"/>
                    <a:pt x="21682" y="28988"/>
                  </a:cubicBezTo>
                  <a:cubicBezTo>
                    <a:pt x="26200" y="31596"/>
                    <a:pt x="30471" y="32832"/>
                    <a:pt x="34255" y="32832"/>
                  </a:cubicBezTo>
                  <a:cubicBezTo>
                    <a:pt x="43491" y="32832"/>
                    <a:pt x="49836" y="25473"/>
                    <a:pt x="49836" y="12743"/>
                  </a:cubicBezTo>
                  <a:cubicBezTo>
                    <a:pt x="49769" y="8407"/>
                    <a:pt x="49168" y="4137"/>
                    <a:pt x="4796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1035;p54">
              <a:extLst>
                <a:ext uri="{FF2B5EF4-FFF2-40B4-BE49-F238E27FC236}">
                  <a16:creationId xmlns:a16="http://schemas.microsoft.com/office/drawing/2014/main" id="{424EA503-370B-2C1F-653F-B307DA76B146}"/>
                </a:ext>
              </a:extLst>
            </p:cNvPr>
            <p:cNvSpPr/>
            <p:nvPr/>
          </p:nvSpPr>
          <p:spPr>
            <a:xfrm>
              <a:off x="4216525" y="1617425"/>
              <a:ext cx="332750" cy="441175"/>
            </a:xfrm>
            <a:custGeom>
              <a:avLst/>
              <a:gdLst/>
              <a:ahLst/>
              <a:cxnLst/>
              <a:rect l="l" t="t" r="r" b="b"/>
              <a:pathLst>
                <a:path w="13310" h="17647" extrusionOk="0">
                  <a:moveTo>
                    <a:pt x="3336" y="1"/>
                  </a:moveTo>
                  <a:cubicBezTo>
                    <a:pt x="1268" y="1"/>
                    <a:pt x="0" y="1669"/>
                    <a:pt x="0" y="4504"/>
                  </a:cubicBezTo>
                  <a:lnTo>
                    <a:pt x="0" y="4604"/>
                  </a:lnTo>
                  <a:cubicBezTo>
                    <a:pt x="0" y="9041"/>
                    <a:pt x="3136" y="14478"/>
                    <a:pt x="7005" y="16679"/>
                  </a:cubicBezTo>
                  <a:lnTo>
                    <a:pt x="7072" y="16746"/>
                  </a:lnTo>
                  <a:cubicBezTo>
                    <a:pt x="7939" y="17280"/>
                    <a:pt x="8940" y="17580"/>
                    <a:pt x="9974" y="17647"/>
                  </a:cubicBezTo>
                  <a:cubicBezTo>
                    <a:pt x="12075" y="17647"/>
                    <a:pt x="13310" y="15979"/>
                    <a:pt x="13310" y="13110"/>
                  </a:cubicBezTo>
                  <a:lnTo>
                    <a:pt x="13310" y="13044"/>
                  </a:lnTo>
                  <a:cubicBezTo>
                    <a:pt x="13310" y="8574"/>
                    <a:pt x="10174" y="3136"/>
                    <a:pt x="6338" y="935"/>
                  </a:cubicBezTo>
                  <a:lnTo>
                    <a:pt x="6271" y="901"/>
                  </a:lnTo>
                  <a:cubicBezTo>
                    <a:pt x="5371" y="334"/>
                    <a:pt x="4370" y="34"/>
                    <a:pt x="3336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1036;p54">
              <a:extLst>
                <a:ext uri="{FF2B5EF4-FFF2-40B4-BE49-F238E27FC236}">
                  <a16:creationId xmlns:a16="http://schemas.microsoft.com/office/drawing/2014/main" id="{B42C40EF-E9A8-E52A-AC9B-0143BF8D11A6}"/>
                </a:ext>
              </a:extLst>
            </p:cNvPr>
            <p:cNvSpPr/>
            <p:nvPr/>
          </p:nvSpPr>
          <p:spPr>
            <a:xfrm>
              <a:off x="2577000" y="3513800"/>
              <a:ext cx="370300" cy="734300"/>
            </a:xfrm>
            <a:custGeom>
              <a:avLst/>
              <a:gdLst/>
              <a:ahLst/>
              <a:cxnLst/>
              <a:rect l="l" t="t" r="r" b="b"/>
              <a:pathLst>
                <a:path w="14812" h="29372" extrusionOk="0">
                  <a:moveTo>
                    <a:pt x="8540" y="0"/>
                  </a:moveTo>
                  <a:lnTo>
                    <a:pt x="1" y="6305"/>
                  </a:lnTo>
                  <a:cubicBezTo>
                    <a:pt x="1235" y="16479"/>
                    <a:pt x="1736" y="19214"/>
                    <a:pt x="1769" y="20882"/>
                  </a:cubicBezTo>
                  <a:cubicBezTo>
                    <a:pt x="1736" y="21015"/>
                    <a:pt x="1736" y="21182"/>
                    <a:pt x="1736" y="21315"/>
                  </a:cubicBezTo>
                  <a:cubicBezTo>
                    <a:pt x="1736" y="23317"/>
                    <a:pt x="4004" y="24418"/>
                    <a:pt x="5772" y="25752"/>
                  </a:cubicBezTo>
                  <a:cubicBezTo>
                    <a:pt x="7273" y="26919"/>
                    <a:pt x="8874" y="27987"/>
                    <a:pt x="10575" y="28887"/>
                  </a:cubicBezTo>
                  <a:cubicBezTo>
                    <a:pt x="11195" y="29197"/>
                    <a:pt x="12140" y="29371"/>
                    <a:pt x="12985" y="29371"/>
                  </a:cubicBezTo>
                  <a:cubicBezTo>
                    <a:pt x="13868" y="29371"/>
                    <a:pt x="14641" y="29181"/>
                    <a:pt x="14812" y="28754"/>
                  </a:cubicBezTo>
                  <a:cubicBezTo>
                    <a:pt x="12643" y="27120"/>
                    <a:pt x="10142" y="25318"/>
                    <a:pt x="8440" y="23417"/>
                  </a:cubicBezTo>
                  <a:cubicBezTo>
                    <a:pt x="7606" y="22550"/>
                    <a:pt x="7039" y="21616"/>
                    <a:pt x="7206" y="19514"/>
                  </a:cubicBezTo>
                  <a:cubicBezTo>
                    <a:pt x="7340" y="17746"/>
                    <a:pt x="8540" y="1"/>
                    <a:pt x="8540" y="0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1037;p54">
              <a:extLst>
                <a:ext uri="{FF2B5EF4-FFF2-40B4-BE49-F238E27FC236}">
                  <a16:creationId xmlns:a16="http://schemas.microsoft.com/office/drawing/2014/main" id="{B34FFE7A-7A19-F612-57ED-C7FF1D512B25}"/>
                </a:ext>
              </a:extLst>
            </p:cNvPr>
            <p:cNvSpPr/>
            <p:nvPr/>
          </p:nvSpPr>
          <p:spPr>
            <a:xfrm>
              <a:off x="2592850" y="4173425"/>
              <a:ext cx="452850" cy="190200"/>
            </a:xfrm>
            <a:custGeom>
              <a:avLst/>
              <a:gdLst/>
              <a:ahLst/>
              <a:cxnLst/>
              <a:rect l="l" t="t" r="r" b="b"/>
              <a:pathLst>
                <a:path w="18114" h="7608" extrusionOk="0">
                  <a:moveTo>
                    <a:pt x="34" y="1"/>
                  </a:moveTo>
                  <a:cubicBezTo>
                    <a:pt x="34" y="1"/>
                    <a:pt x="1" y="1535"/>
                    <a:pt x="368" y="1902"/>
                  </a:cubicBezTo>
                  <a:cubicBezTo>
                    <a:pt x="735" y="2236"/>
                    <a:pt x="1935" y="2769"/>
                    <a:pt x="3070" y="3003"/>
                  </a:cubicBezTo>
                  <a:cubicBezTo>
                    <a:pt x="4304" y="3270"/>
                    <a:pt x="5805" y="4537"/>
                    <a:pt x="6872" y="5438"/>
                  </a:cubicBezTo>
                  <a:cubicBezTo>
                    <a:pt x="7973" y="6339"/>
                    <a:pt x="9407" y="7172"/>
                    <a:pt x="12109" y="7539"/>
                  </a:cubicBezTo>
                  <a:cubicBezTo>
                    <a:pt x="12490" y="7586"/>
                    <a:pt x="12858" y="7608"/>
                    <a:pt x="13210" y="7608"/>
                  </a:cubicBezTo>
                  <a:cubicBezTo>
                    <a:pt x="15358" y="7608"/>
                    <a:pt x="16940" y="6821"/>
                    <a:pt x="17513" y="6305"/>
                  </a:cubicBezTo>
                  <a:cubicBezTo>
                    <a:pt x="18114" y="5771"/>
                    <a:pt x="17947" y="4571"/>
                    <a:pt x="17847" y="4571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1038;p54">
              <a:extLst>
                <a:ext uri="{FF2B5EF4-FFF2-40B4-BE49-F238E27FC236}">
                  <a16:creationId xmlns:a16="http://schemas.microsoft.com/office/drawing/2014/main" id="{54425BDA-16D3-B992-C5E5-6796035B6780}"/>
                </a:ext>
              </a:extLst>
            </p:cNvPr>
            <p:cNvSpPr/>
            <p:nvPr/>
          </p:nvSpPr>
          <p:spPr>
            <a:xfrm>
              <a:off x="2592850" y="4024150"/>
              <a:ext cx="458700" cy="320275"/>
            </a:xfrm>
            <a:custGeom>
              <a:avLst/>
              <a:gdLst/>
              <a:ahLst/>
              <a:cxnLst/>
              <a:rect l="l" t="t" r="r" b="b"/>
              <a:pathLst>
                <a:path w="18348" h="12811" extrusionOk="0">
                  <a:moveTo>
                    <a:pt x="1135" y="1"/>
                  </a:moveTo>
                  <a:cubicBezTo>
                    <a:pt x="901" y="1"/>
                    <a:pt x="735" y="134"/>
                    <a:pt x="701" y="368"/>
                  </a:cubicBezTo>
                  <a:cubicBezTo>
                    <a:pt x="635" y="768"/>
                    <a:pt x="534" y="2036"/>
                    <a:pt x="368" y="2736"/>
                  </a:cubicBezTo>
                  <a:cubicBezTo>
                    <a:pt x="67" y="3970"/>
                    <a:pt x="1" y="5238"/>
                    <a:pt x="101" y="6505"/>
                  </a:cubicBezTo>
                  <a:cubicBezTo>
                    <a:pt x="234" y="7306"/>
                    <a:pt x="2102" y="7840"/>
                    <a:pt x="3270" y="8307"/>
                  </a:cubicBezTo>
                  <a:cubicBezTo>
                    <a:pt x="4637" y="8907"/>
                    <a:pt x="5938" y="9708"/>
                    <a:pt x="7072" y="10708"/>
                  </a:cubicBezTo>
                  <a:cubicBezTo>
                    <a:pt x="8321" y="11727"/>
                    <a:pt x="10930" y="12811"/>
                    <a:pt x="12665" y="12811"/>
                  </a:cubicBezTo>
                  <a:cubicBezTo>
                    <a:pt x="12692" y="12811"/>
                    <a:pt x="12717" y="12810"/>
                    <a:pt x="12743" y="12810"/>
                  </a:cubicBezTo>
                  <a:cubicBezTo>
                    <a:pt x="14845" y="12810"/>
                    <a:pt x="17146" y="12143"/>
                    <a:pt x="17680" y="11175"/>
                  </a:cubicBezTo>
                  <a:cubicBezTo>
                    <a:pt x="18347" y="9975"/>
                    <a:pt x="17847" y="9307"/>
                    <a:pt x="14778" y="7873"/>
                  </a:cubicBezTo>
                  <a:cubicBezTo>
                    <a:pt x="14211" y="7606"/>
                    <a:pt x="12143" y="6405"/>
                    <a:pt x="11442" y="5938"/>
                  </a:cubicBezTo>
                  <a:cubicBezTo>
                    <a:pt x="9541" y="4771"/>
                    <a:pt x="7673" y="3103"/>
                    <a:pt x="6806" y="1001"/>
                  </a:cubicBezTo>
                  <a:cubicBezTo>
                    <a:pt x="6739" y="768"/>
                    <a:pt x="6605" y="534"/>
                    <a:pt x="6372" y="368"/>
                  </a:cubicBezTo>
                  <a:cubicBezTo>
                    <a:pt x="6248" y="326"/>
                    <a:pt x="6125" y="298"/>
                    <a:pt x="6001" y="298"/>
                  </a:cubicBezTo>
                  <a:cubicBezTo>
                    <a:pt x="5924" y="298"/>
                    <a:pt x="5848" y="309"/>
                    <a:pt x="5772" y="334"/>
                  </a:cubicBezTo>
                  <a:cubicBezTo>
                    <a:pt x="5271" y="401"/>
                    <a:pt x="4771" y="534"/>
                    <a:pt x="4304" y="768"/>
                  </a:cubicBezTo>
                  <a:cubicBezTo>
                    <a:pt x="3870" y="968"/>
                    <a:pt x="3303" y="1168"/>
                    <a:pt x="3303" y="1702"/>
                  </a:cubicBezTo>
                  <a:cubicBezTo>
                    <a:pt x="3303" y="1902"/>
                    <a:pt x="3370" y="2069"/>
                    <a:pt x="3437" y="2269"/>
                  </a:cubicBezTo>
                  <a:cubicBezTo>
                    <a:pt x="3470" y="2369"/>
                    <a:pt x="3503" y="2503"/>
                    <a:pt x="3403" y="2569"/>
                  </a:cubicBezTo>
                  <a:cubicBezTo>
                    <a:pt x="3374" y="2589"/>
                    <a:pt x="3345" y="2597"/>
                    <a:pt x="3315" y="2597"/>
                  </a:cubicBezTo>
                  <a:cubicBezTo>
                    <a:pt x="3244" y="2597"/>
                    <a:pt x="3174" y="2550"/>
                    <a:pt x="3103" y="2503"/>
                  </a:cubicBezTo>
                  <a:cubicBezTo>
                    <a:pt x="2803" y="2169"/>
                    <a:pt x="2536" y="1835"/>
                    <a:pt x="2269" y="1502"/>
                  </a:cubicBezTo>
                  <a:cubicBezTo>
                    <a:pt x="2136" y="1302"/>
                    <a:pt x="1969" y="1135"/>
                    <a:pt x="1802" y="1001"/>
                  </a:cubicBezTo>
                  <a:cubicBezTo>
                    <a:pt x="1602" y="901"/>
                    <a:pt x="1435" y="768"/>
                    <a:pt x="1268" y="668"/>
                  </a:cubicBezTo>
                  <a:cubicBezTo>
                    <a:pt x="1102" y="468"/>
                    <a:pt x="1135" y="234"/>
                    <a:pt x="1135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1039;p54">
              <a:extLst>
                <a:ext uri="{FF2B5EF4-FFF2-40B4-BE49-F238E27FC236}">
                  <a16:creationId xmlns:a16="http://schemas.microsoft.com/office/drawing/2014/main" id="{5DF0EA89-EE53-0BF1-034A-BC76955A6BCE}"/>
                </a:ext>
              </a:extLst>
            </p:cNvPr>
            <p:cNvSpPr/>
            <p:nvPr/>
          </p:nvSpPr>
          <p:spPr>
            <a:xfrm>
              <a:off x="2727950" y="4213450"/>
              <a:ext cx="324425" cy="133450"/>
            </a:xfrm>
            <a:custGeom>
              <a:avLst/>
              <a:gdLst/>
              <a:ahLst/>
              <a:cxnLst/>
              <a:rect l="l" t="t" r="r" b="b"/>
              <a:pathLst>
                <a:path w="12977" h="5338" extrusionOk="0">
                  <a:moveTo>
                    <a:pt x="8774" y="1"/>
                  </a:moveTo>
                  <a:cubicBezTo>
                    <a:pt x="7873" y="101"/>
                    <a:pt x="5538" y="1168"/>
                    <a:pt x="5571" y="1435"/>
                  </a:cubicBezTo>
                  <a:cubicBezTo>
                    <a:pt x="5605" y="1669"/>
                    <a:pt x="6038" y="2436"/>
                    <a:pt x="5104" y="3103"/>
                  </a:cubicBezTo>
                  <a:cubicBezTo>
                    <a:pt x="4837" y="3279"/>
                    <a:pt x="4497" y="3352"/>
                    <a:pt x="4120" y="3352"/>
                  </a:cubicBezTo>
                  <a:cubicBezTo>
                    <a:pt x="2432" y="3352"/>
                    <a:pt x="2" y="1903"/>
                    <a:pt x="1" y="1902"/>
                  </a:cubicBezTo>
                  <a:lnTo>
                    <a:pt x="1" y="1902"/>
                  </a:lnTo>
                  <a:cubicBezTo>
                    <a:pt x="601" y="2269"/>
                    <a:pt x="1135" y="2703"/>
                    <a:pt x="1668" y="3136"/>
                  </a:cubicBezTo>
                  <a:cubicBezTo>
                    <a:pt x="2936" y="4170"/>
                    <a:pt x="5638" y="5305"/>
                    <a:pt x="7406" y="5338"/>
                  </a:cubicBezTo>
                  <a:cubicBezTo>
                    <a:pt x="10074" y="5338"/>
                    <a:pt x="11776" y="4571"/>
                    <a:pt x="12309" y="3603"/>
                  </a:cubicBezTo>
                  <a:cubicBezTo>
                    <a:pt x="12977" y="2436"/>
                    <a:pt x="12443" y="1735"/>
                    <a:pt x="9374" y="301"/>
                  </a:cubicBezTo>
                  <a:cubicBezTo>
                    <a:pt x="9241" y="234"/>
                    <a:pt x="9040" y="134"/>
                    <a:pt x="877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1040;p54">
              <a:extLst>
                <a:ext uri="{FF2B5EF4-FFF2-40B4-BE49-F238E27FC236}">
                  <a16:creationId xmlns:a16="http://schemas.microsoft.com/office/drawing/2014/main" id="{080B3A83-5CFB-DA2F-63C6-9DDF82AEB46E}"/>
                </a:ext>
              </a:extLst>
            </p:cNvPr>
            <p:cNvSpPr/>
            <p:nvPr/>
          </p:nvSpPr>
          <p:spPr>
            <a:xfrm>
              <a:off x="2607875" y="4024150"/>
              <a:ext cx="300225" cy="236900"/>
            </a:xfrm>
            <a:custGeom>
              <a:avLst/>
              <a:gdLst/>
              <a:ahLst/>
              <a:cxnLst/>
              <a:rect l="l" t="t" r="r" b="b"/>
              <a:pathLst>
                <a:path w="12009" h="9476" extrusionOk="0">
                  <a:moveTo>
                    <a:pt x="534" y="1"/>
                  </a:moveTo>
                  <a:cubicBezTo>
                    <a:pt x="334" y="1"/>
                    <a:pt x="134" y="134"/>
                    <a:pt x="100" y="368"/>
                  </a:cubicBezTo>
                  <a:cubicBezTo>
                    <a:pt x="67" y="568"/>
                    <a:pt x="34" y="935"/>
                    <a:pt x="0" y="1368"/>
                  </a:cubicBezTo>
                  <a:cubicBezTo>
                    <a:pt x="267" y="1635"/>
                    <a:pt x="567" y="1902"/>
                    <a:pt x="834" y="2102"/>
                  </a:cubicBezTo>
                  <a:cubicBezTo>
                    <a:pt x="1601" y="2703"/>
                    <a:pt x="2902" y="4471"/>
                    <a:pt x="4937" y="6105"/>
                  </a:cubicBezTo>
                  <a:cubicBezTo>
                    <a:pt x="6871" y="7613"/>
                    <a:pt x="10030" y="9476"/>
                    <a:pt x="10645" y="9476"/>
                  </a:cubicBezTo>
                  <a:cubicBezTo>
                    <a:pt x="10655" y="9476"/>
                    <a:pt x="10665" y="9475"/>
                    <a:pt x="10674" y="9474"/>
                  </a:cubicBezTo>
                  <a:cubicBezTo>
                    <a:pt x="11208" y="9374"/>
                    <a:pt x="12009" y="9041"/>
                    <a:pt x="10107" y="8273"/>
                  </a:cubicBezTo>
                  <a:cubicBezTo>
                    <a:pt x="8173" y="7506"/>
                    <a:pt x="4170" y="4604"/>
                    <a:pt x="2535" y="2503"/>
                  </a:cubicBezTo>
                  <a:cubicBezTo>
                    <a:pt x="2235" y="2169"/>
                    <a:pt x="1935" y="1869"/>
                    <a:pt x="1701" y="1502"/>
                  </a:cubicBezTo>
                  <a:cubicBezTo>
                    <a:pt x="1568" y="1302"/>
                    <a:pt x="1401" y="1135"/>
                    <a:pt x="1201" y="1001"/>
                  </a:cubicBezTo>
                  <a:cubicBezTo>
                    <a:pt x="1034" y="901"/>
                    <a:pt x="867" y="801"/>
                    <a:pt x="667" y="668"/>
                  </a:cubicBezTo>
                  <a:cubicBezTo>
                    <a:pt x="501" y="468"/>
                    <a:pt x="534" y="234"/>
                    <a:pt x="5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1041;p54">
              <a:extLst>
                <a:ext uri="{FF2B5EF4-FFF2-40B4-BE49-F238E27FC236}">
                  <a16:creationId xmlns:a16="http://schemas.microsoft.com/office/drawing/2014/main" id="{E5743184-86A6-ACCB-A001-0F0D1ADEB382}"/>
                </a:ext>
              </a:extLst>
            </p:cNvPr>
            <p:cNvSpPr/>
            <p:nvPr/>
          </p:nvSpPr>
          <p:spPr>
            <a:xfrm>
              <a:off x="2865550" y="4210800"/>
              <a:ext cx="94250" cy="42700"/>
            </a:xfrm>
            <a:custGeom>
              <a:avLst/>
              <a:gdLst/>
              <a:ahLst/>
              <a:cxnLst/>
              <a:rect l="l" t="t" r="r" b="b"/>
              <a:pathLst>
                <a:path w="3770" h="1708" extrusionOk="0">
                  <a:moveTo>
                    <a:pt x="3339" y="1"/>
                  </a:moveTo>
                  <a:cubicBezTo>
                    <a:pt x="2120" y="1"/>
                    <a:pt x="946" y="498"/>
                    <a:pt x="67" y="1408"/>
                  </a:cubicBezTo>
                  <a:cubicBezTo>
                    <a:pt x="1" y="1474"/>
                    <a:pt x="34" y="1608"/>
                    <a:pt x="101" y="1675"/>
                  </a:cubicBezTo>
                  <a:cubicBezTo>
                    <a:pt x="134" y="1675"/>
                    <a:pt x="167" y="1708"/>
                    <a:pt x="234" y="1708"/>
                  </a:cubicBezTo>
                  <a:cubicBezTo>
                    <a:pt x="267" y="1708"/>
                    <a:pt x="334" y="1675"/>
                    <a:pt x="367" y="1641"/>
                  </a:cubicBezTo>
                  <a:cubicBezTo>
                    <a:pt x="1149" y="860"/>
                    <a:pt x="2194" y="401"/>
                    <a:pt x="3310" y="401"/>
                  </a:cubicBezTo>
                  <a:cubicBezTo>
                    <a:pt x="3385" y="401"/>
                    <a:pt x="3461" y="403"/>
                    <a:pt x="3536" y="407"/>
                  </a:cubicBezTo>
                  <a:cubicBezTo>
                    <a:pt x="3636" y="407"/>
                    <a:pt x="3737" y="340"/>
                    <a:pt x="3737" y="240"/>
                  </a:cubicBezTo>
                  <a:cubicBezTo>
                    <a:pt x="3770" y="107"/>
                    <a:pt x="3670" y="40"/>
                    <a:pt x="3570" y="7"/>
                  </a:cubicBezTo>
                  <a:cubicBezTo>
                    <a:pt x="3493" y="3"/>
                    <a:pt x="3416" y="1"/>
                    <a:pt x="3339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1042;p54">
              <a:extLst>
                <a:ext uri="{FF2B5EF4-FFF2-40B4-BE49-F238E27FC236}">
                  <a16:creationId xmlns:a16="http://schemas.microsoft.com/office/drawing/2014/main" id="{18E4353E-9DE9-2D36-843D-F8D328F8EE02}"/>
                </a:ext>
              </a:extLst>
            </p:cNvPr>
            <p:cNvSpPr/>
            <p:nvPr/>
          </p:nvSpPr>
          <p:spPr>
            <a:xfrm>
              <a:off x="2823850" y="4185650"/>
              <a:ext cx="95925" cy="42000"/>
            </a:xfrm>
            <a:custGeom>
              <a:avLst/>
              <a:gdLst/>
              <a:ahLst/>
              <a:cxnLst/>
              <a:rect l="l" t="t" r="r" b="b"/>
              <a:pathLst>
                <a:path w="3837" h="1680" extrusionOk="0">
                  <a:moveTo>
                    <a:pt x="3258" y="0"/>
                  </a:moveTo>
                  <a:cubicBezTo>
                    <a:pt x="2068" y="0"/>
                    <a:pt x="927" y="521"/>
                    <a:pt x="67" y="1380"/>
                  </a:cubicBezTo>
                  <a:cubicBezTo>
                    <a:pt x="1" y="1446"/>
                    <a:pt x="34" y="1580"/>
                    <a:pt x="101" y="1647"/>
                  </a:cubicBezTo>
                  <a:cubicBezTo>
                    <a:pt x="134" y="1680"/>
                    <a:pt x="167" y="1680"/>
                    <a:pt x="234" y="1680"/>
                  </a:cubicBezTo>
                  <a:cubicBezTo>
                    <a:pt x="268" y="1680"/>
                    <a:pt x="334" y="1680"/>
                    <a:pt x="368" y="1613"/>
                  </a:cubicBezTo>
                  <a:cubicBezTo>
                    <a:pt x="1149" y="832"/>
                    <a:pt x="2194" y="373"/>
                    <a:pt x="3310" y="373"/>
                  </a:cubicBezTo>
                  <a:cubicBezTo>
                    <a:pt x="3385" y="373"/>
                    <a:pt x="3461" y="375"/>
                    <a:pt x="3537" y="379"/>
                  </a:cubicBezTo>
                  <a:cubicBezTo>
                    <a:pt x="3770" y="379"/>
                    <a:pt x="3837" y="12"/>
                    <a:pt x="3570" y="12"/>
                  </a:cubicBezTo>
                  <a:cubicBezTo>
                    <a:pt x="3466" y="4"/>
                    <a:pt x="3362" y="0"/>
                    <a:pt x="3258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1043;p54">
              <a:extLst>
                <a:ext uri="{FF2B5EF4-FFF2-40B4-BE49-F238E27FC236}">
                  <a16:creationId xmlns:a16="http://schemas.microsoft.com/office/drawing/2014/main" id="{6BB4E816-2CEF-BE6F-C65D-0F86ED6E13B4}"/>
                </a:ext>
              </a:extLst>
            </p:cNvPr>
            <p:cNvSpPr/>
            <p:nvPr/>
          </p:nvSpPr>
          <p:spPr>
            <a:xfrm>
              <a:off x="2782150" y="4160775"/>
              <a:ext cx="95925" cy="42700"/>
            </a:xfrm>
            <a:custGeom>
              <a:avLst/>
              <a:gdLst/>
              <a:ahLst/>
              <a:cxnLst/>
              <a:rect l="l" t="t" r="r" b="b"/>
              <a:pathLst>
                <a:path w="3837" h="1708" extrusionOk="0">
                  <a:moveTo>
                    <a:pt x="3339" y="0"/>
                  </a:moveTo>
                  <a:cubicBezTo>
                    <a:pt x="2117" y="0"/>
                    <a:pt x="915" y="497"/>
                    <a:pt x="68" y="1407"/>
                  </a:cubicBezTo>
                  <a:cubicBezTo>
                    <a:pt x="1" y="1474"/>
                    <a:pt x="34" y="1607"/>
                    <a:pt x="101" y="1674"/>
                  </a:cubicBezTo>
                  <a:cubicBezTo>
                    <a:pt x="134" y="1708"/>
                    <a:pt x="168" y="1708"/>
                    <a:pt x="234" y="1708"/>
                  </a:cubicBezTo>
                  <a:cubicBezTo>
                    <a:pt x="268" y="1708"/>
                    <a:pt x="334" y="1674"/>
                    <a:pt x="368" y="1641"/>
                  </a:cubicBezTo>
                  <a:cubicBezTo>
                    <a:pt x="1149" y="860"/>
                    <a:pt x="2194" y="400"/>
                    <a:pt x="3310" y="400"/>
                  </a:cubicBezTo>
                  <a:cubicBezTo>
                    <a:pt x="3385" y="400"/>
                    <a:pt x="3461" y="402"/>
                    <a:pt x="3537" y="407"/>
                  </a:cubicBezTo>
                  <a:cubicBezTo>
                    <a:pt x="3770" y="407"/>
                    <a:pt x="3837" y="40"/>
                    <a:pt x="3570" y="6"/>
                  </a:cubicBezTo>
                  <a:cubicBezTo>
                    <a:pt x="3493" y="2"/>
                    <a:pt x="3416" y="0"/>
                    <a:pt x="333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1044;p54">
              <a:extLst>
                <a:ext uri="{FF2B5EF4-FFF2-40B4-BE49-F238E27FC236}">
                  <a16:creationId xmlns:a16="http://schemas.microsoft.com/office/drawing/2014/main" id="{5224AD16-D80D-B0CF-5A52-008C049191FA}"/>
                </a:ext>
              </a:extLst>
            </p:cNvPr>
            <p:cNvSpPr/>
            <p:nvPr/>
          </p:nvSpPr>
          <p:spPr>
            <a:xfrm>
              <a:off x="2743800" y="4133250"/>
              <a:ext cx="93425" cy="42700"/>
            </a:xfrm>
            <a:custGeom>
              <a:avLst/>
              <a:gdLst/>
              <a:ahLst/>
              <a:cxnLst/>
              <a:rect l="l" t="t" r="r" b="b"/>
              <a:pathLst>
                <a:path w="3737" h="1708" extrusionOk="0">
                  <a:moveTo>
                    <a:pt x="3338" y="1"/>
                  </a:moveTo>
                  <a:cubicBezTo>
                    <a:pt x="2116" y="1"/>
                    <a:pt x="914" y="496"/>
                    <a:pt x="67" y="1374"/>
                  </a:cubicBezTo>
                  <a:cubicBezTo>
                    <a:pt x="0" y="1474"/>
                    <a:pt x="0" y="1574"/>
                    <a:pt x="100" y="1641"/>
                  </a:cubicBezTo>
                  <a:cubicBezTo>
                    <a:pt x="134" y="1674"/>
                    <a:pt x="167" y="1708"/>
                    <a:pt x="201" y="1708"/>
                  </a:cubicBezTo>
                  <a:cubicBezTo>
                    <a:pt x="267" y="1708"/>
                    <a:pt x="334" y="1674"/>
                    <a:pt x="367" y="1641"/>
                  </a:cubicBezTo>
                  <a:cubicBezTo>
                    <a:pt x="1171" y="805"/>
                    <a:pt x="2255" y="372"/>
                    <a:pt x="3408" y="372"/>
                  </a:cubicBezTo>
                  <a:cubicBezTo>
                    <a:pt x="3450" y="372"/>
                    <a:pt x="3493" y="372"/>
                    <a:pt x="3536" y="373"/>
                  </a:cubicBezTo>
                  <a:cubicBezTo>
                    <a:pt x="3550" y="378"/>
                    <a:pt x="3563" y="380"/>
                    <a:pt x="3576" y="380"/>
                  </a:cubicBezTo>
                  <a:cubicBezTo>
                    <a:pt x="3661" y="380"/>
                    <a:pt x="3736" y="293"/>
                    <a:pt x="3736" y="207"/>
                  </a:cubicBezTo>
                  <a:cubicBezTo>
                    <a:pt x="3736" y="107"/>
                    <a:pt x="3670" y="7"/>
                    <a:pt x="3570" y="7"/>
                  </a:cubicBezTo>
                  <a:cubicBezTo>
                    <a:pt x="3493" y="3"/>
                    <a:pt x="3415" y="1"/>
                    <a:pt x="3338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1045;p54">
              <a:extLst>
                <a:ext uri="{FF2B5EF4-FFF2-40B4-BE49-F238E27FC236}">
                  <a16:creationId xmlns:a16="http://schemas.microsoft.com/office/drawing/2014/main" id="{5207F743-58C5-C696-1782-17B9A79DE584}"/>
                </a:ext>
              </a:extLst>
            </p:cNvPr>
            <p:cNvSpPr/>
            <p:nvPr/>
          </p:nvSpPr>
          <p:spPr>
            <a:xfrm>
              <a:off x="2705425" y="4104575"/>
              <a:ext cx="103200" cy="43025"/>
            </a:xfrm>
            <a:custGeom>
              <a:avLst/>
              <a:gdLst/>
              <a:ahLst/>
              <a:cxnLst/>
              <a:rect l="l" t="t" r="r" b="b"/>
              <a:pathLst>
                <a:path w="4128" h="1721" extrusionOk="0">
                  <a:moveTo>
                    <a:pt x="3506" y="1"/>
                  </a:moveTo>
                  <a:cubicBezTo>
                    <a:pt x="2199" y="1"/>
                    <a:pt x="763" y="574"/>
                    <a:pt x="68" y="1420"/>
                  </a:cubicBezTo>
                  <a:cubicBezTo>
                    <a:pt x="1" y="1520"/>
                    <a:pt x="34" y="1621"/>
                    <a:pt x="101" y="1687"/>
                  </a:cubicBezTo>
                  <a:cubicBezTo>
                    <a:pt x="134" y="1721"/>
                    <a:pt x="168" y="1721"/>
                    <a:pt x="234" y="1721"/>
                  </a:cubicBezTo>
                  <a:cubicBezTo>
                    <a:pt x="301" y="1721"/>
                    <a:pt x="335" y="1687"/>
                    <a:pt x="368" y="1654"/>
                  </a:cubicBezTo>
                  <a:cubicBezTo>
                    <a:pt x="969" y="902"/>
                    <a:pt x="2304" y="367"/>
                    <a:pt x="3489" y="367"/>
                  </a:cubicBezTo>
                  <a:cubicBezTo>
                    <a:pt x="3618" y="367"/>
                    <a:pt x="3746" y="373"/>
                    <a:pt x="3870" y="386"/>
                  </a:cubicBezTo>
                  <a:cubicBezTo>
                    <a:pt x="3881" y="388"/>
                    <a:pt x="3890" y="388"/>
                    <a:pt x="3900" y="388"/>
                  </a:cubicBezTo>
                  <a:cubicBezTo>
                    <a:pt x="4106" y="388"/>
                    <a:pt x="4127" y="51"/>
                    <a:pt x="3904" y="19"/>
                  </a:cubicBezTo>
                  <a:cubicBezTo>
                    <a:pt x="3773" y="7"/>
                    <a:pt x="3640" y="1"/>
                    <a:pt x="3506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1046;p54">
              <a:extLst>
                <a:ext uri="{FF2B5EF4-FFF2-40B4-BE49-F238E27FC236}">
                  <a16:creationId xmlns:a16="http://schemas.microsoft.com/office/drawing/2014/main" id="{D6CD4386-DD44-E273-8478-3BBE466B2C7F}"/>
                </a:ext>
              </a:extLst>
            </p:cNvPr>
            <p:cNvSpPr/>
            <p:nvPr/>
          </p:nvSpPr>
          <p:spPr>
            <a:xfrm>
              <a:off x="1901225" y="3567150"/>
              <a:ext cx="347250" cy="770075"/>
            </a:xfrm>
            <a:custGeom>
              <a:avLst/>
              <a:gdLst/>
              <a:ahLst/>
              <a:cxnLst/>
              <a:rect l="l" t="t" r="r" b="b"/>
              <a:pathLst>
                <a:path w="13890" h="30803" extrusionOk="0">
                  <a:moveTo>
                    <a:pt x="6250" y="1"/>
                  </a:moveTo>
                  <a:cubicBezTo>
                    <a:pt x="4783" y="5505"/>
                    <a:pt x="3749" y="13044"/>
                    <a:pt x="2381" y="18214"/>
                  </a:cubicBezTo>
                  <a:cubicBezTo>
                    <a:pt x="2114" y="19181"/>
                    <a:pt x="446" y="25719"/>
                    <a:pt x="213" y="27821"/>
                  </a:cubicBezTo>
                  <a:cubicBezTo>
                    <a:pt x="0" y="29820"/>
                    <a:pt x="1414" y="30802"/>
                    <a:pt x="2649" y="30802"/>
                  </a:cubicBezTo>
                  <a:cubicBezTo>
                    <a:pt x="3351" y="30802"/>
                    <a:pt x="3995" y="30484"/>
                    <a:pt x="4249" y="29856"/>
                  </a:cubicBezTo>
                  <a:cubicBezTo>
                    <a:pt x="4983" y="28121"/>
                    <a:pt x="7051" y="20582"/>
                    <a:pt x="7285" y="19815"/>
                  </a:cubicBezTo>
                  <a:cubicBezTo>
                    <a:pt x="8219" y="16546"/>
                    <a:pt x="13756" y="3504"/>
                    <a:pt x="13889" y="3237"/>
                  </a:cubicBezTo>
                  <a:lnTo>
                    <a:pt x="6250" y="1"/>
                  </a:ln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1047;p54">
              <a:extLst>
                <a:ext uri="{FF2B5EF4-FFF2-40B4-BE49-F238E27FC236}">
                  <a16:creationId xmlns:a16="http://schemas.microsoft.com/office/drawing/2014/main" id="{F2D1045E-6F81-A4E4-140B-6907CE02D2B1}"/>
                </a:ext>
              </a:extLst>
            </p:cNvPr>
            <p:cNvSpPr/>
            <p:nvPr/>
          </p:nvSpPr>
          <p:spPr>
            <a:xfrm>
              <a:off x="1838975" y="4274325"/>
              <a:ext cx="193500" cy="197200"/>
            </a:xfrm>
            <a:custGeom>
              <a:avLst/>
              <a:gdLst/>
              <a:ahLst/>
              <a:cxnLst/>
              <a:rect l="l" t="t" r="r" b="b"/>
              <a:pathLst>
                <a:path w="7740" h="7888" extrusionOk="0">
                  <a:moveTo>
                    <a:pt x="868" y="1"/>
                  </a:moveTo>
                  <a:cubicBezTo>
                    <a:pt x="268" y="1635"/>
                    <a:pt x="1" y="2703"/>
                    <a:pt x="68" y="4304"/>
                  </a:cubicBezTo>
                  <a:cubicBezTo>
                    <a:pt x="134" y="5905"/>
                    <a:pt x="1502" y="7039"/>
                    <a:pt x="2669" y="7573"/>
                  </a:cubicBezTo>
                  <a:cubicBezTo>
                    <a:pt x="3136" y="7780"/>
                    <a:pt x="3608" y="7887"/>
                    <a:pt x="4059" y="7887"/>
                  </a:cubicBezTo>
                  <a:cubicBezTo>
                    <a:pt x="4769" y="7887"/>
                    <a:pt x="5429" y="7623"/>
                    <a:pt x="5938" y="7073"/>
                  </a:cubicBezTo>
                  <a:cubicBezTo>
                    <a:pt x="6772" y="6139"/>
                    <a:pt x="7273" y="5004"/>
                    <a:pt x="7740" y="3203"/>
                  </a:cubicBezTo>
                  <a:lnTo>
                    <a:pt x="868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1048;p54">
              <a:extLst>
                <a:ext uri="{FF2B5EF4-FFF2-40B4-BE49-F238E27FC236}">
                  <a16:creationId xmlns:a16="http://schemas.microsoft.com/office/drawing/2014/main" id="{B28426D1-6645-C605-4CDE-F11BA2CF55C6}"/>
                </a:ext>
              </a:extLst>
            </p:cNvPr>
            <p:cNvSpPr/>
            <p:nvPr/>
          </p:nvSpPr>
          <p:spPr>
            <a:xfrm>
              <a:off x="1844000" y="4006625"/>
              <a:ext cx="254350" cy="446500"/>
            </a:xfrm>
            <a:custGeom>
              <a:avLst/>
              <a:gdLst/>
              <a:ahLst/>
              <a:cxnLst/>
              <a:rect l="l" t="t" r="r" b="b"/>
              <a:pathLst>
                <a:path w="10174" h="17860" extrusionOk="0">
                  <a:moveTo>
                    <a:pt x="4826" y="1"/>
                  </a:moveTo>
                  <a:cubicBezTo>
                    <a:pt x="4328" y="1"/>
                    <a:pt x="3731" y="2353"/>
                    <a:pt x="3002" y="4705"/>
                  </a:cubicBezTo>
                  <a:cubicBezTo>
                    <a:pt x="2202" y="7240"/>
                    <a:pt x="1501" y="8140"/>
                    <a:pt x="834" y="10209"/>
                  </a:cubicBezTo>
                  <a:cubicBezTo>
                    <a:pt x="67" y="12577"/>
                    <a:pt x="0" y="13678"/>
                    <a:pt x="534" y="15312"/>
                  </a:cubicBezTo>
                  <a:cubicBezTo>
                    <a:pt x="940" y="16483"/>
                    <a:pt x="2476" y="17859"/>
                    <a:pt x="4001" y="17859"/>
                  </a:cubicBezTo>
                  <a:cubicBezTo>
                    <a:pt x="4605" y="17859"/>
                    <a:pt x="5208" y="17643"/>
                    <a:pt x="5737" y="17113"/>
                  </a:cubicBezTo>
                  <a:cubicBezTo>
                    <a:pt x="7272" y="15646"/>
                    <a:pt x="7672" y="13744"/>
                    <a:pt x="8006" y="11309"/>
                  </a:cubicBezTo>
                  <a:cubicBezTo>
                    <a:pt x="8339" y="9208"/>
                    <a:pt x="8806" y="7140"/>
                    <a:pt x="9340" y="5072"/>
                  </a:cubicBezTo>
                  <a:cubicBezTo>
                    <a:pt x="9774" y="3304"/>
                    <a:pt x="10174" y="1803"/>
                    <a:pt x="9807" y="1536"/>
                  </a:cubicBezTo>
                  <a:lnTo>
                    <a:pt x="9807" y="1536"/>
                  </a:lnTo>
                  <a:cubicBezTo>
                    <a:pt x="9707" y="1803"/>
                    <a:pt x="9640" y="2136"/>
                    <a:pt x="9540" y="2370"/>
                  </a:cubicBezTo>
                  <a:cubicBezTo>
                    <a:pt x="9442" y="2599"/>
                    <a:pt x="9247" y="3505"/>
                    <a:pt x="8987" y="3505"/>
                  </a:cubicBezTo>
                  <a:cubicBezTo>
                    <a:pt x="8982" y="3505"/>
                    <a:pt x="8978" y="3504"/>
                    <a:pt x="8973" y="3504"/>
                  </a:cubicBezTo>
                  <a:cubicBezTo>
                    <a:pt x="8973" y="3270"/>
                    <a:pt x="9006" y="3037"/>
                    <a:pt x="9073" y="2803"/>
                  </a:cubicBezTo>
                  <a:cubicBezTo>
                    <a:pt x="9140" y="2603"/>
                    <a:pt x="9140" y="2403"/>
                    <a:pt x="9040" y="2203"/>
                  </a:cubicBezTo>
                  <a:cubicBezTo>
                    <a:pt x="8906" y="2036"/>
                    <a:pt x="8740" y="1936"/>
                    <a:pt x="8539" y="1869"/>
                  </a:cubicBezTo>
                  <a:cubicBezTo>
                    <a:pt x="8072" y="1669"/>
                    <a:pt x="7339" y="1269"/>
                    <a:pt x="6872" y="1135"/>
                  </a:cubicBezTo>
                  <a:cubicBezTo>
                    <a:pt x="6638" y="1069"/>
                    <a:pt x="6371" y="1002"/>
                    <a:pt x="6138" y="969"/>
                  </a:cubicBezTo>
                  <a:cubicBezTo>
                    <a:pt x="5902" y="945"/>
                    <a:pt x="5683" y="921"/>
                    <a:pt x="5468" y="921"/>
                  </a:cubicBezTo>
                  <a:cubicBezTo>
                    <a:pt x="5380" y="921"/>
                    <a:pt x="5292" y="925"/>
                    <a:pt x="5204" y="935"/>
                  </a:cubicBezTo>
                  <a:cubicBezTo>
                    <a:pt x="5070" y="969"/>
                    <a:pt x="4937" y="1035"/>
                    <a:pt x="4870" y="1135"/>
                  </a:cubicBezTo>
                  <a:cubicBezTo>
                    <a:pt x="4837" y="1235"/>
                    <a:pt x="4803" y="1302"/>
                    <a:pt x="4803" y="1402"/>
                  </a:cubicBezTo>
                  <a:cubicBezTo>
                    <a:pt x="4770" y="1569"/>
                    <a:pt x="4703" y="1736"/>
                    <a:pt x="4637" y="1869"/>
                  </a:cubicBezTo>
                  <a:cubicBezTo>
                    <a:pt x="4609" y="1924"/>
                    <a:pt x="4560" y="1978"/>
                    <a:pt x="4488" y="1978"/>
                  </a:cubicBezTo>
                  <a:cubicBezTo>
                    <a:pt x="4472" y="1978"/>
                    <a:pt x="4455" y="1975"/>
                    <a:pt x="4437" y="1969"/>
                  </a:cubicBezTo>
                  <a:cubicBezTo>
                    <a:pt x="4403" y="1936"/>
                    <a:pt x="4370" y="1869"/>
                    <a:pt x="4403" y="1836"/>
                  </a:cubicBezTo>
                  <a:cubicBezTo>
                    <a:pt x="4437" y="1536"/>
                    <a:pt x="4537" y="1336"/>
                    <a:pt x="4603" y="1002"/>
                  </a:cubicBezTo>
                  <a:cubicBezTo>
                    <a:pt x="4637" y="835"/>
                    <a:pt x="4703" y="635"/>
                    <a:pt x="4737" y="468"/>
                  </a:cubicBezTo>
                  <a:cubicBezTo>
                    <a:pt x="4770" y="301"/>
                    <a:pt x="4803" y="168"/>
                    <a:pt x="4837" y="1"/>
                  </a:cubicBezTo>
                  <a:cubicBezTo>
                    <a:pt x="4833" y="1"/>
                    <a:pt x="4830" y="1"/>
                    <a:pt x="4826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1049;p54">
              <a:extLst>
                <a:ext uri="{FF2B5EF4-FFF2-40B4-BE49-F238E27FC236}">
                  <a16:creationId xmlns:a16="http://schemas.microsoft.com/office/drawing/2014/main" id="{20327581-5166-53E8-5840-6CD52A4D53A4}"/>
                </a:ext>
              </a:extLst>
            </p:cNvPr>
            <p:cNvSpPr/>
            <p:nvPr/>
          </p:nvSpPr>
          <p:spPr>
            <a:xfrm>
              <a:off x="1842325" y="4245150"/>
              <a:ext cx="201000" cy="207975"/>
            </a:xfrm>
            <a:custGeom>
              <a:avLst/>
              <a:gdLst/>
              <a:ahLst/>
              <a:cxnLst/>
              <a:rect l="l" t="t" r="r" b="b"/>
              <a:pathLst>
                <a:path w="8040" h="8319" extrusionOk="0">
                  <a:moveTo>
                    <a:pt x="8039" y="1968"/>
                  </a:moveTo>
                  <a:lnTo>
                    <a:pt x="8039" y="1968"/>
                  </a:lnTo>
                  <a:cubicBezTo>
                    <a:pt x="8039" y="1969"/>
                    <a:pt x="8039" y="1970"/>
                    <a:pt x="8039" y="1971"/>
                  </a:cubicBezTo>
                  <a:lnTo>
                    <a:pt x="8039" y="1971"/>
                  </a:lnTo>
                  <a:cubicBezTo>
                    <a:pt x="8039" y="1970"/>
                    <a:pt x="8039" y="1969"/>
                    <a:pt x="8039" y="1968"/>
                  </a:cubicBezTo>
                  <a:close/>
                  <a:moveTo>
                    <a:pt x="1134" y="0"/>
                  </a:moveTo>
                  <a:cubicBezTo>
                    <a:pt x="1068" y="234"/>
                    <a:pt x="968" y="434"/>
                    <a:pt x="868" y="668"/>
                  </a:cubicBezTo>
                  <a:cubicBezTo>
                    <a:pt x="100" y="3036"/>
                    <a:pt x="0" y="4137"/>
                    <a:pt x="601" y="5771"/>
                  </a:cubicBezTo>
                  <a:cubicBezTo>
                    <a:pt x="1031" y="6942"/>
                    <a:pt x="2556" y="8318"/>
                    <a:pt x="4074" y="8318"/>
                  </a:cubicBezTo>
                  <a:cubicBezTo>
                    <a:pt x="4675" y="8318"/>
                    <a:pt x="5275" y="8102"/>
                    <a:pt x="5804" y="7572"/>
                  </a:cubicBezTo>
                  <a:cubicBezTo>
                    <a:pt x="7272" y="6139"/>
                    <a:pt x="7705" y="4305"/>
                    <a:pt x="8039" y="1971"/>
                  </a:cubicBezTo>
                  <a:lnTo>
                    <a:pt x="8039" y="1971"/>
                  </a:lnTo>
                  <a:cubicBezTo>
                    <a:pt x="8020" y="2069"/>
                    <a:pt x="7296" y="4605"/>
                    <a:pt x="6605" y="4737"/>
                  </a:cubicBezTo>
                  <a:cubicBezTo>
                    <a:pt x="6566" y="4747"/>
                    <a:pt x="6529" y="4751"/>
                    <a:pt x="6494" y="4751"/>
                  </a:cubicBezTo>
                  <a:cubicBezTo>
                    <a:pt x="5923" y="4751"/>
                    <a:pt x="5814" y="3550"/>
                    <a:pt x="5971" y="3236"/>
                  </a:cubicBezTo>
                  <a:cubicBezTo>
                    <a:pt x="4239" y="2072"/>
                    <a:pt x="2815" y="1963"/>
                    <a:pt x="2339" y="1963"/>
                  </a:cubicBezTo>
                  <a:cubicBezTo>
                    <a:pt x="2228" y="1963"/>
                    <a:pt x="2169" y="1968"/>
                    <a:pt x="2169" y="1968"/>
                  </a:cubicBezTo>
                  <a:cubicBezTo>
                    <a:pt x="2169" y="1968"/>
                    <a:pt x="1570" y="3240"/>
                    <a:pt x="1063" y="3240"/>
                  </a:cubicBezTo>
                  <a:cubicBezTo>
                    <a:pt x="984" y="3240"/>
                    <a:pt x="907" y="3208"/>
                    <a:pt x="834" y="3136"/>
                  </a:cubicBezTo>
                  <a:cubicBezTo>
                    <a:pt x="301" y="2602"/>
                    <a:pt x="1034" y="367"/>
                    <a:pt x="11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1050;p54">
              <a:extLst>
                <a:ext uri="{FF2B5EF4-FFF2-40B4-BE49-F238E27FC236}">
                  <a16:creationId xmlns:a16="http://schemas.microsoft.com/office/drawing/2014/main" id="{6299B082-701C-7620-BD7E-1DDB992FE4BC}"/>
                </a:ext>
              </a:extLst>
            </p:cNvPr>
            <p:cNvSpPr/>
            <p:nvPr/>
          </p:nvSpPr>
          <p:spPr>
            <a:xfrm>
              <a:off x="1877425" y="4006600"/>
              <a:ext cx="87500" cy="303900"/>
            </a:xfrm>
            <a:custGeom>
              <a:avLst/>
              <a:gdLst/>
              <a:ahLst/>
              <a:cxnLst/>
              <a:rect l="l" t="t" r="r" b="b"/>
              <a:pathLst>
                <a:path w="3500" h="12156" extrusionOk="0">
                  <a:moveTo>
                    <a:pt x="3479" y="1"/>
                  </a:moveTo>
                  <a:cubicBezTo>
                    <a:pt x="2983" y="1"/>
                    <a:pt x="2389" y="2369"/>
                    <a:pt x="1665" y="4706"/>
                  </a:cubicBezTo>
                  <a:cubicBezTo>
                    <a:pt x="1265" y="6807"/>
                    <a:pt x="298" y="9609"/>
                    <a:pt x="131" y="10877"/>
                  </a:cubicBezTo>
                  <a:cubicBezTo>
                    <a:pt x="1" y="11677"/>
                    <a:pt x="292" y="12155"/>
                    <a:pt x="558" y="12155"/>
                  </a:cubicBezTo>
                  <a:cubicBezTo>
                    <a:pt x="703" y="12155"/>
                    <a:pt x="839" y="12015"/>
                    <a:pt x="898" y="11711"/>
                  </a:cubicBezTo>
                  <a:cubicBezTo>
                    <a:pt x="1098" y="10677"/>
                    <a:pt x="1332" y="9642"/>
                    <a:pt x="1665" y="8608"/>
                  </a:cubicBezTo>
                  <a:cubicBezTo>
                    <a:pt x="2099" y="7007"/>
                    <a:pt x="2733" y="3605"/>
                    <a:pt x="3066" y="1837"/>
                  </a:cubicBezTo>
                  <a:cubicBezTo>
                    <a:pt x="3100" y="1637"/>
                    <a:pt x="3166" y="1470"/>
                    <a:pt x="3200" y="1303"/>
                  </a:cubicBezTo>
                  <a:lnTo>
                    <a:pt x="3500" y="102"/>
                  </a:lnTo>
                  <a:cubicBezTo>
                    <a:pt x="3500" y="69"/>
                    <a:pt x="3500" y="36"/>
                    <a:pt x="3500" y="2"/>
                  </a:cubicBezTo>
                  <a:cubicBezTo>
                    <a:pt x="3493" y="1"/>
                    <a:pt x="3486" y="1"/>
                    <a:pt x="347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1051;p54">
              <a:extLst>
                <a:ext uri="{FF2B5EF4-FFF2-40B4-BE49-F238E27FC236}">
                  <a16:creationId xmlns:a16="http://schemas.microsoft.com/office/drawing/2014/main" id="{5091B62F-9C92-411E-22C7-51482D6F1B73}"/>
                </a:ext>
              </a:extLst>
            </p:cNvPr>
            <p:cNvSpPr/>
            <p:nvPr/>
          </p:nvSpPr>
          <p:spPr>
            <a:xfrm>
              <a:off x="1981325" y="4045000"/>
              <a:ext cx="114525" cy="294950"/>
            </a:xfrm>
            <a:custGeom>
              <a:avLst/>
              <a:gdLst/>
              <a:ahLst/>
              <a:cxnLst/>
              <a:rect l="l" t="t" r="r" b="b"/>
              <a:pathLst>
                <a:path w="4581" h="11798" extrusionOk="0">
                  <a:moveTo>
                    <a:pt x="4281" y="1"/>
                  </a:moveTo>
                  <a:lnTo>
                    <a:pt x="4281" y="67"/>
                  </a:lnTo>
                  <a:cubicBezTo>
                    <a:pt x="4214" y="301"/>
                    <a:pt x="4114" y="601"/>
                    <a:pt x="4047" y="835"/>
                  </a:cubicBezTo>
                  <a:cubicBezTo>
                    <a:pt x="3947" y="1168"/>
                    <a:pt x="3847" y="1502"/>
                    <a:pt x="3680" y="1802"/>
                  </a:cubicBezTo>
                  <a:cubicBezTo>
                    <a:pt x="3013" y="3503"/>
                    <a:pt x="1679" y="6605"/>
                    <a:pt x="1212" y="8207"/>
                  </a:cubicBezTo>
                  <a:cubicBezTo>
                    <a:pt x="912" y="9207"/>
                    <a:pt x="578" y="10208"/>
                    <a:pt x="144" y="11175"/>
                  </a:cubicBezTo>
                  <a:cubicBezTo>
                    <a:pt x="1" y="11575"/>
                    <a:pt x="132" y="11798"/>
                    <a:pt x="363" y="11798"/>
                  </a:cubicBezTo>
                  <a:cubicBezTo>
                    <a:pt x="615" y="11798"/>
                    <a:pt x="984" y="11533"/>
                    <a:pt x="1245" y="10942"/>
                  </a:cubicBezTo>
                  <a:cubicBezTo>
                    <a:pt x="1746" y="9774"/>
                    <a:pt x="2346" y="6839"/>
                    <a:pt x="3180" y="4837"/>
                  </a:cubicBezTo>
                  <a:cubicBezTo>
                    <a:pt x="3513" y="3803"/>
                    <a:pt x="3947" y="3070"/>
                    <a:pt x="4147" y="2402"/>
                  </a:cubicBezTo>
                  <a:cubicBezTo>
                    <a:pt x="4414" y="1168"/>
                    <a:pt x="4581" y="201"/>
                    <a:pt x="428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1052;p54">
              <a:extLst>
                <a:ext uri="{FF2B5EF4-FFF2-40B4-BE49-F238E27FC236}">
                  <a16:creationId xmlns:a16="http://schemas.microsoft.com/office/drawing/2014/main" id="{5153300C-D61D-00A2-4452-3924C68624E0}"/>
                </a:ext>
              </a:extLst>
            </p:cNvPr>
            <p:cNvSpPr/>
            <p:nvPr/>
          </p:nvSpPr>
          <p:spPr>
            <a:xfrm>
              <a:off x="1891525" y="4289825"/>
              <a:ext cx="107600" cy="38750"/>
            </a:xfrm>
            <a:custGeom>
              <a:avLst/>
              <a:gdLst/>
              <a:ahLst/>
              <a:cxnLst/>
              <a:rect l="l" t="t" r="r" b="b"/>
              <a:pathLst>
                <a:path w="4304" h="1550" extrusionOk="0">
                  <a:moveTo>
                    <a:pt x="582" y="1"/>
                  </a:moveTo>
                  <a:cubicBezTo>
                    <a:pt x="444" y="1"/>
                    <a:pt x="306" y="5"/>
                    <a:pt x="167" y="15"/>
                  </a:cubicBezTo>
                  <a:cubicBezTo>
                    <a:pt x="67" y="15"/>
                    <a:pt x="0" y="81"/>
                    <a:pt x="0" y="215"/>
                  </a:cubicBezTo>
                  <a:cubicBezTo>
                    <a:pt x="0" y="315"/>
                    <a:pt x="100" y="382"/>
                    <a:pt x="201" y="382"/>
                  </a:cubicBezTo>
                  <a:cubicBezTo>
                    <a:pt x="299" y="377"/>
                    <a:pt x="397" y="374"/>
                    <a:pt x="495" y="374"/>
                  </a:cubicBezTo>
                  <a:cubicBezTo>
                    <a:pt x="1759" y="374"/>
                    <a:pt x="2981" y="773"/>
                    <a:pt x="4003" y="1516"/>
                  </a:cubicBezTo>
                  <a:cubicBezTo>
                    <a:pt x="4003" y="1516"/>
                    <a:pt x="4037" y="1516"/>
                    <a:pt x="4070" y="1549"/>
                  </a:cubicBezTo>
                  <a:cubicBezTo>
                    <a:pt x="4137" y="1549"/>
                    <a:pt x="4203" y="1549"/>
                    <a:pt x="4270" y="1482"/>
                  </a:cubicBezTo>
                  <a:cubicBezTo>
                    <a:pt x="4303" y="1382"/>
                    <a:pt x="4303" y="1282"/>
                    <a:pt x="4237" y="1216"/>
                  </a:cubicBezTo>
                  <a:cubicBezTo>
                    <a:pt x="3149" y="430"/>
                    <a:pt x="1898" y="1"/>
                    <a:pt x="582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1053;p54">
              <a:extLst>
                <a:ext uri="{FF2B5EF4-FFF2-40B4-BE49-F238E27FC236}">
                  <a16:creationId xmlns:a16="http://schemas.microsoft.com/office/drawing/2014/main" id="{2080CB0F-BF6F-4A31-DFAF-2249CA75C3D0}"/>
                </a:ext>
              </a:extLst>
            </p:cNvPr>
            <p:cNvSpPr/>
            <p:nvPr/>
          </p:nvSpPr>
          <p:spPr>
            <a:xfrm>
              <a:off x="1899850" y="4240925"/>
              <a:ext cx="119750" cy="42025"/>
            </a:xfrm>
            <a:custGeom>
              <a:avLst/>
              <a:gdLst/>
              <a:ahLst/>
              <a:cxnLst/>
              <a:rect l="l" t="t" r="r" b="b"/>
              <a:pathLst>
                <a:path w="4790" h="1681" extrusionOk="0">
                  <a:moveTo>
                    <a:pt x="328" y="1"/>
                  </a:moveTo>
                  <a:cubicBezTo>
                    <a:pt x="275" y="1"/>
                    <a:pt x="221" y="2"/>
                    <a:pt x="168" y="3"/>
                  </a:cubicBezTo>
                  <a:cubicBezTo>
                    <a:pt x="68" y="3"/>
                    <a:pt x="1" y="103"/>
                    <a:pt x="1" y="203"/>
                  </a:cubicBezTo>
                  <a:cubicBezTo>
                    <a:pt x="1" y="303"/>
                    <a:pt x="101" y="403"/>
                    <a:pt x="201" y="403"/>
                  </a:cubicBezTo>
                  <a:cubicBezTo>
                    <a:pt x="255" y="402"/>
                    <a:pt x="309" y="401"/>
                    <a:pt x="362" y="401"/>
                  </a:cubicBezTo>
                  <a:cubicBezTo>
                    <a:pt x="1807" y="401"/>
                    <a:pt x="3215" y="833"/>
                    <a:pt x="4437" y="1637"/>
                  </a:cubicBezTo>
                  <a:cubicBezTo>
                    <a:pt x="4471" y="1670"/>
                    <a:pt x="4471" y="1670"/>
                    <a:pt x="4504" y="1670"/>
                  </a:cubicBezTo>
                  <a:cubicBezTo>
                    <a:pt x="4526" y="1678"/>
                    <a:pt x="4546" y="1681"/>
                    <a:pt x="4565" y="1681"/>
                  </a:cubicBezTo>
                  <a:cubicBezTo>
                    <a:pt x="4723" y="1681"/>
                    <a:pt x="4790" y="1456"/>
                    <a:pt x="4671" y="1337"/>
                  </a:cubicBezTo>
                  <a:cubicBezTo>
                    <a:pt x="3381" y="466"/>
                    <a:pt x="1873" y="1"/>
                    <a:pt x="328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1054;p54">
              <a:extLst>
                <a:ext uri="{FF2B5EF4-FFF2-40B4-BE49-F238E27FC236}">
                  <a16:creationId xmlns:a16="http://schemas.microsoft.com/office/drawing/2014/main" id="{E1254B6C-54F2-FBE6-7EC6-35BB300F186A}"/>
                </a:ext>
              </a:extLst>
            </p:cNvPr>
            <p:cNvSpPr/>
            <p:nvPr/>
          </p:nvSpPr>
          <p:spPr>
            <a:xfrm>
              <a:off x="1912375" y="4195625"/>
              <a:ext cx="119275" cy="41525"/>
            </a:xfrm>
            <a:custGeom>
              <a:avLst/>
              <a:gdLst/>
              <a:ahLst/>
              <a:cxnLst/>
              <a:rect l="l" t="t" r="r" b="b"/>
              <a:pathLst>
                <a:path w="4771" h="1661" extrusionOk="0">
                  <a:moveTo>
                    <a:pt x="871" y="0"/>
                  </a:moveTo>
                  <a:cubicBezTo>
                    <a:pt x="652" y="0"/>
                    <a:pt x="428" y="15"/>
                    <a:pt x="200" y="47"/>
                  </a:cubicBezTo>
                  <a:cubicBezTo>
                    <a:pt x="67" y="47"/>
                    <a:pt x="0" y="147"/>
                    <a:pt x="34" y="247"/>
                  </a:cubicBezTo>
                  <a:cubicBezTo>
                    <a:pt x="34" y="314"/>
                    <a:pt x="100" y="380"/>
                    <a:pt x="167" y="414"/>
                  </a:cubicBezTo>
                  <a:lnTo>
                    <a:pt x="234" y="414"/>
                  </a:lnTo>
                  <a:cubicBezTo>
                    <a:pt x="453" y="381"/>
                    <a:pt x="669" y="366"/>
                    <a:pt x="882" y="366"/>
                  </a:cubicBezTo>
                  <a:cubicBezTo>
                    <a:pt x="2836" y="366"/>
                    <a:pt x="4437" y="1614"/>
                    <a:pt x="4437" y="1614"/>
                  </a:cubicBezTo>
                  <a:cubicBezTo>
                    <a:pt x="4467" y="1644"/>
                    <a:pt x="4510" y="1661"/>
                    <a:pt x="4555" y="1661"/>
                  </a:cubicBezTo>
                  <a:cubicBezTo>
                    <a:pt x="4610" y="1661"/>
                    <a:pt x="4667" y="1636"/>
                    <a:pt x="4704" y="1581"/>
                  </a:cubicBezTo>
                  <a:cubicBezTo>
                    <a:pt x="4770" y="1514"/>
                    <a:pt x="4737" y="1381"/>
                    <a:pt x="4670" y="1348"/>
                  </a:cubicBezTo>
                  <a:cubicBezTo>
                    <a:pt x="4580" y="1287"/>
                    <a:pt x="2935" y="0"/>
                    <a:pt x="871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1055;p54">
              <a:extLst>
                <a:ext uri="{FF2B5EF4-FFF2-40B4-BE49-F238E27FC236}">
                  <a16:creationId xmlns:a16="http://schemas.microsoft.com/office/drawing/2014/main" id="{A85A34AE-9D5A-4D08-015A-692B5DC48559}"/>
                </a:ext>
              </a:extLst>
            </p:cNvPr>
            <p:cNvSpPr/>
            <p:nvPr/>
          </p:nvSpPr>
          <p:spPr>
            <a:xfrm>
              <a:off x="1916550" y="4153250"/>
              <a:ext cx="129325" cy="41950"/>
            </a:xfrm>
            <a:custGeom>
              <a:avLst/>
              <a:gdLst/>
              <a:ahLst/>
              <a:cxnLst/>
              <a:rect l="l" t="t" r="r" b="b"/>
              <a:pathLst>
                <a:path w="5173" h="1678" extrusionOk="0">
                  <a:moveTo>
                    <a:pt x="1078" y="1"/>
                  </a:moveTo>
                  <a:cubicBezTo>
                    <a:pt x="783" y="1"/>
                    <a:pt x="479" y="23"/>
                    <a:pt x="167" y="74"/>
                  </a:cubicBezTo>
                  <a:cubicBezTo>
                    <a:pt x="67" y="74"/>
                    <a:pt x="0" y="174"/>
                    <a:pt x="33" y="274"/>
                  </a:cubicBezTo>
                  <a:cubicBezTo>
                    <a:pt x="33" y="341"/>
                    <a:pt x="100" y="407"/>
                    <a:pt x="167" y="441"/>
                  </a:cubicBezTo>
                  <a:lnTo>
                    <a:pt x="234" y="441"/>
                  </a:lnTo>
                  <a:cubicBezTo>
                    <a:pt x="508" y="396"/>
                    <a:pt x="778" y="377"/>
                    <a:pt x="1040" y="377"/>
                  </a:cubicBezTo>
                  <a:cubicBezTo>
                    <a:pt x="3143" y="377"/>
                    <a:pt x="4804" y="1642"/>
                    <a:pt x="4804" y="1642"/>
                  </a:cubicBezTo>
                  <a:cubicBezTo>
                    <a:pt x="4835" y="1667"/>
                    <a:pt x="4869" y="1678"/>
                    <a:pt x="4902" y="1678"/>
                  </a:cubicBezTo>
                  <a:cubicBezTo>
                    <a:pt x="5044" y="1678"/>
                    <a:pt x="5172" y="1477"/>
                    <a:pt x="5037" y="1341"/>
                  </a:cubicBezTo>
                  <a:cubicBezTo>
                    <a:pt x="4978" y="1282"/>
                    <a:pt x="3306" y="1"/>
                    <a:pt x="1078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1056;p54">
              <a:extLst>
                <a:ext uri="{FF2B5EF4-FFF2-40B4-BE49-F238E27FC236}">
                  <a16:creationId xmlns:a16="http://schemas.microsoft.com/office/drawing/2014/main" id="{F7D929E2-CF91-72E3-B848-81D5A79497BF}"/>
                </a:ext>
              </a:extLst>
            </p:cNvPr>
            <p:cNvSpPr/>
            <p:nvPr/>
          </p:nvSpPr>
          <p:spPr>
            <a:xfrm>
              <a:off x="1929050" y="4106000"/>
              <a:ext cx="128450" cy="43675"/>
            </a:xfrm>
            <a:custGeom>
              <a:avLst/>
              <a:gdLst/>
              <a:ahLst/>
              <a:cxnLst/>
              <a:rect l="l" t="t" r="r" b="b"/>
              <a:pathLst>
                <a:path w="5138" h="1747" extrusionOk="0">
                  <a:moveTo>
                    <a:pt x="993" y="1"/>
                  </a:moveTo>
                  <a:cubicBezTo>
                    <a:pt x="733" y="1"/>
                    <a:pt x="468" y="20"/>
                    <a:pt x="201" y="62"/>
                  </a:cubicBezTo>
                  <a:cubicBezTo>
                    <a:pt x="101" y="96"/>
                    <a:pt x="0" y="196"/>
                    <a:pt x="34" y="296"/>
                  </a:cubicBezTo>
                  <a:cubicBezTo>
                    <a:pt x="34" y="363"/>
                    <a:pt x="101" y="396"/>
                    <a:pt x="167" y="429"/>
                  </a:cubicBezTo>
                  <a:cubicBezTo>
                    <a:pt x="167" y="429"/>
                    <a:pt x="201" y="463"/>
                    <a:pt x="234" y="463"/>
                  </a:cubicBezTo>
                  <a:cubicBezTo>
                    <a:pt x="499" y="413"/>
                    <a:pt x="763" y="391"/>
                    <a:pt x="1024" y="391"/>
                  </a:cubicBezTo>
                  <a:cubicBezTo>
                    <a:pt x="3027" y="391"/>
                    <a:pt x="4804" y="1697"/>
                    <a:pt x="4804" y="1697"/>
                  </a:cubicBezTo>
                  <a:cubicBezTo>
                    <a:pt x="4837" y="1730"/>
                    <a:pt x="4887" y="1747"/>
                    <a:pt x="4937" y="1747"/>
                  </a:cubicBezTo>
                  <a:cubicBezTo>
                    <a:pt x="4987" y="1747"/>
                    <a:pt x="5037" y="1730"/>
                    <a:pt x="5071" y="1697"/>
                  </a:cubicBezTo>
                  <a:cubicBezTo>
                    <a:pt x="5137" y="1597"/>
                    <a:pt x="5137" y="1497"/>
                    <a:pt x="5071" y="1430"/>
                  </a:cubicBezTo>
                  <a:cubicBezTo>
                    <a:pt x="5011" y="1341"/>
                    <a:pt x="3169" y="1"/>
                    <a:pt x="993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1057;p54">
              <a:extLst>
                <a:ext uri="{FF2B5EF4-FFF2-40B4-BE49-F238E27FC236}">
                  <a16:creationId xmlns:a16="http://schemas.microsoft.com/office/drawing/2014/main" id="{AA8D8B9B-991C-555F-CEEC-82211E3FFE6F}"/>
                </a:ext>
              </a:extLst>
            </p:cNvPr>
            <p:cNvSpPr/>
            <p:nvPr/>
          </p:nvSpPr>
          <p:spPr>
            <a:xfrm>
              <a:off x="1978250" y="2232050"/>
              <a:ext cx="860650" cy="1704450"/>
            </a:xfrm>
            <a:custGeom>
              <a:avLst/>
              <a:gdLst/>
              <a:ahLst/>
              <a:cxnLst/>
              <a:rect l="l" t="t" r="r" b="b"/>
              <a:pathLst>
                <a:path w="34426" h="68178" extrusionOk="0">
                  <a:moveTo>
                    <a:pt x="11976" y="0"/>
                  </a:moveTo>
                  <a:cubicBezTo>
                    <a:pt x="10308" y="3736"/>
                    <a:pt x="8773" y="5604"/>
                    <a:pt x="7973" y="13743"/>
                  </a:cubicBezTo>
                  <a:cubicBezTo>
                    <a:pt x="6505" y="28254"/>
                    <a:pt x="5605" y="38995"/>
                    <a:pt x="5605" y="38995"/>
                  </a:cubicBezTo>
                  <a:cubicBezTo>
                    <a:pt x="5271" y="40529"/>
                    <a:pt x="4337" y="44065"/>
                    <a:pt x="2869" y="50136"/>
                  </a:cubicBezTo>
                  <a:cubicBezTo>
                    <a:pt x="1502" y="55707"/>
                    <a:pt x="1" y="66915"/>
                    <a:pt x="1" y="66915"/>
                  </a:cubicBezTo>
                  <a:cubicBezTo>
                    <a:pt x="1" y="66915"/>
                    <a:pt x="1441" y="67348"/>
                    <a:pt x="3376" y="67348"/>
                  </a:cubicBezTo>
                  <a:cubicBezTo>
                    <a:pt x="4572" y="67348"/>
                    <a:pt x="5956" y="67183"/>
                    <a:pt x="7306" y="66648"/>
                  </a:cubicBezTo>
                  <a:cubicBezTo>
                    <a:pt x="9441" y="61311"/>
                    <a:pt x="14644" y="48135"/>
                    <a:pt x="16412" y="41697"/>
                  </a:cubicBezTo>
                  <a:cubicBezTo>
                    <a:pt x="18180" y="35359"/>
                    <a:pt x="21116" y="25685"/>
                    <a:pt x="21116" y="25685"/>
                  </a:cubicBezTo>
                  <a:lnTo>
                    <a:pt x="23217" y="40362"/>
                  </a:lnTo>
                  <a:cubicBezTo>
                    <a:pt x="23217" y="40362"/>
                    <a:pt x="22717" y="46233"/>
                    <a:pt x="22884" y="49669"/>
                  </a:cubicBezTo>
                  <a:cubicBezTo>
                    <a:pt x="23050" y="53705"/>
                    <a:pt x="24818" y="67415"/>
                    <a:pt x="24818" y="67415"/>
                  </a:cubicBezTo>
                  <a:cubicBezTo>
                    <a:pt x="24818" y="67415"/>
                    <a:pt x="26357" y="68178"/>
                    <a:pt x="28265" y="68178"/>
                  </a:cubicBezTo>
                  <a:cubicBezTo>
                    <a:pt x="29370" y="68178"/>
                    <a:pt x="30598" y="67922"/>
                    <a:pt x="31723" y="67115"/>
                  </a:cubicBezTo>
                  <a:cubicBezTo>
                    <a:pt x="31723" y="67115"/>
                    <a:pt x="33491" y="44332"/>
                    <a:pt x="33558" y="39495"/>
                  </a:cubicBezTo>
                  <a:cubicBezTo>
                    <a:pt x="33725" y="29988"/>
                    <a:pt x="34425" y="9974"/>
                    <a:pt x="32891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1058;p54">
              <a:extLst>
                <a:ext uri="{FF2B5EF4-FFF2-40B4-BE49-F238E27FC236}">
                  <a16:creationId xmlns:a16="http://schemas.microsoft.com/office/drawing/2014/main" id="{E1F7F40A-BFC7-55D3-AEDA-D587492BB344}"/>
                </a:ext>
              </a:extLst>
            </p:cNvPr>
            <p:cNvSpPr/>
            <p:nvPr/>
          </p:nvSpPr>
          <p:spPr>
            <a:xfrm>
              <a:off x="1978250" y="3839850"/>
              <a:ext cx="182650" cy="121000"/>
            </a:xfrm>
            <a:custGeom>
              <a:avLst/>
              <a:gdLst/>
              <a:ahLst/>
              <a:cxnLst/>
              <a:rect l="l" t="t" r="r" b="b"/>
              <a:pathLst>
                <a:path w="7306" h="4840" extrusionOk="0">
                  <a:moveTo>
                    <a:pt x="367" y="1"/>
                  </a:moveTo>
                  <a:lnTo>
                    <a:pt x="1" y="2603"/>
                  </a:lnTo>
                  <a:cubicBezTo>
                    <a:pt x="1" y="2603"/>
                    <a:pt x="601" y="3837"/>
                    <a:pt x="3236" y="4504"/>
                  </a:cubicBezTo>
                  <a:cubicBezTo>
                    <a:pt x="4237" y="4761"/>
                    <a:pt x="4951" y="4840"/>
                    <a:pt x="5452" y="4840"/>
                  </a:cubicBezTo>
                  <a:cubicBezTo>
                    <a:pt x="6253" y="4840"/>
                    <a:pt x="6505" y="4637"/>
                    <a:pt x="6505" y="4637"/>
                  </a:cubicBezTo>
                  <a:lnTo>
                    <a:pt x="7306" y="2336"/>
                  </a:lnTo>
                  <a:lnTo>
                    <a:pt x="7306" y="2336"/>
                  </a:lnTo>
                  <a:cubicBezTo>
                    <a:pt x="7093" y="2374"/>
                    <a:pt x="6864" y="2391"/>
                    <a:pt x="6624" y="2391"/>
                  </a:cubicBezTo>
                  <a:cubicBezTo>
                    <a:pt x="4522" y="2391"/>
                    <a:pt x="1505" y="1048"/>
                    <a:pt x="36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1059;p54">
              <a:extLst>
                <a:ext uri="{FF2B5EF4-FFF2-40B4-BE49-F238E27FC236}">
                  <a16:creationId xmlns:a16="http://schemas.microsoft.com/office/drawing/2014/main" id="{D7EF19AD-6819-E6F2-E5F9-653FFECEA10B}"/>
                </a:ext>
              </a:extLst>
            </p:cNvPr>
            <p:cNvSpPr/>
            <p:nvPr/>
          </p:nvSpPr>
          <p:spPr>
            <a:xfrm>
              <a:off x="2593700" y="3876550"/>
              <a:ext cx="180150" cy="81750"/>
            </a:xfrm>
            <a:custGeom>
              <a:avLst/>
              <a:gdLst/>
              <a:ahLst/>
              <a:cxnLst/>
              <a:rect l="l" t="t" r="r" b="b"/>
              <a:pathLst>
                <a:path w="7206" h="3270" extrusionOk="0">
                  <a:moveTo>
                    <a:pt x="0" y="1"/>
                  </a:moveTo>
                  <a:lnTo>
                    <a:pt x="134" y="2436"/>
                  </a:lnTo>
                  <a:cubicBezTo>
                    <a:pt x="134" y="2436"/>
                    <a:pt x="1134" y="3270"/>
                    <a:pt x="3803" y="3270"/>
                  </a:cubicBezTo>
                  <a:cubicBezTo>
                    <a:pt x="6505" y="3236"/>
                    <a:pt x="7139" y="2369"/>
                    <a:pt x="7139" y="2369"/>
                  </a:cubicBezTo>
                  <a:lnTo>
                    <a:pt x="7205" y="1"/>
                  </a:lnTo>
                  <a:lnTo>
                    <a:pt x="7205" y="1"/>
                  </a:lnTo>
                  <a:cubicBezTo>
                    <a:pt x="6334" y="451"/>
                    <a:pt x="5043" y="641"/>
                    <a:pt x="3757" y="641"/>
                  </a:cubicBezTo>
                  <a:cubicBezTo>
                    <a:pt x="2285" y="641"/>
                    <a:pt x="819" y="392"/>
                    <a:pt x="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1060;p54">
              <a:extLst>
                <a:ext uri="{FF2B5EF4-FFF2-40B4-BE49-F238E27FC236}">
                  <a16:creationId xmlns:a16="http://schemas.microsoft.com/office/drawing/2014/main" id="{66B1B965-C7CD-C3D3-EF63-6335835FA609}"/>
                </a:ext>
              </a:extLst>
            </p:cNvPr>
            <p:cNvSpPr/>
            <p:nvPr/>
          </p:nvSpPr>
          <p:spPr>
            <a:xfrm>
              <a:off x="2506125" y="2538925"/>
              <a:ext cx="259375" cy="699700"/>
            </a:xfrm>
            <a:custGeom>
              <a:avLst/>
              <a:gdLst/>
              <a:ahLst/>
              <a:cxnLst/>
              <a:rect l="l" t="t" r="r" b="b"/>
              <a:pathLst>
                <a:path w="10375" h="27988" extrusionOk="0">
                  <a:moveTo>
                    <a:pt x="10375" y="1"/>
                  </a:moveTo>
                  <a:lnTo>
                    <a:pt x="10375" y="1"/>
                  </a:lnTo>
                  <a:cubicBezTo>
                    <a:pt x="8073" y="2169"/>
                    <a:pt x="1769" y="2869"/>
                    <a:pt x="1769" y="2869"/>
                  </a:cubicBezTo>
                  <a:lnTo>
                    <a:pt x="1" y="13410"/>
                  </a:lnTo>
                  <a:lnTo>
                    <a:pt x="2069" y="27987"/>
                  </a:lnTo>
                  <a:lnTo>
                    <a:pt x="1268" y="13444"/>
                  </a:lnTo>
                  <a:lnTo>
                    <a:pt x="3170" y="4671"/>
                  </a:lnTo>
                  <a:cubicBezTo>
                    <a:pt x="7472" y="4070"/>
                    <a:pt x="10374" y="1"/>
                    <a:pt x="1037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1061;p54">
              <a:extLst>
                <a:ext uri="{FF2B5EF4-FFF2-40B4-BE49-F238E27FC236}">
                  <a16:creationId xmlns:a16="http://schemas.microsoft.com/office/drawing/2014/main" id="{7989848F-370E-3B3A-641E-B74178AC7DAA}"/>
                </a:ext>
              </a:extLst>
            </p:cNvPr>
            <p:cNvSpPr/>
            <p:nvPr/>
          </p:nvSpPr>
          <p:spPr>
            <a:xfrm>
              <a:off x="2722950" y="1559750"/>
              <a:ext cx="458675" cy="437150"/>
            </a:xfrm>
            <a:custGeom>
              <a:avLst/>
              <a:gdLst/>
              <a:ahLst/>
              <a:cxnLst/>
              <a:rect l="l" t="t" r="r" b="b"/>
              <a:pathLst>
                <a:path w="18347" h="17486" extrusionOk="0">
                  <a:moveTo>
                    <a:pt x="459" y="1"/>
                  </a:moveTo>
                  <a:cubicBezTo>
                    <a:pt x="313" y="1"/>
                    <a:pt x="160" y="2"/>
                    <a:pt x="0" y="6"/>
                  </a:cubicBezTo>
                  <a:lnTo>
                    <a:pt x="1335" y="9179"/>
                  </a:lnTo>
                  <a:cubicBezTo>
                    <a:pt x="1335" y="9179"/>
                    <a:pt x="4370" y="11281"/>
                    <a:pt x="7172" y="13316"/>
                  </a:cubicBezTo>
                  <a:cubicBezTo>
                    <a:pt x="9974" y="15351"/>
                    <a:pt x="12109" y="16651"/>
                    <a:pt x="15111" y="17485"/>
                  </a:cubicBezTo>
                  <a:lnTo>
                    <a:pt x="18347" y="12915"/>
                  </a:lnTo>
                  <a:cubicBezTo>
                    <a:pt x="18347" y="12915"/>
                    <a:pt x="5604" y="1941"/>
                    <a:pt x="4570" y="1274"/>
                  </a:cubicBezTo>
                  <a:cubicBezTo>
                    <a:pt x="3406" y="518"/>
                    <a:pt x="2895" y="1"/>
                    <a:pt x="459" y="1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1062;p54">
              <a:extLst>
                <a:ext uri="{FF2B5EF4-FFF2-40B4-BE49-F238E27FC236}">
                  <a16:creationId xmlns:a16="http://schemas.microsoft.com/office/drawing/2014/main" id="{4264B674-A887-4C4C-3D6F-3FD6B548408F}"/>
                </a:ext>
              </a:extLst>
            </p:cNvPr>
            <p:cNvSpPr/>
            <p:nvPr/>
          </p:nvSpPr>
          <p:spPr>
            <a:xfrm>
              <a:off x="2041625" y="1449050"/>
              <a:ext cx="512900" cy="333575"/>
            </a:xfrm>
            <a:custGeom>
              <a:avLst/>
              <a:gdLst/>
              <a:ahLst/>
              <a:cxnLst/>
              <a:rect l="l" t="t" r="r" b="b"/>
              <a:pathLst>
                <a:path w="20516" h="13343" extrusionOk="0">
                  <a:moveTo>
                    <a:pt x="5605" y="1"/>
                  </a:moveTo>
                  <a:cubicBezTo>
                    <a:pt x="5539" y="1"/>
                    <a:pt x="5472" y="10"/>
                    <a:pt x="5405" y="31"/>
                  </a:cubicBezTo>
                  <a:cubicBezTo>
                    <a:pt x="5071" y="131"/>
                    <a:pt x="4804" y="431"/>
                    <a:pt x="4737" y="798"/>
                  </a:cubicBezTo>
                  <a:cubicBezTo>
                    <a:pt x="4471" y="1532"/>
                    <a:pt x="4471" y="2333"/>
                    <a:pt x="4671" y="3067"/>
                  </a:cubicBezTo>
                  <a:cubicBezTo>
                    <a:pt x="3737" y="2766"/>
                    <a:pt x="2936" y="2099"/>
                    <a:pt x="2436" y="1232"/>
                  </a:cubicBezTo>
                  <a:cubicBezTo>
                    <a:pt x="2336" y="965"/>
                    <a:pt x="2169" y="732"/>
                    <a:pt x="1935" y="598"/>
                  </a:cubicBezTo>
                  <a:cubicBezTo>
                    <a:pt x="1833" y="557"/>
                    <a:pt x="1731" y="538"/>
                    <a:pt x="1633" y="538"/>
                  </a:cubicBezTo>
                  <a:cubicBezTo>
                    <a:pt x="1410" y="538"/>
                    <a:pt x="1207" y="636"/>
                    <a:pt x="1068" y="798"/>
                  </a:cubicBezTo>
                  <a:cubicBezTo>
                    <a:pt x="835" y="1032"/>
                    <a:pt x="701" y="1299"/>
                    <a:pt x="634" y="1632"/>
                  </a:cubicBezTo>
                  <a:cubicBezTo>
                    <a:pt x="1" y="4001"/>
                    <a:pt x="1001" y="6502"/>
                    <a:pt x="3070" y="7803"/>
                  </a:cubicBezTo>
                  <a:cubicBezTo>
                    <a:pt x="2975" y="7809"/>
                    <a:pt x="2880" y="7812"/>
                    <a:pt x="2786" y="7812"/>
                  </a:cubicBezTo>
                  <a:cubicBezTo>
                    <a:pt x="2314" y="7812"/>
                    <a:pt x="1846" y="7742"/>
                    <a:pt x="1402" y="7603"/>
                  </a:cubicBezTo>
                  <a:cubicBezTo>
                    <a:pt x="1321" y="7587"/>
                    <a:pt x="1242" y="7579"/>
                    <a:pt x="1166" y="7579"/>
                  </a:cubicBezTo>
                  <a:cubicBezTo>
                    <a:pt x="928" y="7579"/>
                    <a:pt x="719" y="7660"/>
                    <a:pt x="568" y="7837"/>
                  </a:cubicBezTo>
                  <a:cubicBezTo>
                    <a:pt x="334" y="8170"/>
                    <a:pt x="268" y="8604"/>
                    <a:pt x="401" y="8971"/>
                  </a:cubicBezTo>
                  <a:cubicBezTo>
                    <a:pt x="768" y="10072"/>
                    <a:pt x="1502" y="11039"/>
                    <a:pt x="2502" y="11673"/>
                  </a:cubicBezTo>
                  <a:cubicBezTo>
                    <a:pt x="4266" y="12807"/>
                    <a:pt x="6500" y="13343"/>
                    <a:pt x="8780" y="13343"/>
                  </a:cubicBezTo>
                  <a:cubicBezTo>
                    <a:pt x="12063" y="13343"/>
                    <a:pt x="15442" y="12233"/>
                    <a:pt x="17647" y="10205"/>
                  </a:cubicBezTo>
                  <a:cubicBezTo>
                    <a:pt x="19448" y="8537"/>
                    <a:pt x="20515" y="6035"/>
                    <a:pt x="20115" y="3600"/>
                  </a:cubicBezTo>
                  <a:cubicBezTo>
                    <a:pt x="20015" y="3000"/>
                    <a:pt x="19781" y="2433"/>
                    <a:pt x="19481" y="1899"/>
                  </a:cubicBezTo>
                  <a:cubicBezTo>
                    <a:pt x="19381" y="1666"/>
                    <a:pt x="19214" y="1499"/>
                    <a:pt x="19081" y="1299"/>
                  </a:cubicBezTo>
                  <a:cubicBezTo>
                    <a:pt x="18379" y="557"/>
                    <a:pt x="17376" y="309"/>
                    <a:pt x="16355" y="309"/>
                  </a:cubicBezTo>
                  <a:cubicBezTo>
                    <a:pt x="15677" y="309"/>
                    <a:pt x="14990" y="418"/>
                    <a:pt x="14378" y="565"/>
                  </a:cubicBezTo>
                  <a:cubicBezTo>
                    <a:pt x="13010" y="898"/>
                    <a:pt x="11709" y="1432"/>
                    <a:pt x="10275" y="1599"/>
                  </a:cubicBezTo>
                  <a:cubicBezTo>
                    <a:pt x="10100" y="1617"/>
                    <a:pt x="9926" y="1626"/>
                    <a:pt x="9751" y="1626"/>
                  </a:cubicBezTo>
                  <a:cubicBezTo>
                    <a:pt x="8622" y="1626"/>
                    <a:pt x="7501" y="1254"/>
                    <a:pt x="6605" y="531"/>
                  </a:cubicBezTo>
                  <a:cubicBezTo>
                    <a:pt x="6296" y="278"/>
                    <a:pt x="5962" y="1"/>
                    <a:pt x="5605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1063;p54">
              <a:extLst>
                <a:ext uri="{FF2B5EF4-FFF2-40B4-BE49-F238E27FC236}">
                  <a16:creationId xmlns:a16="http://schemas.microsoft.com/office/drawing/2014/main" id="{164A871E-8778-3960-705E-9EEDFD69A13C}"/>
                </a:ext>
              </a:extLst>
            </p:cNvPr>
            <p:cNvSpPr/>
            <p:nvPr/>
          </p:nvSpPr>
          <p:spPr>
            <a:xfrm>
              <a:off x="2277625" y="1549050"/>
              <a:ext cx="613800" cy="736375"/>
            </a:xfrm>
            <a:custGeom>
              <a:avLst/>
              <a:gdLst/>
              <a:ahLst/>
              <a:cxnLst/>
              <a:rect l="l" t="t" r="r" b="b"/>
              <a:pathLst>
                <a:path w="24552" h="29455" extrusionOk="0">
                  <a:moveTo>
                    <a:pt x="8640" y="1"/>
                  </a:moveTo>
                  <a:lnTo>
                    <a:pt x="3036" y="568"/>
                  </a:lnTo>
                  <a:cubicBezTo>
                    <a:pt x="3270" y="4671"/>
                    <a:pt x="2269" y="8740"/>
                    <a:pt x="201" y="12276"/>
                  </a:cubicBezTo>
                  <a:lnTo>
                    <a:pt x="1869" y="21883"/>
                  </a:lnTo>
                  <a:cubicBezTo>
                    <a:pt x="1935" y="23651"/>
                    <a:pt x="768" y="25485"/>
                    <a:pt x="1" y="27320"/>
                  </a:cubicBezTo>
                  <a:cubicBezTo>
                    <a:pt x="1" y="27320"/>
                    <a:pt x="5797" y="29455"/>
                    <a:pt x="11994" y="29455"/>
                  </a:cubicBezTo>
                  <a:cubicBezTo>
                    <a:pt x="15093" y="29455"/>
                    <a:pt x="18292" y="28921"/>
                    <a:pt x="20916" y="27320"/>
                  </a:cubicBezTo>
                  <a:cubicBezTo>
                    <a:pt x="20916" y="27320"/>
                    <a:pt x="20816" y="19214"/>
                    <a:pt x="21016" y="16713"/>
                  </a:cubicBezTo>
                  <a:cubicBezTo>
                    <a:pt x="23884" y="13710"/>
                    <a:pt x="24552" y="10375"/>
                    <a:pt x="22617" y="6672"/>
                  </a:cubicBezTo>
                  <a:cubicBezTo>
                    <a:pt x="21349" y="4337"/>
                    <a:pt x="19715" y="2202"/>
                    <a:pt x="17813" y="401"/>
                  </a:cubicBezTo>
                  <a:lnTo>
                    <a:pt x="14011" y="134"/>
                  </a:lnTo>
                  <a:lnTo>
                    <a:pt x="8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1064;p54">
              <a:extLst>
                <a:ext uri="{FF2B5EF4-FFF2-40B4-BE49-F238E27FC236}">
                  <a16:creationId xmlns:a16="http://schemas.microsoft.com/office/drawing/2014/main" id="{942B4D13-EF0E-41CB-0E84-B79EE2D6238A}"/>
                </a:ext>
              </a:extLst>
            </p:cNvPr>
            <p:cNvSpPr/>
            <p:nvPr/>
          </p:nvSpPr>
          <p:spPr>
            <a:xfrm>
              <a:off x="2262625" y="1001550"/>
              <a:ext cx="527075" cy="456625"/>
            </a:xfrm>
            <a:custGeom>
              <a:avLst/>
              <a:gdLst/>
              <a:ahLst/>
              <a:cxnLst/>
              <a:rect l="l" t="t" r="r" b="b"/>
              <a:pathLst>
                <a:path w="21083" h="18265" extrusionOk="0">
                  <a:moveTo>
                    <a:pt x="10759" y="1"/>
                  </a:moveTo>
                  <a:cubicBezTo>
                    <a:pt x="8972" y="1"/>
                    <a:pt x="7149" y="806"/>
                    <a:pt x="5671" y="1719"/>
                  </a:cubicBezTo>
                  <a:cubicBezTo>
                    <a:pt x="4103" y="2687"/>
                    <a:pt x="2702" y="3888"/>
                    <a:pt x="1535" y="5322"/>
                  </a:cubicBezTo>
                  <a:cubicBezTo>
                    <a:pt x="901" y="5989"/>
                    <a:pt x="434" y="6823"/>
                    <a:pt x="134" y="7690"/>
                  </a:cubicBezTo>
                  <a:cubicBezTo>
                    <a:pt x="0" y="8024"/>
                    <a:pt x="0" y="8424"/>
                    <a:pt x="134" y="8758"/>
                  </a:cubicBezTo>
                  <a:cubicBezTo>
                    <a:pt x="334" y="9125"/>
                    <a:pt x="701" y="9358"/>
                    <a:pt x="1134" y="9392"/>
                  </a:cubicBezTo>
                  <a:cubicBezTo>
                    <a:pt x="1529" y="9392"/>
                    <a:pt x="1956" y="9359"/>
                    <a:pt x="2352" y="9230"/>
                  </a:cubicBezTo>
                  <a:lnTo>
                    <a:pt x="2352" y="9230"/>
                  </a:lnTo>
                  <a:cubicBezTo>
                    <a:pt x="2101" y="9344"/>
                    <a:pt x="2906" y="10628"/>
                    <a:pt x="3103" y="10726"/>
                  </a:cubicBezTo>
                  <a:cubicBezTo>
                    <a:pt x="3571" y="10960"/>
                    <a:pt x="4090" y="11066"/>
                    <a:pt x="4638" y="11066"/>
                  </a:cubicBezTo>
                  <a:cubicBezTo>
                    <a:pt x="4715" y="11066"/>
                    <a:pt x="4792" y="11064"/>
                    <a:pt x="4870" y="11059"/>
                  </a:cubicBezTo>
                  <a:cubicBezTo>
                    <a:pt x="5271" y="11059"/>
                    <a:pt x="5671" y="10959"/>
                    <a:pt x="6071" y="10926"/>
                  </a:cubicBezTo>
                  <a:cubicBezTo>
                    <a:pt x="6238" y="10926"/>
                    <a:pt x="6438" y="10901"/>
                    <a:pt x="6630" y="10901"/>
                  </a:cubicBezTo>
                  <a:cubicBezTo>
                    <a:pt x="6822" y="10901"/>
                    <a:pt x="7005" y="10926"/>
                    <a:pt x="7139" y="11026"/>
                  </a:cubicBezTo>
                  <a:cubicBezTo>
                    <a:pt x="7406" y="11260"/>
                    <a:pt x="7639" y="11493"/>
                    <a:pt x="7839" y="11760"/>
                  </a:cubicBezTo>
                  <a:lnTo>
                    <a:pt x="8673" y="12561"/>
                  </a:lnTo>
                  <a:lnTo>
                    <a:pt x="11909" y="15663"/>
                  </a:lnTo>
                  <a:cubicBezTo>
                    <a:pt x="13076" y="16764"/>
                    <a:pt x="14244" y="17164"/>
                    <a:pt x="15378" y="18265"/>
                  </a:cubicBezTo>
                  <a:cubicBezTo>
                    <a:pt x="16045" y="16964"/>
                    <a:pt x="16879" y="16196"/>
                    <a:pt x="18547" y="14395"/>
                  </a:cubicBezTo>
                  <a:cubicBezTo>
                    <a:pt x="21082" y="11593"/>
                    <a:pt x="20915" y="5756"/>
                    <a:pt x="18547" y="4155"/>
                  </a:cubicBezTo>
                  <a:cubicBezTo>
                    <a:pt x="17012" y="2086"/>
                    <a:pt x="14511" y="752"/>
                    <a:pt x="12042" y="152"/>
                  </a:cubicBezTo>
                  <a:cubicBezTo>
                    <a:pt x="11620" y="48"/>
                    <a:pt x="11191" y="1"/>
                    <a:pt x="10759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1065;p54">
              <a:extLst>
                <a:ext uri="{FF2B5EF4-FFF2-40B4-BE49-F238E27FC236}">
                  <a16:creationId xmlns:a16="http://schemas.microsoft.com/office/drawing/2014/main" id="{972F8DFE-17B0-57CD-C939-0729EC35390B}"/>
                </a:ext>
              </a:extLst>
            </p:cNvPr>
            <p:cNvSpPr/>
            <p:nvPr/>
          </p:nvSpPr>
          <p:spPr>
            <a:xfrm>
              <a:off x="2309325" y="1079550"/>
              <a:ext cx="467850" cy="619625"/>
            </a:xfrm>
            <a:custGeom>
              <a:avLst/>
              <a:gdLst/>
              <a:ahLst/>
              <a:cxnLst/>
              <a:rect l="l" t="t" r="r" b="b"/>
              <a:pathLst>
                <a:path w="18714" h="24785" extrusionOk="0">
                  <a:moveTo>
                    <a:pt x="4070" y="0"/>
                  </a:moveTo>
                  <a:cubicBezTo>
                    <a:pt x="3636" y="34"/>
                    <a:pt x="2936" y="0"/>
                    <a:pt x="2535" y="167"/>
                  </a:cubicBezTo>
                  <a:cubicBezTo>
                    <a:pt x="1301" y="834"/>
                    <a:pt x="0" y="2102"/>
                    <a:pt x="267" y="8473"/>
                  </a:cubicBezTo>
                  <a:cubicBezTo>
                    <a:pt x="501" y="13477"/>
                    <a:pt x="1835" y="15845"/>
                    <a:pt x="2702" y="16279"/>
                  </a:cubicBezTo>
                  <a:cubicBezTo>
                    <a:pt x="3308" y="16582"/>
                    <a:pt x="3996" y="16722"/>
                    <a:pt x="4924" y="16722"/>
                  </a:cubicBezTo>
                  <a:cubicBezTo>
                    <a:pt x="5324" y="16722"/>
                    <a:pt x="5769" y="16696"/>
                    <a:pt x="6271" y="16646"/>
                  </a:cubicBezTo>
                  <a:lnTo>
                    <a:pt x="6271" y="19481"/>
                  </a:lnTo>
                  <a:cubicBezTo>
                    <a:pt x="6238" y="19648"/>
                    <a:pt x="9073" y="23817"/>
                    <a:pt x="13143" y="24785"/>
                  </a:cubicBezTo>
                  <a:cubicBezTo>
                    <a:pt x="14411" y="23384"/>
                    <a:pt x="14878" y="21516"/>
                    <a:pt x="13477" y="19081"/>
                  </a:cubicBezTo>
                  <a:lnTo>
                    <a:pt x="13577" y="11876"/>
                  </a:lnTo>
                  <a:cubicBezTo>
                    <a:pt x="14044" y="12259"/>
                    <a:pt x="14619" y="12451"/>
                    <a:pt x="15194" y="12451"/>
                  </a:cubicBezTo>
                  <a:cubicBezTo>
                    <a:pt x="15770" y="12451"/>
                    <a:pt x="16345" y="12259"/>
                    <a:pt x="16812" y="11876"/>
                  </a:cubicBezTo>
                  <a:cubicBezTo>
                    <a:pt x="18213" y="10741"/>
                    <a:pt x="18714" y="8373"/>
                    <a:pt x="17479" y="7472"/>
                  </a:cubicBezTo>
                  <a:cubicBezTo>
                    <a:pt x="16992" y="7125"/>
                    <a:pt x="16539" y="6983"/>
                    <a:pt x="16128" y="6983"/>
                  </a:cubicBezTo>
                  <a:cubicBezTo>
                    <a:pt x="15276" y="6983"/>
                    <a:pt x="14605" y="7598"/>
                    <a:pt x="14177" y="8273"/>
                  </a:cubicBezTo>
                  <a:cubicBezTo>
                    <a:pt x="14077" y="8540"/>
                    <a:pt x="13877" y="8773"/>
                    <a:pt x="13677" y="8940"/>
                  </a:cubicBezTo>
                  <a:cubicBezTo>
                    <a:pt x="13547" y="9005"/>
                    <a:pt x="13418" y="9042"/>
                    <a:pt x="13289" y="9042"/>
                  </a:cubicBezTo>
                  <a:cubicBezTo>
                    <a:pt x="13218" y="9042"/>
                    <a:pt x="13147" y="9031"/>
                    <a:pt x="13076" y="9007"/>
                  </a:cubicBezTo>
                  <a:cubicBezTo>
                    <a:pt x="12509" y="8773"/>
                    <a:pt x="12376" y="8040"/>
                    <a:pt x="12276" y="7539"/>
                  </a:cubicBezTo>
                  <a:cubicBezTo>
                    <a:pt x="12109" y="6805"/>
                    <a:pt x="12076" y="6071"/>
                    <a:pt x="12176" y="5338"/>
                  </a:cubicBezTo>
                  <a:lnTo>
                    <a:pt x="12176" y="5338"/>
                  </a:lnTo>
                  <a:cubicBezTo>
                    <a:pt x="11875" y="5604"/>
                    <a:pt x="11475" y="5771"/>
                    <a:pt x="11075" y="5805"/>
                  </a:cubicBezTo>
                  <a:cubicBezTo>
                    <a:pt x="10675" y="5805"/>
                    <a:pt x="10274" y="5604"/>
                    <a:pt x="10041" y="5271"/>
                  </a:cubicBezTo>
                  <a:cubicBezTo>
                    <a:pt x="9774" y="4804"/>
                    <a:pt x="9674" y="4304"/>
                    <a:pt x="9741" y="3770"/>
                  </a:cubicBezTo>
                  <a:cubicBezTo>
                    <a:pt x="9707" y="3169"/>
                    <a:pt x="9674" y="2302"/>
                    <a:pt x="9407" y="1768"/>
                  </a:cubicBezTo>
                  <a:cubicBezTo>
                    <a:pt x="9174" y="1368"/>
                    <a:pt x="8540" y="1068"/>
                    <a:pt x="8139" y="868"/>
                  </a:cubicBezTo>
                  <a:cubicBezTo>
                    <a:pt x="7398" y="481"/>
                    <a:pt x="6533" y="32"/>
                    <a:pt x="5693" y="32"/>
                  </a:cubicBezTo>
                  <a:cubicBezTo>
                    <a:pt x="5663" y="32"/>
                    <a:pt x="5634" y="33"/>
                    <a:pt x="5604" y="34"/>
                  </a:cubicBezTo>
                  <a:cubicBezTo>
                    <a:pt x="5104" y="34"/>
                    <a:pt x="4570" y="0"/>
                    <a:pt x="4070" y="0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1066;p54">
              <a:extLst>
                <a:ext uri="{FF2B5EF4-FFF2-40B4-BE49-F238E27FC236}">
                  <a16:creationId xmlns:a16="http://schemas.microsoft.com/office/drawing/2014/main" id="{C94C34A7-5AA3-32A1-CB39-3A36DB29ECB6}"/>
                </a:ext>
              </a:extLst>
            </p:cNvPr>
            <p:cNvSpPr/>
            <p:nvPr/>
          </p:nvSpPr>
          <p:spPr>
            <a:xfrm>
              <a:off x="2669575" y="1278025"/>
              <a:ext cx="67575" cy="88125"/>
            </a:xfrm>
            <a:custGeom>
              <a:avLst/>
              <a:gdLst/>
              <a:ahLst/>
              <a:cxnLst/>
              <a:rect l="l" t="t" r="r" b="b"/>
              <a:pathLst>
                <a:path w="2703" h="3525" extrusionOk="0">
                  <a:moveTo>
                    <a:pt x="1568" y="0"/>
                  </a:moveTo>
                  <a:cubicBezTo>
                    <a:pt x="1001" y="34"/>
                    <a:pt x="501" y="434"/>
                    <a:pt x="368" y="968"/>
                  </a:cubicBezTo>
                  <a:cubicBezTo>
                    <a:pt x="334" y="1101"/>
                    <a:pt x="434" y="1201"/>
                    <a:pt x="534" y="1235"/>
                  </a:cubicBezTo>
                  <a:cubicBezTo>
                    <a:pt x="701" y="1268"/>
                    <a:pt x="835" y="1268"/>
                    <a:pt x="968" y="1301"/>
                  </a:cubicBezTo>
                  <a:cubicBezTo>
                    <a:pt x="1101" y="1335"/>
                    <a:pt x="1135" y="1401"/>
                    <a:pt x="1135" y="1535"/>
                  </a:cubicBezTo>
                  <a:cubicBezTo>
                    <a:pt x="1168" y="1702"/>
                    <a:pt x="1101" y="1835"/>
                    <a:pt x="968" y="1969"/>
                  </a:cubicBezTo>
                  <a:cubicBezTo>
                    <a:pt x="868" y="2044"/>
                    <a:pt x="768" y="2081"/>
                    <a:pt x="654" y="2081"/>
                  </a:cubicBezTo>
                  <a:cubicBezTo>
                    <a:pt x="616" y="2081"/>
                    <a:pt x="576" y="2077"/>
                    <a:pt x="534" y="2069"/>
                  </a:cubicBezTo>
                  <a:cubicBezTo>
                    <a:pt x="506" y="2063"/>
                    <a:pt x="477" y="2060"/>
                    <a:pt x="449" y="2060"/>
                  </a:cubicBezTo>
                  <a:cubicBezTo>
                    <a:pt x="312" y="2060"/>
                    <a:pt x="184" y="2125"/>
                    <a:pt x="101" y="2235"/>
                  </a:cubicBezTo>
                  <a:cubicBezTo>
                    <a:pt x="67" y="2335"/>
                    <a:pt x="34" y="2436"/>
                    <a:pt x="1" y="2536"/>
                  </a:cubicBezTo>
                  <a:cubicBezTo>
                    <a:pt x="1" y="2636"/>
                    <a:pt x="1" y="2702"/>
                    <a:pt x="1" y="2769"/>
                  </a:cubicBezTo>
                  <a:cubicBezTo>
                    <a:pt x="34" y="3103"/>
                    <a:pt x="267" y="3403"/>
                    <a:pt x="568" y="3470"/>
                  </a:cubicBezTo>
                  <a:cubicBezTo>
                    <a:pt x="665" y="3509"/>
                    <a:pt x="775" y="3525"/>
                    <a:pt x="882" y="3525"/>
                  </a:cubicBezTo>
                  <a:cubicBezTo>
                    <a:pt x="957" y="3525"/>
                    <a:pt x="1032" y="3517"/>
                    <a:pt x="1101" y="3503"/>
                  </a:cubicBezTo>
                  <a:cubicBezTo>
                    <a:pt x="1268" y="3503"/>
                    <a:pt x="1435" y="3403"/>
                    <a:pt x="1568" y="3269"/>
                  </a:cubicBezTo>
                  <a:lnTo>
                    <a:pt x="1568" y="3269"/>
                  </a:lnTo>
                  <a:cubicBezTo>
                    <a:pt x="1435" y="3319"/>
                    <a:pt x="1302" y="3345"/>
                    <a:pt x="1172" y="3345"/>
                  </a:cubicBezTo>
                  <a:cubicBezTo>
                    <a:pt x="1043" y="3345"/>
                    <a:pt x="918" y="3319"/>
                    <a:pt x="801" y="3269"/>
                  </a:cubicBezTo>
                  <a:cubicBezTo>
                    <a:pt x="634" y="3236"/>
                    <a:pt x="501" y="3103"/>
                    <a:pt x="401" y="2969"/>
                  </a:cubicBezTo>
                  <a:cubicBezTo>
                    <a:pt x="267" y="2802"/>
                    <a:pt x="334" y="2536"/>
                    <a:pt x="501" y="2402"/>
                  </a:cubicBezTo>
                  <a:lnTo>
                    <a:pt x="901" y="2402"/>
                  </a:lnTo>
                  <a:cubicBezTo>
                    <a:pt x="1068" y="2369"/>
                    <a:pt x="1201" y="2269"/>
                    <a:pt x="1335" y="2169"/>
                  </a:cubicBezTo>
                  <a:cubicBezTo>
                    <a:pt x="1568" y="1902"/>
                    <a:pt x="1602" y="1535"/>
                    <a:pt x="1435" y="1235"/>
                  </a:cubicBezTo>
                  <a:cubicBezTo>
                    <a:pt x="1268" y="1035"/>
                    <a:pt x="1035" y="901"/>
                    <a:pt x="801" y="901"/>
                  </a:cubicBezTo>
                  <a:cubicBezTo>
                    <a:pt x="968" y="568"/>
                    <a:pt x="1335" y="334"/>
                    <a:pt x="1702" y="334"/>
                  </a:cubicBezTo>
                  <a:cubicBezTo>
                    <a:pt x="1902" y="334"/>
                    <a:pt x="2135" y="367"/>
                    <a:pt x="2336" y="501"/>
                  </a:cubicBezTo>
                  <a:cubicBezTo>
                    <a:pt x="2402" y="568"/>
                    <a:pt x="2502" y="634"/>
                    <a:pt x="2569" y="701"/>
                  </a:cubicBezTo>
                  <a:cubicBezTo>
                    <a:pt x="2602" y="801"/>
                    <a:pt x="2669" y="868"/>
                    <a:pt x="2703" y="968"/>
                  </a:cubicBezTo>
                  <a:cubicBezTo>
                    <a:pt x="2703" y="701"/>
                    <a:pt x="2602" y="467"/>
                    <a:pt x="2402" y="301"/>
                  </a:cubicBezTo>
                  <a:cubicBezTo>
                    <a:pt x="2169" y="101"/>
                    <a:pt x="1869" y="0"/>
                    <a:pt x="1568" y="0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1067;p54">
              <a:extLst>
                <a:ext uri="{FF2B5EF4-FFF2-40B4-BE49-F238E27FC236}">
                  <a16:creationId xmlns:a16="http://schemas.microsoft.com/office/drawing/2014/main" id="{53967C51-C925-C46C-52F8-DB221961AC10}"/>
                </a:ext>
              </a:extLst>
            </p:cNvPr>
            <p:cNvSpPr/>
            <p:nvPr/>
          </p:nvSpPr>
          <p:spPr>
            <a:xfrm>
              <a:off x="2251775" y="960750"/>
              <a:ext cx="488700" cy="239225"/>
            </a:xfrm>
            <a:custGeom>
              <a:avLst/>
              <a:gdLst/>
              <a:ahLst/>
              <a:cxnLst/>
              <a:rect l="l" t="t" r="r" b="b"/>
              <a:pathLst>
                <a:path w="19548" h="9569" extrusionOk="0">
                  <a:moveTo>
                    <a:pt x="10247" y="1"/>
                  </a:moveTo>
                  <a:cubicBezTo>
                    <a:pt x="6587" y="1"/>
                    <a:pt x="2700" y="1434"/>
                    <a:pt x="801" y="4719"/>
                  </a:cubicBezTo>
                  <a:cubicBezTo>
                    <a:pt x="668" y="4953"/>
                    <a:pt x="568" y="5186"/>
                    <a:pt x="434" y="5453"/>
                  </a:cubicBezTo>
                  <a:cubicBezTo>
                    <a:pt x="368" y="5586"/>
                    <a:pt x="334" y="5753"/>
                    <a:pt x="268" y="5887"/>
                  </a:cubicBezTo>
                  <a:cubicBezTo>
                    <a:pt x="34" y="6354"/>
                    <a:pt x="1" y="6887"/>
                    <a:pt x="201" y="7388"/>
                  </a:cubicBezTo>
                  <a:cubicBezTo>
                    <a:pt x="501" y="7855"/>
                    <a:pt x="1035" y="8155"/>
                    <a:pt x="1602" y="8155"/>
                  </a:cubicBezTo>
                  <a:cubicBezTo>
                    <a:pt x="1762" y="8171"/>
                    <a:pt x="1922" y="8180"/>
                    <a:pt x="2083" y="8180"/>
                  </a:cubicBezTo>
                  <a:cubicBezTo>
                    <a:pt x="2895" y="8180"/>
                    <a:pt x="3708" y="7967"/>
                    <a:pt x="4404" y="7521"/>
                  </a:cubicBezTo>
                  <a:lnTo>
                    <a:pt x="4404" y="7521"/>
                  </a:lnTo>
                  <a:cubicBezTo>
                    <a:pt x="4170" y="8021"/>
                    <a:pt x="4037" y="8622"/>
                    <a:pt x="4337" y="9022"/>
                  </a:cubicBezTo>
                  <a:cubicBezTo>
                    <a:pt x="4537" y="9289"/>
                    <a:pt x="4871" y="9378"/>
                    <a:pt x="5209" y="9378"/>
                  </a:cubicBezTo>
                  <a:cubicBezTo>
                    <a:pt x="5379" y="9378"/>
                    <a:pt x="5549" y="9356"/>
                    <a:pt x="5705" y="9322"/>
                  </a:cubicBezTo>
                  <a:cubicBezTo>
                    <a:pt x="6806" y="9122"/>
                    <a:pt x="7806" y="8655"/>
                    <a:pt x="8674" y="7921"/>
                  </a:cubicBezTo>
                  <a:lnTo>
                    <a:pt x="8674" y="7921"/>
                  </a:lnTo>
                  <a:cubicBezTo>
                    <a:pt x="8440" y="8355"/>
                    <a:pt x="8207" y="8922"/>
                    <a:pt x="8507" y="9322"/>
                  </a:cubicBezTo>
                  <a:cubicBezTo>
                    <a:pt x="8652" y="9500"/>
                    <a:pt x="8877" y="9569"/>
                    <a:pt x="9119" y="9569"/>
                  </a:cubicBezTo>
                  <a:cubicBezTo>
                    <a:pt x="9375" y="9569"/>
                    <a:pt x="9651" y="9492"/>
                    <a:pt x="9874" y="9389"/>
                  </a:cubicBezTo>
                  <a:cubicBezTo>
                    <a:pt x="10842" y="8889"/>
                    <a:pt x="11742" y="8322"/>
                    <a:pt x="12610" y="7688"/>
                  </a:cubicBezTo>
                  <a:cubicBezTo>
                    <a:pt x="13310" y="7221"/>
                    <a:pt x="14077" y="6887"/>
                    <a:pt x="14911" y="6721"/>
                  </a:cubicBezTo>
                  <a:cubicBezTo>
                    <a:pt x="15101" y="6685"/>
                    <a:pt x="15290" y="6675"/>
                    <a:pt x="15478" y="6675"/>
                  </a:cubicBezTo>
                  <a:cubicBezTo>
                    <a:pt x="15738" y="6675"/>
                    <a:pt x="15994" y="6694"/>
                    <a:pt x="16244" y="6694"/>
                  </a:cubicBezTo>
                  <a:cubicBezTo>
                    <a:pt x="16323" y="6694"/>
                    <a:pt x="16402" y="6692"/>
                    <a:pt x="16479" y="6687"/>
                  </a:cubicBezTo>
                  <a:lnTo>
                    <a:pt x="19048" y="6520"/>
                  </a:lnTo>
                  <a:cubicBezTo>
                    <a:pt x="19548" y="3118"/>
                    <a:pt x="16346" y="483"/>
                    <a:pt x="11409" y="49"/>
                  </a:cubicBezTo>
                  <a:cubicBezTo>
                    <a:pt x="11026" y="17"/>
                    <a:pt x="10638" y="1"/>
                    <a:pt x="10247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1068;p54">
              <a:extLst>
                <a:ext uri="{FF2B5EF4-FFF2-40B4-BE49-F238E27FC236}">
                  <a16:creationId xmlns:a16="http://schemas.microsoft.com/office/drawing/2014/main" id="{52DA00C8-7A82-BDC1-AA7B-AA117A0D3D05}"/>
                </a:ext>
              </a:extLst>
            </p:cNvPr>
            <p:cNvSpPr/>
            <p:nvPr/>
          </p:nvSpPr>
          <p:spPr>
            <a:xfrm>
              <a:off x="2495275" y="1254600"/>
              <a:ext cx="36725" cy="36025"/>
            </a:xfrm>
            <a:custGeom>
              <a:avLst/>
              <a:gdLst/>
              <a:ahLst/>
              <a:cxnLst/>
              <a:rect l="l" t="t" r="r" b="b"/>
              <a:pathLst>
                <a:path w="1469" h="1441" extrusionOk="0">
                  <a:moveTo>
                    <a:pt x="703" y="1"/>
                  </a:moveTo>
                  <a:cubicBezTo>
                    <a:pt x="302" y="1"/>
                    <a:pt x="1" y="292"/>
                    <a:pt x="1" y="704"/>
                  </a:cubicBezTo>
                  <a:cubicBezTo>
                    <a:pt x="1" y="1104"/>
                    <a:pt x="301" y="1438"/>
                    <a:pt x="701" y="1438"/>
                  </a:cubicBezTo>
                  <a:cubicBezTo>
                    <a:pt x="720" y="1439"/>
                    <a:pt x="738" y="1440"/>
                    <a:pt x="757" y="1440"/>
                  </a:cubicBezTo>
                  <a:cubicBezTo>
                    <a:pt x="1135" y="1440"/>
                    <a:pt x="1469" y="1119"/>
                    <a:pt x="1469" y="737"/>
                  </a:cubicBezTo>
                  <a:cubicBezTo>
                    <a:pt x="1469" y="337"/>
                    <a:pt x="1168" y="3"/>
                    <a:pt x="768" y="3"/>
                  </a:cubicBezTo>
                  <a:cubicBezTo>
                    <a:pt x="746" y="2"/>
                    <a:pt x="724" y="1"/>
                    <a:pt x="70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1069;p54">
              <a:extLst>
                <a:ext uri="{FF2B5EF4-FFF2-40B4-BE49-F238E27FC236}">
                  <a16:creationId xmlns:a16="http://schemas.microsoft.com/office/drawing/2014/main" id="{C38D7226-42C5-0CE7-0A03-B44D8C44077A}"/>
                </a:ext>
              </a:extLst>
            </p:cNvPr>
            <p:cNvSpPr/>
            <p:nvPr/>
          </p:nvSpPr>
          <p:spPr>
            <a:xfrm>
              <a:off x="2322675" y="1205550"/>
              <a:ext cx="40050" cy="38300"/>
            </a:xfrm>
            <a:custGeom>
              <a:avLst/>
              <a:gdLst/>
              <a:ahLst/>
              <a:cxnLst/>
              <a:rect l="l" t="t" r="r" b="b"/>
              <a:pathLst>
                <a:path w="1602" h="1532" extrusionOk="0">
                  <a:moveTo>
                    <a:pt x="936" y="0"/>
                  </a:moveTo>
                  <a:cubicBezTo>
                    <a:pt x="727" y="0"/>
                    <a:pt x="522" y="76"/>
                    <a:pt x="367" y="231"/>
                  </a:cubicBezTo>
                  <a:cubicBezTo>
                    <a:pt x="0" y="598"/>
                    <a:pt x="0" y="1165"/>
                    <a:pt x="334" y="1532"/>
                  </a:cubicBezTo>
                  <a:lnTo>
                    <a:pt x="1601" y="298"/>
                  </a:lnTo>
                  <a:cubicBezTo>
                    <a:pt x="1422" y="101"/>
                    <a:pt x="1177" y="0"/>
                    <a:pt x="93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1070;p54">
              <a:extLst>
                <a:ext uri="{FF2B5EF4-FFF2-40B4-BE49-F238E27FC236}">
                  <a16:creationId xmlns:a16="http://schemas.microsoft.com/office/drawing/2014/main" id="{F9F29484-328A-6394-2BF6-CFAF489BE96F}"/>
                </a:ext>
              </a:extLst>
            </p:cNvPr>
            <p:cNvSpPr/>
            <p:nvPr/>
          </p:nvSpPr>
          <p:spPr>
            <a:xfrm>
              <a:off x="2347675" y="1257100"/>
              <a:ext cx="36725" cy="36025"/>
            </a:xfrm>
            <a:custGeom>
              <a:avLst/>
              <a:gdLst/>
              <a:ahLst/>
              <a:cxnLst/>
              <a:rect l="l" t="t" r="r" b="b"/>
              <a:pathLst>
                <a:path w="1469" h="1441" extrusionOk="0">
                  <a:moveTo>
                    <a:pt x="674" y="1"/>
                  </a:moveTo>
                  <a:cubicBezTo>
                    <a:pt x="301" y="1"/>
                    <a:pt x="1" y="292"/>
                    <a:pt x="1" y="704"/>
                  </a:cubicBezTo>
                  <a:cubicBezTo>
                    <a:pt x="1" y="1104"/>
                    <a:pt x="301" y="1438"/>
                    <a:pt x="701" y="1438"/>
                  </a:cubicBezTo>
                  <a:cubicBezTo>
                    <a:pt x="720" y="1439"/>
                    <a:pt x="738" y="1440"/>
                    <a:pt x="757" y="1440"/>
                  </a:cubicBezTo>
                  <a:cubicBezTo>
                    <a:pt x="1135" y="1440"/>
                    <a:pt x="1468" y="1119"/>
                    <a:pt x="1468" y="737"/>
                  </a:cubicBezTo>
                  <a:cubicBezTo>
                    <a:pt x="1468" y="337"/>
                    <a:pt x="1135" y="4"/>
                    <a:pt x="735" y="4"/>
                  </a:cubicBezTo>
                  <a:cubicBezTo>
                    <a:pt x="714" y="2"/>
                    <a:pt x="694" y="1"/>
                    <a:pt x="67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1071;p54">
              <a:extLst>
                <a:ext uri="{FF2B5EF4-FFF2-40B4-BE49-F238E27FC236}">
                  <a16:creationId xmlns:a16="http://schemas.microsoft.com/office/drawing/2014/main" id="{2FA9A1D3-24ED-07DE-C0A3-5CB53D69E857}"/>
                </a:ext>
              </a:extLst>
            </p:cNvPr>
            <p:cNvSpPr/>
            <p:nvPr/>
          </p:nvSpPr>
          <p:spPr>
            <a:xfrm>
              <a:off x="2509475" y="1200275"/>
              <a:ext cx="43375" cy="34400"/>
            </a:xfrm>
            <a:custGeom>
              <a:avLst/>
              <a:gdLst/>
              <a:ahLst/>
              <a:cxnLst/>
              <a:rect l="l" t="t" r="r" b="b"/>
              <a:pathLst>
                <a:path w="1735" h="1376" extrusionOk="0">
                  <a:moveTo>
                    <a:pt x="721" y="0"/>
                  </a:moveTo>
                  <a:cubicBezTo>
                    <a:pt x="449" y="0"/>
                    <a:pt x="182" y="133"/>
                    <a:pt x="0" y="375"/>
                  </a:cubicBezTo>
                  <a:lnTo>
                    <a:pt x="1434" y="1376"/>
                  </a:lnTo>
                  <a:cubicBezTo>
                    <a:pt x="1735" y="976"/>
                    <a:pt x="1635" y="442"/>
                    <a:pt x="1234" y="175"/>
                  </a:cubicBezTo>
                  <a:cubicBezTo>
                    <a:pt x="1076" y="57"/>
                    <a:pt x="898" y="0"/>
                    <a:pt x="7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1072;p54">
              <a:extLst>
                <a:ext uri="{FF2B5EF4-FFF2-40B4-BE49-F238E27FC236}">
                  <a16:creationId xmlns:a16="http://schemas.microsoft.com/office/drawing/2014/main" id="{AD9FABFF-7A3A-07AA-51D8-73796C2FA601}"/>
                </a:ext>
              </a:extLst>
            </p:cNvPr>
            <p:cNvSpPr/>
            <p:nvPr/>
          </p:nvSpPr>
          <p:spPr>
            <a:xfrm>
              <a:off x="2380200" y="1233000"/>
              <a:ext cx="65075" cy="125100"/>
            </a:xfrm>
            <a:custGeom>
              <a:avLst/>
              <a:gdLst/>
              <a:ahLst/>
              <a:cxnLst/>
              <a:rect l="l" t="t" r="r" b="b"/>
              <a:pathLst>
                <a:path w="2603" h="5004" extrusionOk="0">
                  <a:moveTo>
                    <a:pt x="2603" y="0"/>
                  </a:moveTo>
                  <a:lnTo>
                    <a:pt x="1" y="4470"/>
                  </a:lnTo>
                  <a:lnTo>
                    <a:pt x="2502" y="5004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1073;p54">
              <a:extLst>
                <a:ext uri="{FF2B5EF4-FFF2-40B4-BE49-F238E27FC236}">
                  <a16:creationId xmlns:a16="http://schemas.microsoft.com/office/drawing/2014/main" id="{33DB021C-F82F-F3B0-E3C4-774B3BCC8166}"/>
                </a:ext>
              </a:extLst>
            </p:cNvPr>
            <p:cNvSpPr/>
            <p:nvPr/>
          </p:nvSpPr>
          <p:spPr>
            <a:xfrm>
              <a:off x="2465275" y="1430625"/>
              <a:ext cx="153450" cy="90100"/>
            </a:xfrm>
            <a:custGeom>
              <a:avLst/>
              <a:gdLst/>
              <a:ahLst/>
              <a:cxnLst/>
              <a:rect l="l" t="t" r="r" b="b"/>
              <a:pathLst>
                <a:path w="6138" h="3604" extrusionOk="0">
                  <a:moveTo>
                    <a:pt x="6138" y="1"/>
                  </a:moveTo>
                  <a:lnTo>
                    <a:pt x="6138" y="1"/>
                  </a:lnTo>
                  <a:cubicBezTo>
                    <a:pt x="5504" y="1402"/>
                    <a:pt x="1768" y="2336"/>
                    <a:pt x="0" y="2603"/>
                  </a:cubicBezTo>
                  <a:lnTo>
                    <a:pt x="0" y="3603"/>
                  </a:lnTo>
                  <a:cubicBezTo>
                    <a:pt x="0" y="3603"/>
                    <a:pt x="3569" y="2836"/>
                    <a:pt x="4703" y="2002"/>
                  </a:cubicBezTo>
                  <a:cubicBezTo>
                    <a:pt x="5371" y="1502"/>
                    <a:pt x="5871" y="801"/>
                    <a:pt x="6138" y="1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1074;p54">
              <a:extLst>
                <a:ext uri="{FF2B5EF4-FFF2-40B4-BE49-F238E27FC236}">
                  <a16:creationId xmlns:a16="http://schemas.microsoft.com/office/drawing/2014/main" id="{AA16AD5D-CFB7-6204-5498-121D7EB50292}"/>
                </a:ext>
              </a:extLst>
            </p:cNvPr>
            <p:cNvSpPr/>
            <p:nvPr/>
          </p:nvSpPr>
          <p:spPr>
            <a:xfrm>
              <a:off x="2457750" y="1373925"/>
              <a:ext cx="54250" cy="46675"/>
            </a:xfrm>
            <a:custGeom>
              <a:avLst/>
              <a:gdLst/>
              <a:ahLst/>
              <a:cxnLst/>
              <a:rect l="l" t="t" r="r" b="b"/>
              <a:pathLst>
                <a:path w="2170" h="1867" extrusionOk="0">
                  <a:moveTo>
                    <a:pt x="1235" y="1"/>
                  </a:moveTo>
                  <a:cubicBezTo>
                    <a:pt x="401" y="1"/>
                    <a:pt x="1" y="1001"/>
                    <a:pt x="568" y="1602"/>
                  </a:cubicBezTo>
                  <a:cubicBezTo>
                    <a:pt x="761" y="1784"/>
                    <a:pt x="996" y="1866"/>
                    <a:pt x="1225" y="1866"/>
                  </a:cubicBezTo>
                  <a:cubicBezTo>
                    <a:pt x="1709" y="1866"/>
                    <a:pt x="2169" y="1500"/>
                    <a:pt x="2169" y="935"/>
                  </a:cubicBezTo>
                  <a:cubicBezTo>
                    <a:pt x="2169" y="434"/>
                    <a:pt x="1735" y="1"/>
                    <a:pt x="1235" y="1"/>
                  </a:cubicBezTo>
                  <a:close/>
                </a:path>
              </a:pathLst>
            </a:custGeom>
            <a:solidFill>
              <a:srgbClr val="B16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1075;p54">
              <a:extLst>
                <a:ext uri="{FF2B5EF4-FFF2-40B4-BE49-F238E27FC236}">
                  <a16:creationId xmlns:a16="http://schemas.microsoft.com/office/drawing/2014/main" id="{8F5AF111-408C-AE32-F0EA-D86C12D91A2A}"/>
                </a:ext>
              </a:extLst>
            </p:cNvPr>
            <p:cNvSpPr/>
            <p:nvPr/>
          </p:nvSpPr>
          <p:spPr>
            <a:xfrm>
              <a:off x="2485275" y="1394725"/>
              <a:ext cx="25875" cy="25100"/>
            </a:xfrm>
            <a:custGeom>
              <a:avLst/>
              <a:gdLst/>
              <a:ahLst/>
              <a:cxnLst/>
              <a:rect l="l" t="t" r="r" b="b"/>
              <a:pathLst>
                <a:path w="1035" h="1004" extrusionOk="0">
                  <a:moveTo>
                    <a:pt x="880" y="1"/>
                  </a:moveTo>
                  <a:cubicBezTo>
                    <a:pt x="403" y="1"/>
                    <a:pt x="1" y="421"/>
                    <a:pt x="1" y="903"/>
                  </a:cubicBezTo>
                  <a:cubicBezTo>
                    <a:pt x="1" y="936"/>
                    <a:pt x="1" y="970"/>
                    <a:pt x="1" y="1003"/>
                  </a:cubicBezTo>
                  <a:lnTo>
                    <a:pt x="134" y="1003"/>
                  </a:lnTo>
                  <a:cubicBezTo>
                    <a:pt x="634" y="1003"/>
                    <a:pt x="1035" y="603"/>
                    <a:pt x="1035" y="103"/>
                  </a:cubicBezTo>
                  <a:cubicBezTo>
                    <a:pt x="1035" y="69"/>
                    <a:pt x="1035" y="36"/>
                    <a:pt x="1035" y="2"/>
                  </a:cubicBezTo>
                  <a:lnTo>
                    <a:pt x="935" y="2"/>
                  </a:lnTo>
                  <a:cubicBezTo>
                    <a:pt x="917" y="1"/>
                    <a:pt x="898" y="1"/>
                    <a:pt x="880" y="1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1076;p54">
              <a:extLst>
                <a:ext uri="{FF2B5EF4-FFF2-40B4-BE49-F238E27FC236}">
                  <a16:creationId xmlns:a16="http://schemas.microsoft.com/office/drawing/2014/main" id="{B98DCD93-EE3C-916A-783D-8A059988CEAA}"/>
                </a:ext>
              </a:extLst>
            </p:cNvPr>
            <p:cNvSpPr/>
            <p:nvPr/>
          </p:nvSpPr>
          <p:spPr>
            <a:xfrm>
              <a:off x="2753800" y="1240250"/>
              <a:ext cx="176000" cy="318825"/>
            </a:xfrm>
            <a:custGeom>
              <a:avLst/>
              <a:gdLst/>
              <a:ahLst/>
              <a:cxnLst/>
              <a:rect l="l" t="t" r="r" b="b"/>
              <a:pathLst>
                <a:path w="7040" h="12753" extrusionOk="0">
                  <a:moveTo>
                    <a:pt x="2961" y="1"/>
                  </a:moveTo>
                  <a:cubicBezTo>
                    <a:pt x="2666" y="1"/>
                    <a:pt x="2333" y="489"/>
                    <a:pt x="2436" y="978"/>
                  </a:cubicBezTo>
                  <a:cubicBezTo>
                    <a:pt x="2669" y="1745"/>
                    <a:pt x="3003" y="2445"/>
                    <a:pt x="3436" y="3113"/>
                  </a:cubicBezTo>
                  <a:cubicBezTo>
                    <a:pt x="3770" y="3646"/>
                    <a:pt x="4004" y="5548"/>
                    <a:pt x="3837" y="6682"/>
                  </a:cubicBezTo>
                  <a:cubicBezTo>
                    <a:pt x="3756" y="7168"/>
                    <a:pt x="3499" y="7589"/>
                    <a:pt x="3174" y="7589"/>
                  </a:cubicBezTo>
                  <a:cubicBezTo>
                    <a:pt x="3098" y="7589"/>
                    <a:pt x="3018" y="7566"/>
                    <a:pt x="2936" y="7516"/>
                  </a:cubicBezTo>
                  <a:cubicBezTo>
                    <a:pt x="2502" y="7282"/>
                    <a:pt x="1935" y="6115"/>
                    <a:pt x="1402" y="5848"/>
                  </a:cubicBezTo>
                  <a:cubicBezTo>
                    <a:pt x="1194" y="5750"/>
                    <a:pt x="981" y="5706"/>
                    <a:pt x="789" y="5706"/>
                  </a:cubicBezTo>
                  <a:cubicBezTo>
                    <a:pt x="457" y="5706"/>
                    <a:pt x="185" y="5837"/>
                    <a:pt x="101" y="6048"/>
                  </a:cubicBezTo>
                  <a:cubicBezTo>
                    <a:pt x="1" y="6348"/>
                    <a:pt x="568" y="6882"/>
                    <a:pt x="801" y="7516"/>
                  </a:cubicBezTo>
                  <a:cubicBezTo>
                    <a:pt x="1035" y="8150"/>
                    <a:pt x="1202" y="9917"/>
                    <a:pt x="1635" y="10718"/>
                  </a:cubicBezTo>
                  <a:cubicBezTo>
                    <a:pt x="2169" y="11452"/>
                    <a:pt x="2769" y="12152"/>
                    <a:pt x="3436" y="12753"/>
                  </a:cubicBezTo>
                  <a:cubicBezTo>
                    <a:pt x="4471" y="12186"/>
                    <a:pt x="5338" y="11352"/>
                    <a:pt x="6005" y="10384"/>
                  </a:cubicBezTo>
                  <a:cubicBezTo>
                    <a:pt x="7039" y="8717"/>
                    <a:pt x="6739" y="3846"/>
                    <a:pt x="4237" y="1478"/>
                  </a:cubicBezTo>
                  <a:cubicBezTo>
                    <a:pt x="3870" y="978"/>
                    <a:pt x="3336" y="344"/>
                    <a:pt x="3203" y="144"/>
                  </a:cubicBezTo>
                  <a:cubicBezTo>
                    <a:pt x="3134" y="44"/>
                    <a:pt x="3049" y="1"/>
                    <a:pt x="2961" y="1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1077;p54">
              <a:extLst>
                <a:ext uri="{FF2B5EF4-FFF2-40B4-BE49-F238E27FC236}">
                  <a16:creationId xmlns:a16="http://schemas.microsoft.com/office/drawing/2014/main" id="{2C76F484-100E-4C7B-D8BC-8BE9A30F7F3C}"/>
                </a:ext>
              </a:extLst>
            </p:cNvPr>
            <p:cNvSpPr/>
            <p:nvPr/>
          </p:nvSpPr>
          <p:spPr>
            <a:xfrm>
              <a:off x="2839700" y="1252175"/>
              <a:ext cx="76750" cy="200175"/>
            </a:xfrm>
            <a:custGeom>
              <a:avLst/>
              <a:gdLst/>
              <a:ahLst/>
              <a:cxnLst/>
              <a:rect l="l" t="t" r="r" b="b"/>
              <a:pathLst>
                <a:path w="3070" h="8007" extrusionOk="0">
                  <a:moveTo>
                    <a:pt x="0" y="0"/>
                  </a:moveTo>
                  <a:cubicBezTo>
                    <a:pt x="67" y="501"/>
                    <a:pt x="234" y="1001"/>
                    <a:pt x="501" y="1435"/>
                  </a:cubicBezTo>
                  <a:cubicBezTo>
                    <a:pt x="834" y="2035"/>
                    <a:pt x="1101" y="2636"/>
                    <a:pt x="1301" y="3269"/>
                  </a:cubicBezTo>
                  <a:cubicBezTo>
                    <a:pt x="1435" y="3703"/>
                    <a:pt x="1568" y="4537"/>
                    <a:pt x="1735" y="5271"/>
                  </a:cubicBezTo>
                  <a:cubicBezTo>
                    <a:pt x="1902" y="6171"/>
                    <a:pt x="2002" y="7072"/>
                    <a:pt x="2035" y="8006"/>
                  </a:cubicBezTo>
                  <a:cubicBezTo>
                    <a:pt x="2035" y="8006"/>
                    <a:pt x="2536" y="8006"/>
                    <a:pt x="2836" y="7072"/>
                  </a:cubicBezTo>
                  <a:cubicBezTo>
                    <a:pt x="2903" y="6839"/>
                    <a:pt x="3003" y="6538"/>
                    <a:pt x="3069" y="6205"/>
                  </a:cubicBezTo>
                  <a:cubicBezTo>
                    <a:pt x="2869" y="4337"/>
                    <a:pt x="2169" y="2302"/>
                    <a:pt x="801" y="1001"/>
                  </a:cubicBezTo>
                  <a:cubicBezTo>
                    <a:pt x="568" y="668"/>
                    <a:pt x="234" y="267"/>
                    <a:pt x="0" y="0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1078;p54">
              <a:extLst>
                <a:ext uri="{FF2B5EF4-FFF2-40B4-BE49-F238E27FC236}">
                  <a16:creationId xmlns:a16="http://schemas.microsoft.com/office/drawing/2014/main" id="{3317C9EC-BE26-2C7D-E958-EB0D0B1912D3}"/>
                </a:ext>
              </a:extLst>
            </p:cNvPr>
            <p:cNvSpPr/>
            <p:nvPr/>
          </p:nvSpPr>
          <p:spPr>
            <a:xfrm>
              <a:off x="2842200" y="1217075"/>
              <a:ext cx="107600" cy="254450"/>
            </a:xfrm>
            <a:custGeom>
              <a:avLst/>
              <a:gdLst/>
              <a:ahLst/>
              <a:cxnLst/>
              <a:rect l="l" t="t" r="r" b="b"/>
              <a:pathLst>
                <a:path w="4304" h="10178" extrusionOk="0">
                  <a:moveTo>
                    <a:pt x="664" y="0"/>
                  </a:moveTo>
                  <a:cubicBezTo>
                    <a:pt x="654" y="0"/>
                    <a:pt x="644" y="1"/>
                    <a:pt x="634" y="3"/>
                  </a:cubicBezTo>
                  <a:cubicBezTo>
                    <a:pt x="1" y="103"/>
                    <a:pt x="134" y="1838"/>
                    <a:pt x="601" y="2639"/>
                  </a:cubicBezTo>
                  <a:cubicBezTo>
                    <a:pt x="1001" y="3306"/>
                    <a:pt x="1301" y="4040"/>
                    <a:pt x="1468" y="4807"/>
                  </a:cubicBezTo>
                  <a:cubicBezTo>
                    <a:pt x="1568" y="5407"/>
                    <a:pt x="1635" y="6041"/>
                    <a:pt x="1635" y="6675"/>
                  </a:cubicBezTo>
                  <a:cubicBezTo>
                    <a:pt x="1635" y="6675"/>
                    <a:pt x="1035" y="9343"/>
                    <a:pt x="868" y="10177"/>
                  </a:cubicBezTo>
                  <a:cubicBezTo>
                    <a:pt x="868" y="10177"/>
                    <a:pt x="2736" y="9177"/>
                    <a:pt x="3003" y="8209"/>
                  </a:cubicBezTo>
                  <a:cubicBezTo>
                    <a:pt x="3270" y="7275"/>
                    <a:pt x="4304" y="5107"/>
                    <a:pt x="1902" y="1304"/>
                  </a:cubicBezTo>
                  <a:cubicBezTo>
                    <a:pt x="1085" y="268"/>
                    <a:pt x="831" y="0"/>
                    <a:pt x="664" y="0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1079;p54">
              <a:extLst>
                <a:ext uri="{FF2B5EF4-FFF2-40B4-BE49-F238E27FC236}">
                  <a16:creationId xmlns:a16="http://schemas.microsoft.com/office/drawing/2014/main" id="{E0F2155F-99F4-9DB8-0214-995EE32ED3E0}"/>
                </a:ext>
              </a:extLst>
            </p:cNvPr>
            <p:cNvSpPr/>
            <p:nvPr/>
          </p:nvSpPr>
          <p:spPr>
            <a:xfrm>
              <a:off x="2874725" y="1237150"/>
              <a:ext cx="66750" cy="174325"/>
            </a:xfrm>
            <a:custGeom>
              <a:avLst/>
              <a:gdLst/>
              <a:ahLst/>
              <a:cxnLst/>
              <a:rect l="l" t="t" r="r" b="b"/>
              <a:pathLst>
                <a:path w="2670" h="6973" extrusionOk="0">
                  <a:moveTo>
                    <a:pt x="234" y="1"/>
                  </a:moveTo>
                  <a:cubicBezTo>
                    <a:pt x="34" y="301"/>
                    <a:pt x="0" y="635"/>
                    <a:pt x="67" y="935"/>
                  </a:cubicBezTo>
                  <a:cubicBezTo>
                    <a:pt x="167" y="1702"/>
                    <a:pt x="801" y="2870"/>
                    <a:pt x="934" y="3437"/>
                  </a:cubicBezTo>
                  <a:cubicBezTo>
                    <a:pt x="1101" y="4071"/>
                    <a:pt x="1201" y="4738"/>
                    <a:pt x="1268" y="5371"/>
                  </a:cubicBezTo>
                  <a:lnTo>
                    <a:pt x="1835" y="6973"/>
                  </a:lnTo>
                  <a:cubicBezTo>
                    <a:pt x="2169" y="5838"/>
                    <a:pt x="2669" y="3804"/>
                    <a:pt x="601" y="468"/>
                  </a:cubicBezTo>
                  <a:lnTo>
                    <a:pt x="234" y="1"/>
                  </a:ln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1080;p54">
              <a:extLst>
                <a:ext uri="{FF2B5EF4-FFF2-40B4-BE49-F238E27FC236}">
                  <a16:creationId xmlns:a16="http://schemas.microsoft.com/office/drawing/2014/main" id="{E9C9A3AA-6F57-69E9-87C3-648BE9A38C12}"/>
                </a:ext>
              </a:extLst>
            </p:cNvPr>
            <p:cNvSpPr/>
            <p:nvPr/>
          </p:nvSpPr>
          <p:spPr>
            <a:xfrm>
              <a:off x="2880900" y="1224875"/>
              <a:ext cx="73075" cy="187350"/>
            </a:xfrm>
            <a:custGeom>
              <a:avLst/>
              <a:gdLst/>
              <a:ahLst/>
              <a:cxnLst/>
              <a:rect l="l" t="t" r="r" b="b"/>
              <a:pathLst>
                <a:path w="2923" h="7494" extrusionOk="0">
                  <a:moveTo>
                    <a:pt x="748" y="0"/>
                  </a:moveTo>
                  <a:cubicBezTo>
                    <a:pt x="501" y="0"/>
                    <a:pt x="0" y="636"/>
                    <a:pt x="120" y="1326"/>
                  </a:cubicBezTo>
                  <a:cubicBezTo>
                    <a:pt x="321" y="2227"/>
                    <a:pt x="587" y="3127"/>
                    <a:pt x="954" y="3994"/>
                  </a:cubicBezTo>
                  <a:cubicBezTo>
                    <a:pt x="1121" y="4795"/>
                    <a:pt x="1088" y="6796"/>
                    <a:pt x="788" y="7464"/>
                  </a:cubicBezTo>
                  <a:cubicBezTo>
                    <a:pt x="788" y="7464"/>
                    <a:pt x="942" y="7494"/>
                    <a:pt x="1162" y="7494"/>
                  </a:cubicBezTo>
                  <a:cubicBezTo>
                    <a:pt x="1555" y="7494"/>
                    <a:pt x="2156" y="7398"/>
                    <a:pt x="2455" y="6863"/>
                  </a:cubicBezTo>
                  <a:cubicBezTo>
                    <a:pt x="2922" y="6063"/>
                    <a:pt x="2856" y="3828"/>
                    <a:pt x="1655" y="1559"/>
                  </a:cubicBezTo>
                  <a:cubicBezTo>
                    <a:pt x="1121" y="692"/>
                    <a:pt x="1021" y="192"/>
                    <a:pt x="821" y="25"/>
                  </a:cubicBezTo>
                  <a:cubicBezTo>
                    <a:pt x="801" y="8"/>
                    <a:pt x="776" y="0"/>
                    <a:pt x="748" y="0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1081;p54">
              <a:extLst>
                <a:ext uri="{FF2B5EF4-FFF2-40B4-BE49-F238E27FC236}">
                  <a16:creationId xmlns:a16="http://schemas.microsoft.com/office/drawing/2014/main" id="{A8E6ECAD-2CCF-8857-BD39-280060CD2FEE}"/>
                </a:ext>
              </a:extLst>
            </p:cNvPr>
            <p:cNvSpPr/>
            <p:nvPr/>
          </p:nvSpPr>
          <p:spPr>
            <a:xfrm>
              <a:off x="2906425" y="1253000"/>
              <a:ext cx="41700" cy="112600"/>
            </a:xfrm>
            <a:custGeom>
              <a:avLst/>
              <a:gdLst/>
              <a:ahLst/>
              <a:cxnLst/>
              <a:rect l="l" t="t" r="r" b="b"/>
              <a:pathLst>
                <a:path w="1668" h="4504" extrusionOk="0">
                  <a:moveTo>
                    <a:pt x="400" y="1"/>
                  </a:moveTo>
                  <a:cubicBezTo>
                    <a:pt x="67" y="368"/>
                    <a:pt x="0" y="668"/>
                    <a:pt x="234" y="1569"/>
                  </a:cubicBezTo>
                  <a:cubicBezTo>
                    <a:pt x="500" y="2636"/>
                    <a:pt x="967" y="3637"/>
                    <a:pt x="901" y="4504"/>
                  </a:cubicBezTo>
                  <a:cubicBezTo>
                    <a:pt x="1134" y="4304"/>
                    <a:pt x="1401" y="4170"/>
                    <a:pt x="1668" y="4070"/>
                  </a:cubicBezTo>
                  <a:cubicBezTo>
                    <a:pt x="1601" y="2803"/>
                    <a:pt x="1234" y="1535"/>
                    <a:pt x="634" y="434"/>
                  </a:cubicBezTo>
                  <a:lnTo>
                    <a:pt x="400" y="1"/>
                  </a:ln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1082;p54">
              <a:extLst>
                <a:ext uri="{FF2B5EF4-FFF2-40B4-BE49-F238E27FC236}">
                  <a16:creationId xmlns:a16="http://schemas.microsoft.com/office/drawing/2014/main" id="{62C19C17-A121-187B-4164-C644D8497986}"/>
                </a:ext>
              </a:extLst>
            </p:cNvPr>
            <p:cNvSpPr/>
            <p:nvPr/>
          </p:nvSpPr>
          <p:spPr>
            <a:xfrm>
              <a:off x="2812175" y="1254600"/>
              <a:ext cx="199350" cy="407050"/>
            </a:xfrm>
            <a:custGeom>
              <a:avLst/>
              <a:gdLst/>
              <a:ahLst/>
              <a:cxnLst/>
              <a:rect l="l" t="t" r="r" b="b"/>
              <a:pathLst>
                <a:path w="7974" h="16282" extrusionOk="0">
                  <a:moveTo>
                    <a:pt x="4598" y="1"/>
                  </a:moveTo>
                  <a:cubicBezTo>
                    <a:pt x="4589" y="1"/>
                    <a:pt x="4580" y="2"/>
                    <a:pt x="4571" y="3"/>
                  </a:cubicBezTo>
                  <a:cubicBezTo>
                    <a:pt x="4237" y="104"/>
                    <a:pt x="3937" y="404"/>
                    <a:pt x="4370" y="2105"/>
                  </a:cubicBezTo>
                  <a:cubicBezTo>
                    <a:pt x="4571" y="2872"/>
                    <a:pt x="4837" y="3706"/>
                    <a:pt x="4737" y="4273"/>
                  </a:cubicBezTo>
                  <a:cubicBezTo>
                    <a:pt x="4637" y="4707"/>
                    <a:pt x="4471" y="5107"/>
                    <a:pt x="4204" y="5441"/>
                  </a:cubicBezTo>
                  <a:cubicBezTo>
                    <a:pt x="3870" y="6008"/>
                    <a:pt x="2236" y="7742"/>
                    <a:pt x="1535" y="8843"/>
                  </a:cubicBezTo>
                  <a:cubicBezTo>
                    <a:pt x="1035" y="9644"/>
                    <a:pt x="1" y="10845"/>
                    <a:pt x="1101" y="12145"/>
                  </a:cubicBezTo>
                  <a:cubicBezTo>
                    <a:pt x="1902" y="13480"/>
                    <a:pt x="2636" y="14847"/>
                    <a:pt x="3236" y="16282"/>
                  </a:cubicBezTo>
                  <a:lnTo>
                    <a:pt x="7973" y="13013"/>
                  </a:lnTo>
                  <a:cubicBezTo>
                    <a:pt x="7973" y="13013"/>
                    <a:pt x="5638" y="10044"/>
                    <a:pt x="5938" y="8876"/>
                  </a:cubicBezTo>
                  <a:cubicBezTo>
                    <a:pt x="6305" y="7542"/>
                    <a:pt x="6539" y="6175"/>
                    <a:pt x="6639" y="4774"/>
                  </a:cubicBezTo>
                  <a:cubicBezTo>
                    <a:pt x="6639" y="4106"/>
                    <a:pt x="5838" y="2238"/>
                    <a:pt x="5571" y="1671"/>
                  </a:cubicBezTo>
                  <a:cubicBezTo>
                    <a:pt x="5312" y="1120"/>
                    <a:pt x="4926" y="1"/>
                    <a:pt x="4598" y="1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1083;p54">
              <a:extLst>
                <a:ext uri="{FF2B5EF4-FFF2-40B4-BE49-F238E27FC236}">
                  <a16:creationId xmlns:a16="http://schemas.microsoft.com/office/drawing/2014/main" id="{6B6FBCC3-7921-DB78-67F7-91FD107438DA}"/>
                </a:ext>
              </a:extLst>
            </p:cNvPr>
            <p:cNvSpPr/>
            <p:nvPr/>
          </p:nvSpPr>
          <p:spPr>
            <a:xfrm>
              <a:off x="2836375" y="1392275"/>
              <a:ext cx="76725" cy="113425"/>
            </a:xfrm>
            <a:custGeom>
              <a:avLst/>
              <a:gdLst/>
              <a:ahLst/>
              <a:cxnLst/>
              <a:rect l="l" t="t" r="r" b="b"/>
              <a:pathLst>
                <a:path w="3069" h="4537" extrusionOk="0">
                  <a:moveTo>
                    <a:pt x="3069" y="0"/>
                  </a:moveTo>
                  <a:lnTo>
                    <a:pt x="3069" y="0"/>
                  </a:lnTo>
                  <a:cubicBezTo>
                    <a:pt x="2569" y="734"/>
                    <a:pt x="1968" y="1401"/>
                    <a:pt x="1268" y="2002"/>
                  </a:cubicBezTo>
                  <a:cubicBezTo>
                    <a:pt x="567" y="2669"/>
                    <a:pt x="0" y="3836"/>
                    <a:pt x="0" y="4537"/>
                  </a:cubicBezTo>
                  <a:cubicBezTo>
                    <a:pt x="267" y="3636"/>
                    <a:pt x="801" y="2802"/>
                    <a:pt x="1534" y="2202"/>
                  </a:cubicBezTo>
                  <a:cubicBezTo>
                    <a:pt x="2235" y="1635"/>
                    <a:pt x="2802" y="868"/>
                    <a:pt x="3069" y="0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1084;p54">
              <a:extLst>
                <a:ext uri="{FF2B5EF4-FFF2-40B4-BE49-F238E27FC236}">
                  <a16:creationId xmlns:a16="http://schemas.microsoft.com/office/drawing/2014/main" id="{5A5F0CDD-06ED-1427-0338-1167AD4263C3}"/>
                </a:ext>
              </a:extLst>
            </p:cNvPr>
            <p:cNvSpPr/>
            <p:nvPr/>
          </p:nvSpPr>
          <p:spPr>
            <a:xfrm>
              <a:off x="2870550" y="1534050"/>
              <a:ext cx="323600" cy="467200"/>
            </a:xfrm>
            <a:custGeom>
              <a:avLst/>
              <a:gdLst/>
              <a:ahLst/>
              <a:cxnLst/>
              <a:rect l="l" t="t" r="r" b="b"/>
              <a:pathLst>
                <a:path w="12944" h="18688" extrusionOk="0">
                  <a:moveTo>
                    <a:pt x="4370" y="0"/>
                  </a:moveTo>
                  <a:lnTo>
                    <a:pt x="1" y="3169"/>
                  </a:lnTo>
                  <a:cubicBezTo>
                    <a:pt x="1135" y="5771"/>
                    <a:pt x="3603" y="12809"/>
                    <a:pt x="4504" y="14544"/>
                  </a:cubicBezTo>
                  <a:cubicBezTo>
                    <a:pt x="5726" y="16846"/>
                    <a:pt x="8497" y="18688"/>
                    <a:pt x="10178" y="18688"/>
                  </a:cubicBezTo>
                  <a:cubicBezTo>
                    <a:pt x="10470" y="18688"/>
                    <a:pt x="10729" y="18632"/>
                    <a:pt x="10942" y="18513"/>
                  </a:cubicBezTo>
                  <a:cubicBezTo>
                    <a:pt x="12343" y="17746"/>
                    <a:pt x="12943" y="14544"/>
                    <a:pt x="12043" y="11675"/>
                  </a:cubicBezTo>
                  <a:cubicBezTo>
                    <a:pt x="10975" y="8306"/>
                    <a:pt x="5571" y="2068"/>
                    <a:pt x="4370" y="0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1085;p54">
              <a:extLst>
                <a:ext uri="{FF2B5EF4-FFF2-40B4-BE49-F238E27FC236}">
                  <a16:creationId xmlns:a16="http://schemas.microsoft.com/office/drawing/2014/main" id="{EE504E2E-6630-FE4F-BF53-400E0DACAED4}"/>
                </a:ext>
              </a:extLst>
            </p:cNvPr>
            <p:cNvSpPr/>
            <p:nvPr/>
          </p:nvSpPr>
          <p:spPr>
            <a:xfrm>
              <a:off x="1535350" y="1564050"/>
              <a:ext cx="866550" cy="1136525"/>
            </a:xfrm>
            <a:custGeom>
              <a:avLst/>
              <a:gdLst/>
              <a:ahLst/>
              <a:cxnLst/>
              <a:rect l="l" t="t" r="r" b="b"/>
              <a:pathLst>
                <a:path w="34662" h="45461" extrusionOk="0">
                  <a:moveTo>
                    <a:pt x="32694" y="1"/>
                  </a:moveTo>
                  <a:cubicBezTo>
                    <a:pt x="27524" y="1"/>
                    <a:pt x="26123" y="2303"/>
                    <a:pt x="24588" y="6105"/>
                  </a:cubicBezTo>
                  <a:cubicBezTo>
                    <a:pt x="23020" y="9908"/>
                    <a:pt x="19551" y="20015"/>
                    <a:pt x="19551" y="20015"/>
                  </a:cubicBezTo>
                  <a:cubicBezTo>
                    <a:pt x="18484" y="21850"/>
                    <a:pt x="17616" y="23751"/>
                    <a:pt x="16883" y="25719"/>
                  </a:cubicBezTo>
                  <a:cubicBezTo>
                    <a:pt x="16049" y="28088"/>
                    <a:pt x="13447" y="37494"/>
                    <a:pt x="12413" y="37961"/>
                  </a:cubicBezTo>
                  <a:cubicBezTo>
                    <a:pt x="11412" y="38462"/>
                    <a:pt x="6909" y="38395"/>
                    <a:pt x="5241" y="38829"/>
                  </a:cubicBezTo>
                  <a:cubicBezTo>
                    <a:pt x="3540" y="39262"/>
                    <a:pt x="1305" y="40797"/>
                    <a:pt x="137" y="41764"/>
                  </a:cubicBezTo>
                  <a:cubicBezTo>
                    <a:pt x="0" y="42230"/>
                    <a:pt x="515" y="42425"/>
                    <a:pt x="1017" y="42425"/>
                  </a:cubicBezTo>
                  <a:cubicBezTo>
                    <a:pt x="1127" y="42425"/>
                    <a:pt x="1236" y="42416"/>
                    <a:pt x="1338" y="42398"/>
                  </a:cubicBezTo>
                  <a:cubicBezTo>
                    <a:pt x="2372" y="42265"/>
                    <a:pt x="4007" y="41397"/>
                    <a:pt x="5141" y="41364"/>
                  </a:cubicBezTo>
                  <a:cubicBezTo>
                    <a:pt x="5441" y="41351"/>
                    <a:pt x="5740" y="41344"/>
                    <a:pt x="6038" y="41344"/>
                  </a:cubicBezTo>
                  <a:cubicBezTo>
                    <a:pt x="7229" y="41344"/>
                    <a:pt x="8403" y="41451"/>
                    <a:pt x="9577" y="41664"/>
                  </a:cubicBezTo>
                  <a:cubicBezTo>
                    <a:pt x="10044" y="41798"/>
                    <a:pt x="9911" y="42198"/>
                    <a:pt x="8343" y="43032"/>
                  </a:cubicBezTo>
                  <a:cubicBezTo>
                    <a:pt x="6775" y="43866"/>
                    <a:pt x="6509" y="44800"/>
                    <a:pt x="6642" y="45267"/>
                  </a:cubicBezTo>
                  <a:cubicBezTo>
                    <a:pt x="6681" y="45403"/>
                    <a:pt x="6760" y="45460"/>
                    <a:pt x="6880" y="45460"/>
                  </a:cubicBezTo>
                  <a:cubicBezTo>
                    <a:pt x="7170" y="45460"/>
                    <a:pt x="7698" y="45130"/>
                    <a:pt x="8477" y="44800"/>
                  </a:cubicBezTo>
                  <a:cubicBezTo>
                    <a:pt x="9577" y="44333"/>
                    <a:pt x="11479" y="43766"/>
                    <a:pt x="13180" y="43032"/>
                  </a:cubicBezTo>
                  <a:cubicBezTo>
                    <a:pt x="14881" y="42265"/>
                    <a:pt x="15882" y="42198"/>
                    <a:pt x="16816" y="41130"/>
                  </a:cubicBezTo>
                  <a:cubicBezTo>
                    <a:pt x="17783" y="40030"/>
                    <a:pt x="18050" y="38895"/>
                    <a:pt x="19218" y="36661"/>
                  </a:cubicBezTo>
                  <a:cubicBezTo>
                    <a:pt x="20352" y="34426"/>
                    <a:pt x="22787" y="30623"/>
                    <a:pt x="23754" y="28688"/>
                  </a:cubicBezTo>
                  <a:cubicBezTo>
                    <a:pt x="25122" y="26053"/>
                    <a:pt x="25722" y="23885"/>
                    <a:pt x="27123" y="20983"/>
                  </a:cubicBezTo>
                  <a:cubicBezTo>
                    <a:pt x="28824" y="17580"/>
                    <a:pt x="32427" y="10075"/>
                    <a:pt x="32427" y="10075"/>
                  </a:cubicBezTo>
                  <a:cubicBezTo>
                    <a:pt x="32427" y="10075"/>
                    <a:pt x="34662" y="3403"/>
                    <a:pt x="32694" y="1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1086;p54">
              <a:extLst>
                <a:ext uri="{FF2B5EF4-FFF2-40B4-BE49-F238E27FC236}">
                  <a16:creationId xmlns:a16="http://schemas.microsoft.com/office/drawing/2014/main" id="{8A1C7ACB-0A9C-2DD9-3394-9A7B4E02975B}"/>
                </a:ext>
              </a:extLst>
            </p:cNvPr>
            <p:cNvSpPr/>
            <p:nvPr/>
          </p:nvSpPr>
          <p:spPr>
            <a:xfrm>
              <a:off x="2969800" y="1145225"/>
              <a:ext cx="82575" cy="76950"/>
            </a:xfrm>
            <a:custGeom>
              <a:avLst/>
              <a:gdLst/>
              <a:ahLst/>
              <a:cxnLst/>
              <a:rect l="l" t="t" r="r" b="b"/>
              <a:pathLst>
                <a:path w="3303" h="3078" extrusionOk="0">
                  <a:moveTo>
                    <a:pt x="3073" y="0"/>
                  </a:moveTo>
                  <a:cubicBezTo>
                    <a:pt x="3019" y="0"/>
                    <a:pt x="2969" y="25"/>
                    <a:pt x="2936" y="75"/>
                  </a:cubicBezTo>
                  <a:lnTo>
                    <a:pt x="100" y="2744"/>
                  </a:lnTo>
                  <a:cubicBezTo>
                    <a:pt x="0" y="2811"/>
                    <a:pt x="0" y="2944"/>
                    <a:pt x="100" y="3011"/>
                  </a:cubicBezTo>
                  <a:cubicBezTo>
                    <a:pt x="134" y="3044"/>
                    <a:pt x="167" y="3078"/>
                    <a:pt x="234" y="3078"/>
                  </a:cubicBezTo>
                  <a:cubicBezTo>
                    <a:pt x="267" y="3078"/>
                    <a:pt x="334" y="3044"/>
                    <a:pt x="367" y="3011"/>
                  </a:cubicBezTo>
                  <a:lnTo>
                    <a:pt x="3236" y="342"/>
                  </a:lnTo>
                  <a:cubicBezTo>
                    <a:pt x="3303" y="276"/>
                    <a:pt x="3303" y="142"/>
                    <a:pt x="3236" y="75"/>
                  </a:cubicBezTo>
                  <a:cubicBezTo>
                    <a:pt x="3186" y="25"/>
                    <a:pt x="3127" y="0"/>
                    <a:pt x="3073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1087;p54">
              <a:extLst>
                <a:ext uri="{FF2B5EF4-FFF2-40B4-BE49-F238E27FC236}">
                  <a16:creationId xmlns:a16="http://schemas.microsoft.com/office/drawing/2014/main" id="{C0A2826D-8665-C3EF-F5FE-AAFAAA5977F8}"/>
                </a:ext>
              </a:extLst>
            </p:cNvPr>
            <p:cNvSpPr/>
            <p:nvPr/>
          </p:nvSpPr>
          <p:spPr>
            <a:xfrm>
              <a:off x="2987300" y="1221850"/>
              <a:ext cx="104275" cy="37025"/>
            </a:xfrm>
            <a:custGeom>
              <a:avLst/>
              <a:gdLst/>
              <a:ahLst/>
              <a:cxnLst/>
              <a:rect l="l" t="t" r="r" b="b"/>
              <a:pathLst>
                <a:path w="4171" h="1481" extrusionOk="0">
                  <a:moveTo>
                    <a:pt x="3973" y="0"/>
                  </a:moveTo>
                  <a:cubicBezTo>
                    <a:pt x="3951" y="0"/>
                    <a:pt x="3927" y="5"/>
                    <a:pt x="3903" y="13"/>
                  </a:cubicBezTo>
                  <a:lnTo>
                    <a:pt x="167" y="1080"/>
                  </a:lnTo>
                  <a:cubicBezTo>
                    <a:pt x="67" y="1113"/>
                    <a:pt x="1" y="1213"/>
                    <a:pt x="34" y="1313"/>
                  </a:cubicBezTo>
                  <a:cubicBezTo>
                    <a:pt x="34" y="1414"/>
                    <a:pt x="134" y="1480"/>
                    <a:pt x="201" y="1480"/>
                  </a:cubicBezTo>
                  <a:lnTo>
                    <a:pt x="268" y="1447"/>
                  </a:lnTo>
                  <a:lnTo>
                    <a:pt x="4004" y="379"/>
                  </a:lnTo>
                  <a:cubicBezTo>
                    <a:pt x="4104" y="346"/>
                    <a:pt x="4170" y="246"/>
                    <a:pt x="4137" y="146"/>
                  </a:cubicBezTo>
                  <a:cubicBezTo>
                    <a:pt x="4111" y="44"/>
                    <a:pt x="4047" y="0"/>
                    <a:pt x="3973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1088;p54">
              <a:extLst>
                <a:ext uri="{FF2B5EF4-FFF2-40B4-BE49-F238E27FC236}">
                  <a16:creationId xmlns:a16="http://schemas.microsoft.com/office/drawing/2014/main" id="{E0326B26-6A59-747A-850E-DFE8DC834809}"/>
                </a:ext>
              </a:extLst>
            </p:cNvPr>
            <p:cNvSpPr/>
            <p:nvPr/>
          </p:nvSpPr>
          <p:spPr>
            <a:xfrm>
              <a:off x="2996475" y="1291375"/>
              <a:ext cx="107600" cy="22525"/>
            </a:xfrm>
            <a:custGeom>
              <a:avLst/>
              <a:gdLst/>
              <a:ahLst/>
              <a:cxnLst/>
              <a:rect l="l" t="t" r="r" b="b"/>
              <a:pathLst>
                <a:path w="4304" h="901" extrusionOk="0">
                  <a:moveTo>
                    <a:pt x="234" y="0"/>
                  </a:moveTo>
                  <a:cubicBezTo>
                    <a:pt x="134" y="0"/>
                    <a:pt x="34" y="67"/>
                    <a:pt x="1" y="167"/>
                  </a:cubicBezTo>
                  <a:cubicBezTo>
                    <a:pt x="1" y="300"/>
                    <a:pt x="67" y="400"/>
                    <a:pt x="167" y="400"/>
                  </a:cubicBezTo>
                  <a:lnTo>
                    <a:pt x="4070" y="901"/>
                  </a:lnTo>
                  <a:lnTo>
                    <a:pt x="4104" y="901"/>
                  </a:lnTo>
                  <a:cubicBezTo>
                    <a:pt x="4204" y="901"/>
                    <a:pt x="4270" y="801"/>
                    <a:pt x="4304" y="734"/>
                  </a:cubicBezTo>
                  <a:cubicBezTo>
                    <a:pt x="4304" y="601"/>
                    <a:pt x="4237" y="501"/>
                    <a:pt x="4104" y="501"/>
                  </a:cubicBezTo>
                  <a:lnTo>
                    <a:pt x="234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44"/>
          <p:cNvSpPr txBox="1">
            <a:spLocks noGrp="1"/>
          </p:cNvSpPr>
          <p:nvPr>
            <p:ph type="title"/>
          </p:nvPr>
        </p:nvSpPr>
        <p:spPr>
          <a:xfrm flipH="1">
            <a:off x="324469" y="2247058"/>
            <a:ext cx="3528443" cy="15209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/>
              <a:t>Conclusions</a:t>
            </a:r>
            <a:endParaRPr lang="en-US" sz="2800" b="1" dirty="0">
              <a:solidFill>
                <a:schemeClr val="accent5"/>
              </a:solidFill>
            </a:endParaRPr>
          </a:p>
        </p:txBody>
      </p:sp>
      <p:grpSp>
        <p:nvGrpSpPr>
          <p:cNvPr id="2" name="Google Shape;3311;p73">
            <a:extLst>
              <a:ext uri="{FF2B5EF4-FFF2-40B4-BE49-F238E27FC236}">
                <a16:creationId xmlns:a16="http://schemas.microsoft.com/office/drawing/2014/main" id="{B70531B7-3AB5-FC68-20C1-3FC8170A9B44}"/>
              </a:ext>
            </a:extLst>
          </p:cNvPr>
          <p:cNvGrpSpPr/>
          <p:nvPr/>
        </p:nvGrpSpPr>
        <p:grpSpPr>
          <a:xfrm>
            <a:off x="4738900" y="886747"/>
            <a:ext cx="3658429" cy="3575323"/>
            <a:chOff x="4981419" y="541059"/>
            <a:chExt cx="3959767" cy="3869816"/>
          </a:xfrm>
        </p:grpSpPr>
        <p:sp>
          <p:nvSpPr>
            <p:cNvPr id="3" name="Google Shape;3312;p73">
              <a:extLst>
                <a:ext uri="{FF2B5EF4-FFF2-40B4-BE49-F238E27FC236}">
                  <a16:creationId xmlns:a16="http://schemas.microsoft.com/office/drawing/2014/main" id="{2FEE571E-0352-351A-CE87-0F40B48FBC48}"/>
                </a:ext>
              </a:extLst>
            </p:cNvPr>
            <p:cNvSpPr/>
            <p:nvPr/>
          </p:nvSpPr>
          <p:spPr>
            <a:xfrm>
              <a:off x="4981419" y="2256088"/>
              <a:ext cx="3945689" cy="2154787"/>
            </a:xfrm>
            <a:custGeom>
              <a:avLst/>
              <a:gdLst/>
              <a:ahLst/>
              <a:cxnLst/>
              <a:rect l="l" t="t" r="r" b="b"/>
              <a:pathLst>
                <a:path w="196474" h="107578" extrusionOk="0">
                  <a:moveTo>
                    <a:pt x="98237" y="0"/>
                  </a:moveTo>
                  <a:cubicBezTo>
                    <a:pt x="43998" y="0"/>
                    <a:pt x="0" y="24084"/>
                    <a:pt x="0" y="53772"/>
                  </a:cubicBezTo>
                  <a:cubicBezTo>
                    <a:pt x="0" y="83493"/>
                    <a:pt x="43998" y="107577"/>
                    <a:pt x="98237" y="107577"/>
                  </a:cubicBezTo>
                  <a:cubicBezTo>
                    <a:pt x="152476" y="107577"/>
                    <a:pt x="196474" y="83493"/>
                    <a:pt x="196474" y="53772"/>
                  </a:cubicBezTo>
                  <a:cubicBezTo>
                    <a:pt x="196474" y="24084"/>
                    <a:pt x="152476" y="0"/>
                    <a:pt x="98237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3313;p73">
              <a:extLst>
                <a:ext uri="{FF2B5EF4-FFF2-40B4-BE49-F238E27FC236}">
                  <a16:creationId xmlns:a16="http://schemas.microsoft.com/office/drawing/2014/main" id="{80A43C93-BB50-99EA-E560-B840B52CCD4C}"/>
                </a:ext>
              </a:extLst>
            </p:cNvPr>
            <p:cNvSpPr/>
            <p:nvPr/>
          </p:nvSpPr>
          <p:spPr>
            <a:xfrm>
              <a:off x="7573247" y="2743157"/>
              <a:ext cx="1166974" cy="672187"/>
            </a:xfrm>
            <a:custGeom>
              <a:avLst/>
              <a:gdLst/>
              <a:ahLst/>
              <a:cxnLst/>
              <a:rect l="l" t="t" r="r" b="b"/>
              <a:pathLst>
                <a:path w="58109" h="33559" extrusionOk="0">
                  <a:moveTo>
                    <a:pt x="29054" y="1"/>
                  </a:moveTo>
                  <a:cubicBezTo>
                    <a:pt x="13009" y="1"/>
                    <a:pt x="0" y="7539"/>
                    <a:pt x="0" y="16779"/>
                  </a:cubicBezTo>
                  <a:cubicBezTo>
                    <a:pt x="0" y="26053"/>
                    <a:pt x="13009" y="33558"/>
                    <a:pt x="29054" y="33558"/>
                  </a:cubicBezTo>
                  <a:cubicBezTo>
                    <a:pt x="45099" y="33558"/>
                    <a:pt x="58108" y="26053"/>
                    <a:pt x="58108" y="16779"/>
                  </a:cubicBezTo>
                  <a:cubicBezTo>
                    <a:pt x="58108" y="7539"/>
                    <a:pt x="45099" y="1"/>
                    <a:pt x="2905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3314;p73">
              <a:extLst>
                <a:ext uri="{FF2B5EF4-FFF2-40B4-BE49-F238E27FC236}">
                  <a16:creationId xmlns:a16="http://schemas.microsoft.com/office/drawing/2014/main" id="{16C62C3A-EB23-A071-6B2A-99694ACABB64}"/>
                </a:ext>
              </a:extLst>
            </p:cNvPr>
            <p:cNvSpPr/>
            <p:nvPr/>
          </p:nvSpPr>
          <p:spPr>
            <a:xfrm>
              <a:off x="5590341" y="2721785"/>
              <a:ext cx="2253558" cy="1298224"/>
            </a:xfrm>
            <a:custGeom>
              <a:avLst/>
              <a:gdLst/>
              <a:ahLst/>
              <a:cxnLst/>
              <a:rect l="l" t="t" r="r" b="b"/>
              <a:pathLst>
                <a:path w="112215" h="64814" extrusionOk="0">
                  <a:moveTo>
                    <a:pt x="74266" y="0"/>
                  </a:moveTo>
                  <a:cubicBezTo>
                    <a:pt x="73970" y="0"/>
                    <a:pt x="73670" y="67"/>
                    <a:pt x="73387" y="200"/>
                  </a:cubicBezTo>
                  <a:lnTo>
                    <a:pt x="501" y="42497"/>
                  </a:lnTo>
                  <a:cubicBezTo>
                    <a:pt x="1" y="42664"/>
                    <a:pt x="1" y="43331"/>
                    <a:pt x="501" y="43498"/>
                  </a:cubicBezTo>
                  <a:lnTo>
                    <a:pt x="37094" y="64613"/>
                  </a:lnTo>
                  <a:cubicBezTo>
                    <a:pt x="37361" y="64747"/>
                    <a:pt x="37661" y="64813"/>
                    <a:pt x="37961" y="64813"/>
                  </a:cubicBezTo>
                  <a:cubicBezTo>
                    <a:pt x="38262" y="64813"/>
                    <a:pt x="38562" y="64747"/>
                    <a:pt x="38829" y="64613"/>
                  </a:cubicBezTo>
                  <a:lnTo>
                    <a:pt x="111747" y="22316"/>
                  </a:lnTo>
                  <a:cubicBezTo>
                    <a:pt x="112214" y="22149"/>
                    <a:pt x="112214" y="21482"/>
                    <a:pt x="111747" y="21316"/>
                  </a:cubicBezTo>
                  <a:lnTo>
                    <a:pt x="75121" y="200"/>
                  </a:lnTo>
                  <a:cubicBezTo>
                    <a:pt x="74854" y="67"/>
                    <a:pt x="74563" y="0"/>
                    <a:pt x="7426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315;p73">
              <a:extLst>
                <a:ext uri="{FF2B5EF4-FFF2-40B4-BE49-F238E27FC236}">
                  <a16:creationId xmlns:a16="http://schemas.microsoft.com/office/drawing/2014/main" id="{453D73AC-B2F7-58AC-4E3B-EFEAED5DCFCD}"/>
                </a:ext>
              </a:extLst>
            </p:cNvPr>
            <p:cNvSpPr/>
            <p:nvPr/>
          </p:nvSpPr>
          <p:spPr>
            <a:xfrm>
              <a:off x="5522020" y="2701074"/>
              <a:ext cx="1122090" cy="646108"/>
            </a:xfrm>
            <a:custGeom>
              <a:avLst/>
              <a:gdLst/>
              <a:ahLst/>
              <a:cxnLst/>
              <a:rect l="l" t="t" r="r" b="b"/>
              <a:pathLst>
                <a:path w="55874" h="32257" extrusionOk="0">
                  <a:moveTo>
                    <a:pt x="27954" y="0"/>
                  </a:moveTo>
                  <a:cubicBezTo>
                    <a:pt x="12509" y="0"/>
                    <a:pt x="1" y="7239"/>
                    <a:pt x="1" y="16145"/>
                  </a:cubicBezTo>
                  <a:cubicBezTo>
                    <a:pt x="1" y="25051"/>
                    <a:pt x="12509" y="32257"/>
                    <a:pt x="27954" y="32257"/>
                  </a:cubicBezTo>
                  <a:cubicBezTo>
                    <a:pt x="43365" y="32257"/>
                    <a:pt x="55874" y="25051"/>
                    <a:pt x="55874" y="16145"/>
                  </a:cubicBezTo>
                  <a:cubicBezTo>
                    <a:pt x="55874" y="7239"/>
                    <a:pt x="43365" y="0"/>
                    <a:pt x="2795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316;p73">
              <a:extLst>
                <a:ext uri="{FF2B5EF4-FFF2-40B4-BE49-F238E27FC236}">
                  <a16:creationId xmlns:a16="http://schemas.microsoft.com/office/drawing/2014/main" id="{BDD56A05-D5CA-F4F8-7636-8EC810AEC8F3}"/>
                </a:ext>
              </a:extLst>
            </p:cNvPr>
            <p:cNvSpPr/>
            <p:nvPr/>
          </p:nvSpPr>
          <p:spPr>
            <a:xfrm>
              <a:off x="5156920" y="3456746"/>
              <a:ext cx="828684" cy="477075"/>
            </a:xfrm>
            <a:custGeom>
              <a:avLst/>
              <a:gdLst/>
              <a:ahLst/>
              <a:cxnLst/>
              <a:rect l="l" t="t" r="r" b="b"/>
              <a:pathLst>
                <a:path w="41264" h="23818" extrusionOk="0">
                  <a:moveTo>
                    <a:pt x="19848" y="0"/>
                  </a:moveTo>
                  <a:lnTo>
                    <a:pt x="1" y="11475"/>
                  </a:lnTo>
                  <a:lnTo>
                    <a:pt x="21383" y="23817"/>
                  </a:lnTo>
                  <a:lnTo>
                    <a:pt x="41264" y="12342"/>
                  </a:lnTo>
                  <a:lnTo>
                    <a:pt x="19848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317;p73">
              <a:extLst>
                <a:ext uri="{FF2B5EF4-FFF2-40B4-BE49-F238E27FC236}">
                  <a16:creationId xmlns:a16="http://schemas.microsoft.com/office/drawing/2014/main" id="{10A6B78B-0392-628D-034B-966F07CF92BC}"/>
                </a:ext>
              </a:extLst>
            </p:cNvPr>
            <p:cNvSpPr/>
            <p:nvPr/>
          </p:nvSpPr>
          <p:spPr>
            <a:xfrm>
              <a:off x="5629200" y="3751387"/>
              <a:ext cx="751648" cy="431647"/>
            </a:xfrm>
            <a:custGeom>
              <a:avLst/>
              <a:gdLst/>
              <a:ahLst/>
              <a:cxnLst/>
              <a:rect l="l" t="t" r="r" b="b"/>
              <a:pathLst>
                <a:path w="37428" h="21550" extrusionOk="0">
                  <a:moveTo>
                    <a:pt x="16045" y="1"/>
                  </a:moveTo>
                  <a:lnTo>
                    <a:pt x="1" y="9207"/>
                  </a:lnTo>
                  <a:lnTo>
                    <a:pt x="21383" y="21549"/>
                  </a:lnTo>
                  <a:lnTo>
                    <a:pt x="37427" y="12343"/>
                  </a:lnTo>
                  <a:lnTo>
                    <a:pt x="16045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318;p73">
              <a:extLst>
                <a:ext uri="{FF2B5EF4-FFF2-40B4-BE49-F238E27FC236}">
                  <a16:creationId xmlns:a16="http://schemas.microsoft.com/office/drawing/2014/main" id="{DBE3F4A9-7F5F-08FE-BAE4-01D9FE6D1E74}"/>
                </a:ext>
              </a:extLst>
            </p:cNvPr>
            <p:cNvSpPr/>
            <p:nvPr/>
          </p:nvSpPr>
          <p:spPr>
            <a:xfrm>
              <a:off x="6424367" y="541059"/>
              <a:ext cx="412013" cy="513289"/>
            </a:xfrm>
            <a:custGeom>
              <a:avLst/>
              <a:gdLst/>
              <a:ahLst/>
              <a:cxnLst/>
              <a:rect l="l" t="t" r="r" b="b"/>
              <a:pathLst>
                <a:path w="20516" h="25626" extrusionOk="0">
                  <a:moveTo>
                    <a:pt x="13250" y="0"/>
                  </a:moveTo>
                  <a:cubicBezTo>
                    <a:pt x="11924" y="0"/>
                    <a:pt x="10438" y="474"/>
                    <a:pt x="8874" y="1496"/>
                  </a:cubicBezTo>
                  <a:cubicBezTo>
                    <a:pt x="3870" y="4732"/>
                    <a:pt x="1" y="12171"/>
                    <a:pt x="301" y="18142"/>
                  </a:cubicBezTo>
                  <a:cubicBezTo>
                    <a:pt x="434" y="21144"/>
                    <a:pt x="1602" y="23179"/>
                    <a:pt x="3303" y="24079"/>
                  </a:cubicBezTo>
                  <a:lnTo>
                    <a:pt x="5071" y="25113"/>
                  </a:lnTo>
                  <a:cubicBezTo>
                    <a:pt x="5722" y="25452"/>
                    <a:pt x="6459" y="25625"/>
                    <a:pt x="7257" y="25625"/>
                  </a:cubicBezTo>
                  <a:cubicBezTo>
                    <a:pt x="8583" y="25625"/>
                    <a:pt x="10080" y="25146"/>
                    <a:pt x="11642" y="24146"/>
                  </a:cubicBezTo>
                  <a:cubicBezTo>
                    <a:pt x="16646" y="20910"/>
                    <a:pt x="20515" y="13438"/>
                    <a:pt x="20215" y="7467"/>
                  </a:cubicBezTo>
                  <a:cubicBezTo>
                    <a:pt x="20082" y="4499"/>
                    <a:pt x="18914" y="2430"/>
                    <a:pt x="17180" y="1530"/>
                  </a:cubicBezTo>
                  <a:lnTo>
                    <a:pt x="15445" y="496"/>
                  </a:lnTo>
                  <a:cubicBezTo>
                    <a:pt x="14782" y="171"/>
                    <a:pt x="14045" y="0"/>
                    <a:pt x="13250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319;p73">
              <a:extLst>
                <a:ext uri="{FF2B5EF4-FFF2-40B4-BE49-F238E27FC236}">
                  <a16:creationId xmlns:a16="http://schemas.microsoft.com/office/drawing/2014/main" id="{EA3F6A97-49CD-675E-085D-D4E69365D46B}"/>
                </a:ext>
              </a:extLst>
            </p:cNvPr>
            <p:cNvSpPr/>
            <p:nvPr/>
          </p:nvSpPr>
          <p:spPr>
            <a:xfrm>
              <a:off x="6427058" y="736712"/>
              <a:ext cx="96476" cy="305377"/>
            </a:xfrm>
            <a:custGeom>
              <a:avLst/>
              <a:gdLst/>
              <a:ahLst/>
              <a:cxnLst/>
              <a:rect l="l" t="t" r="r" b="b"/>
              <a:pathLst>
                <a:path w="4804" h="15246" extrusionOk="0">
                  <a:moveTo>
                    <a:pt x="1968" y="1"/>
                  </a:moveTo>
                  <a:cubicBezTo>
                    <a:pt x="701" y="2736"/>
                    <a:pt x="0" y="5705"/>
                    <a:pt x="133" y="8374"/>
                  </a:cubicBezTo>
                  <a:cubicBezTo>
                    <a:pt x="300" y="11342"/>
                    <a:pt x="1434" y="13377"/>
                    <a:pt x="3169" y="14278"/>
                  </a:cubicBezTo>
                  <a:lnTo>
                    <a:pt x="4515" y="15074"/>
                  </a:lnTo>
                  <a:lnTo>
                    <a:pt x="4515" y="15074"/>
                  </a:lnTo>
                  <a:cubicBezTo>
                    <a:pt x="3009" y="14102"/>
                    <a:pt x="2027" y="12139"/>
                    <a:pt x="1901" y="9408"/>
                  </a:cubicBezTo>
                  <a:cubicBezTo>
                    <a:pt x="1768" y="6739"/>
                    <a:pt x="2468" y="3804"/>
                    <a:pt x="3703" y="1035"/>
                  </a:cubicBezTo>
                  <a:lnTo>
                    <a:pt x="1968" y="1"/>
                  </a:lnTo>
                  <a:close/>
                  <a:moveTo>
                    <a:pt x="4515" y="15074"/>
                  </a:moveTo>
                  <a:cubicBezTo>
                    <a:pt x="4609" y="15135"/>
                    <a:pt x="4705" y="15192"/>
                    <a:pt x="4803" y="15245"/>
                  </a:cubicBezTo>
                  <a:lnTo>
                    <a:pt x="4515" y="15074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320;p73">
              <a:extLst>
                <a:ext uri="{FF2B5EF4-FFF2-40B4-BE49-F238E27FC236}">
                  <a16:creationId xmlns:a16="http://schemas.microsoft.com/office/drawing/2014/main" id="{76032899-AF95-1A65-BE0F-AB90A264B399}"/>
                </a:ext>
              </a:extLst>
            </p:cNvPr>
            <p:cNvSpPr/>
            <p:nvPr/>
          </p:nvSpPr>
          <p:spPr>
            <a:xfrm>
              <a:off x="6459210" y="561189"/>
              <a:ext cx="377169" cy="492718"/>
            </a:xfrm>
            <a:custGeom>
              <a:avLst/>
              <a:gdLst/>
              <a:ahLst/>
              <a:cxnLst/>
              <a:rect l="l" t="t" r="r" b="b"/>
              <a:pathLst>
                <a:path w="18781" h="24599" extrusionOk="0">
                  <a:moveTo>
                    <a:pt x="13248" y="1"/>
                  </a:moveTo>
                  <a:cubicBezTo>
                    <a:pt x="11916" y="1"/>
                    <a:pt x="10414" y="481"/>
                    <a:pt x="8840" y="1492"/>
                  </a:cubicBezTo>
                  <a:cubicBezTo>
                    <a:pt x="3836" y="4728"/>
                    <a:pt x="0" y="12166"/>
                    <a:pt x="300" y="18171"/>
                  </a:cubicBezTo>
                  <a:cubicBezTo>
                    <a:pt x="484" y="22276"/>
                    <a:pt x="2575" y="24599"/>
                    <a:pt x="5501" y="24599"/>
                  </a:cubicBezTo>
                  <a:cubicBezTo>
                    <a:pt x="6831" y="24599"/>
                    <a:pt x="8333" y="24119"/>
                    <a:pt x="9907" y="23108"/>
                  </a:cubicBezTo>
                  <a:cubicBezTo>
                    <a:pt x="14911" y="19872"/>
                    <a:pt x="18780" y="12433"/>
                    <a:pt x="18480" y="6429"/>
                  </a:cubicBezTo>
                  <a:cubicBezTo>
                    <a:pt x="18274" y="2324"/>
                    <a:pt x="16175" y="1"/>
                    <a:pt x="1324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321;p73">
              <a:extLst>
                <a:ext uri="{FF2B5EF4-FFF2-40B4-BE49-F238E27FC236}">
                  <a16:creationId xmlns:a16="http://schemas.microsoft.com/office/drawing/2014/main" id="{75F397A7-D3F9-7E05-78FC-CADE34E4D453}"/>
                </a:ext>
              </a:extLst>
            </p:cNvPr>
            <p:cNvSpPr/>
            <p:nvPr/>
          </p:nvSpPr>
          <p:spPr>
            <a:xfrm>
              <a:off x="6498050" y="599627"/>
              <a:ext cx="299470" cy="416484"/>
            </a:xfrm>
            <a:custGeom>
              <a:avLst/>
              <a:gdLst/>
              <a:ahLst/>
              <a:cxnLst/>
              <a:rect l="l" t="t" r="r" b="b"/>
              <a:pathLst>
                <a:path w="14912" h="20793" extrusionOk="0">
                  <a:moveTo>
                    <a:pt x="11352" y="1"/>
                  </a:moveTo>
                  <a:cubicBezTo>
                    <a:pt x="11283" y="1"/>
                    <a:pt x="11213" y="3"/>
                    <a:pt x="11142" y="7"/>
                  </a:cubicBezTo>
                  <a:cubicBezTo>
                    <a:pt x="9975" y="107"/>
                    <a:pt x="8874" y="507"/>
                    <a:pt x="7940" y="1174"/>
                  </a:cubicBezTo>
                  <a:cubicBezTo>
                    <a:pt x="3503" y="4043"/>
                    <a:pt x="1" y="10881"/>
                    <a:pt x="234" y="16152"/>
                  </a:cubicBezTo>
                  <a:cubicBezTo>
                    <a:pt x="300" y="17558"/>
                    <a:pt x="782" y="20792"/>
                    <a:pt x="3599" y="20792"/>
                  </a:cubicBezTo>
                  <a:cubicBezTo>
                    <a:pt x="3655" y="20792"/>
                    <a:pt x="3712" y="20791"/>
                    <a:pt x="3770" y="20788"/>
                  </a:cubicBezTo>
                  <a:cubicBezTo>
                    <a:pt x="4904" y="20655"/>
                    <a:pt x="6005" y="20255"/>
                    <a:pt x="6939" y="19587"/>
                  </a:cubicBezTo>
                  <a:cubicBezTo>
                    <a:pt x="11376" y="16752"/>
                    <a:pt x="14912" y="9880"/>
                    <a:pt x="14645" y="4610"/>
                  </a:cubicBezTo>
                  <a:cubicBezTo>
                    <a:pt x="14580" y="3210"/>
                    <a:pt x="14102" y="1"/>
                    <a:pt x="1135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322;p73">
              <a:extLst>
                <a:ext uri="{FF2B5EF4-FFF2-40B4-BE49-F238E27FC236}">
                  <a16:creationId xmlns:a16="http://schemas.microsoft.com/office/drawing/2014/main" id="{B2B80096-292D-095D-DE39-233660E17269}"/>
                </a:ext>
              </a:extLst>
            </p:cNvPr>
            <p:cNvSpPr/>
            <p:nvPr/>
          </p:nvSpPr>
          <p:spPr>
            <a:xfrm>
              <a:off x="6648106" y="665766"/>
              <a:ext cx="13435" cy="171857"/>
            </a:xfrm>
            <a:custGeom>
              <a:avLst/>
              <a:gdLst/>
              <a:ahLst/>
              <a:cxnLst/>
              <a:rect l="l" t="t" r="r" b="b"/>
              <a:pathLst>
                <a:path w="669" h="8580" extrusionOk="0">
                  <a:moveTo>
                    <a:pt x="588" y="0"/>
                  </a:moveTo>
                  <a:cubicBezTo>
                    <a:pt x="524" y="0"/>
                    <a:pt x="429" y="60"/>
                    <a:pt x="334" y="174"/>
                  </a:cubicBezTo>
                  <a:cubicBezTo>
                    <a:pt x="168" y="341"/>
                    <a:pt x="34" y="608"/>
                    <a:pt x="1" y="874"/>
                  </a:cubicBezTo>
                  <a:lnTo>
                    <a:pt x="1" y="7512"/>
                  </a:lnTo>
                  <a:lnTo>
                    <a:pt x="68" y="8580"/>
                  </a:lnTo>
                  <a:cubicBezTo>
                    <a:pt x="134" y="8580"/>
                    <a:pt x="234" y="8547"/>
                    <a:pt x="334" y="8413"/>
                  </a:cubicBezTo>
                  <a:cubicBezTo>
                    <a:pt x="368" y="8380"/>
                    <a:pt x="401" y="8346"/>
                    <a:pt x="435" y="8280"/>
                  </a:cubicBezTo>
                  <a:cubicBezTo>
                    <a:pt x="568" y="8113"/>
                    <a:pt x="635" y="7946"/>
                    <a:pt x="668" y="7746"/>
                  </a:cubicBezTo>
                  <a:lnTo>
                    <a:pt x="668" y="107"/>
                  </a:lnTo>
                  <a:cubicBezTo>
                    <a:pt x="668" y="35"/>
                    <a:pt x="637" y="0"/>
                    <a:pt x="588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323;p73">
              <a:extLst>
                <a:ext uri="{FF2B5EF4-FFF2-40B4-BE49-F238E27FC236}">
                  <a16:creationId xmlns:a16="http://schemas.microsoft.com/office/drawing/2014/main" id="{AAFE5539-F588-CFAE-D7A0-1AD62BC788B7}"/>
                </a:ext>
              </a:extLst>
            </p:cNvPr>
            <p:cNvSpPr/>
            <p:nvPr/>
          </p:nvSpPr>
          <p:spPr>
            <a:xfrm>
              <a:off x="6597880" y="837603"/>
              <a:ext cx="54946" cy="78458"/>
            </a:xfrm>
            <a:custGeom>
              <a:avLst/>
              <a:gdLst/>
              <a:ahLst/>
              <a:cxnLst/>
              <a:rect l="l" t="t" r="r" b="b"/>
              <a:pathLst>
                <a:path w="2736" h="3917" extrusionOk="0">
                  <a:moveTo>
                    <a:pt x="1968" y="1"/>
                  </a:moveTo>
                  <a:lnTo>
                    <a:pt x="134" y="3103"/>
                  </a:lnTo>
                  <a:cubicBezTo>
                    <a:pt x="0" y="3303"/>
                    <a:pt x="33" y="3537"/>
                    <a:pt x="167" y="3770"/>
                  </a:cubicBezTo>
                  <a:cubicBezTo>
                    <a:pt x="246" y="3881"/>
                    <a:pt x="340" y="3917"/>
                    <a:pt x="420" y="3917"/>
                  </a:cubicBezTo>
                  <a:cubicBezTo>
                    <a:pt x="510" y="3917"/>
                    <a:pt x="583" y="3872"/>
                    <a:pt x="601" y="3837"/>
                  </a:cubicBezTo>
                  <a:lnTo>
                    <a:pt x="2735" y="435"/>
                  </a:lnTo>
                  <a:lnTo>
                    <a:pt x="1968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324;p73">
              <a:extLst>
                <a:ext uri="{FF2B5EF4-FFF2-40B4-BE49-F238E27FC236}">
                  <a16:creationId xmlns:a16="http://schemas.microsoft.com/office/drawing/2014/main" id="{325746D0-A634-5887-DAFF-FFCA97C8132C}"/>
                </a:ext>
              </a:extLst>
            </p:cNvPr>
            <p:cNvSpPr/>
            <p:nvPr/>
          </p:nvSpPr>
          <p:spPr>
            <a:xfrm>
              <a:off x="6652805" y="818655"/>
              <a:ext cx="41551" cy="87852"/>
            </a:xfrm>
            <a:custGeom>
              <a:avLst/>
              <a:gdLst/>
              <a:ahLst/>
              <a:cxnLst/>
              <a:rect l="l" t="t" r="r" b="b"/>
              <a:pathLst>
                <a:path w="2069" h="4386" extrusionOk="0">
                  <a:moveTo>
                    <a:pt x="251" y="0"/>
                  </a:moveTo>
                  <a:cubicBezTo>
                    <a:pt x="219" y="0"/>
                    <a:pt x="151" y="38"/>
                    <a:pt x="100" y="113"/>
                  </a:cubicBezTo>
                  <a:cubicBezTo>
                    <a:pt x="34" y="213"/>
                    <a:pt x="0" y="313"/>
                    <a:pt x="0" y="413"/>
                  </a:cubicBezTo>
                  <a:lnTo>
                    <a:pt x="1802" y="4349"/>
                  </a:lnTo>
                  <a:cubicBezTo>
                    <a:pt x="1802" y="4375"/>
                    <a:pt x="1811" y="4386"/>
                    <a:pt x="1827" y="4386"/>
                  </a:cubicBezTo>
                  <a:cubicBezTo>
                    <a:pt x="1853" y="4386"/>
                    <a:pt x="1894" y="4357"/>
                    <a:pt x="1935" y="4316"/>
                  </a:cubicBezTo>
                  <a:cubicBezTo>
                    <a:pt x="1935" y="4283"/>
                    <a:pt x="1968" y="4283"/>
                    <a:pt x="1968" y="4249"/>
                  </a:cubicBezTo>
                  <a:cubicBezTo>
                    <a:pt x="2035" y="4183"/>
                    <a:pt x="2069" y="4082"/>
                    <a:pt x="2069" y="3982"/>
                  </a:cubicBezTo>
                  <a:lnTo>
                    <a:pt x="267" y="13"/>
                  </a:lnTo>
                  <a:cubicBezTo>
                    <a:pt x="267" y="5"/>
                    <a:pt x="261" y="0"/>
                    <a:pt x="25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325;p73">
              <a:extLst>
                <a:ext uri="{FF2B5EF4-FFF2-40B4-BE49-F238E27FC236}">
                  <a16:creationId xmlns:a16="http://schemas.microsoft.com/office/drawing/2014/main" id="{2F303060-5301-2DEA-7D1F-1D87B76F3DEE}"/>
                </a:ext>
              </a:extLst>
            </p:cNvPr>
            <p:cNvSpPr/>
            <p:nvPr/>
          </p:nvSpPr>
          <p:spPr>
            <a:xfrm>
              <a:off x="6633526" y="792756"/>
              <a:ext cx="44443" cy="58347"/>
            </a:xfrm>
            <a:custGeom>
              <a:avLst/>
              <a:gdLst/>
              <a:ahLst/>
              <a:cxnLst/>
              <a:rect l="l" t="t" r="r" b="b"/>
              <a:pathLst>
                <a:path w="2213" h="2913" extrusionOk="0">
                  <a:moveTo>
                    <a:pt x="1561" y="0"/>
                  </a:moveTo>
                  <a:cubicBezTo>
                    <a:pt x="1438" y="0"/>
                    <a:pt x="1303" y="34"/>
                    <a:pt x="1161" y="105"/>
                  </a:cubicBezTo>
                  <a:cubicBezTo>
                    <a:pt x="493" y="539"/>
                    <a:pt x="93" y="1239"/>
                    <a:pt x="26" y="2006"/>
                  </a:cubicBezTo>
                  <a:cubicBezTo>
                    <a:pt x="1" y="2566"/>
                    <a:pt x="266" y="2912"/>
                    <a:pt x="645" y="2912"/>
                  </a:cubicBezTo>
                  <a:cubicBezTo>
                    <a:pt x="763" y="2912"/>
                    <a:pt x="892" y="2878"/>
                    <a:pt x="1027" y="2807"/>
                  </a:cubicBezTo>
                  <a:cubicBezTo>
                    <a:pt x="1694" y="2407"/>
                    <a:pt x="2128" y="1673"/>
                    <a:pt x="2161" y="906"/>
                  </a:cubicBezTo>
                  <a:cubicBezTo>
                    <a:pt x="2212" y="346"/>
                    <a:pt x="1953" y="0"/>
                    <a:pt x="156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326;p73">
              <a:extLst>
                <a:ext uri="{FF2B5EF4-FFF2-40B4-BE49-F238E27FC236}">
                  <a16:creationId xmlns:a16="http://schemas.microsoft.com/office/drawing/2014/main" id="{8FC68BC4-2FE3-64F2-50A1-ACDBB1683AB1}"/>
                </a:ext>
              </a:extLst>
            </p:cNvPr>
            <p:cNvSpPr/>
            <p:nvPr/>
          </p:nvSpPr>
          <p:spPr>
            <a:xfrm>
              <a:off x="6033160" y="2571620"/>
              <a:ext cx="22111" cy="724786"/>
            </a:xfrm>
            <a:custGeom>
              <a:avLst/>
              <a:gdLst/>
              <a:ahLst/>
              <a:cxnLst/>
              <a:rect l="l" t="t" r="r" b="b"/>
              <a:pathLst>
                <a:path w="1101" h="36185" extrusionOk="0">
                  <a:moveTo>
                    <a:pt x="550" y="0"/>
                  </a:moveTo>
                  <a:cubicBezTo>
                    <a:pt x="275" y="0"/>
                    <a:pt x="0" y="175"/>
                    <a:pt x="0" y="526"/>
                  </a:cubicBezTo>
                  <a:lnTo>
                    <a:pt x="0" y="35617"/>
                  </a:lnTo>
                  <a:cubicBezTo>
                    <a:pt x="0" y="35918"/>
                    <a:pt x="234" y="36184"/>
                    <a:pt x="567" y="36184"/>
                  </a:cubicBezTo>
                  <a:cubicBezTo>
                    <a:pt x="867" y="36184"/>
                    <a:pt x="1101" y="35918"/>
                    <a:pt x="1101" y="35617"/>
                  </a:cubicBezTo>
                  <a:lnTo>
                    <a:pt x="1101" y="526"/>
                  </a:lnTo>
                  <a:cubicBezTo>
                    <a:pt x="1101" y="175"/>
                    <a:pt x="826" y="0"/>
                    <a:pt x="55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327;p73">
              <a:extLst>
                <a:ext uri="{FF2B5EF4-FFF2-40B4-BE49-F238E27FC236}">
                  <a16:creationId xmlns:a16="http://schemas.microsoft.com/office/drawing/2014/main" id="{DD78F353-1621-719B-2ED8-132310F9F952}"/>
                </a:ext>
              </a:extLst>
            </p:cNvPr>
            <p:cNvSpPr/>
            <p:nvPr/>
          </p:nvSpPr>
          <p:spPr>
            <a:xfrm>
              <a:off x="6250352" y="2472752"/>
              <a:ext cx="242376" cy="567750"/>
            </a:xfrm>
            <a:custGeom>
              <a:avLst/>
              <a:gdLst/>
              <a:ahLst/>
              <a:cxnLst/>
              <a:rect l="l" t="t" r="r" b="b"/>
              <a:pathLst>
                <a:path w="12069" h="28345" extrusionOk="0">
                  <a:moveTo>
                    <a:pt x="704" y="0"/>
                  </a:moveTo>
                  <a:cubicBezTo>
                    <a:pt x="355" y="0"/>
                    <a:pt x="1" y="332"/>
                    <a:pt x="193" y="758"/>
                  </a:cubicBezTo>
                  <a:lnTo>
                    <a:pt x="10934" y="28011"/>
                  </a:lnTo>
                  <a:cubicBezTo>
                    <a:pt x="11034" y="28211"/>
                    <a:pt x="11234" y="28345"/>
                    <a:pt x="11434" y="28345"/>
                  </a:cubicBezTo>
                  <a:cubicBezTo>
                    <a:pt x="11501" y="28345"/>
                    <a:pt x="11568" y="28311"/>
                    <a:pt x="11634" y="28278"/>
                  </a:cubicBezTo>
                  <a:cubicBezTo>
                    <a:pt x="11935" y="28178"/>
                    <a:pt x="12068" y="27844"/>
                    <a:pt x="11968" y="27577"/>
                  </a:cubicBezTo>
                  <a:lnTo>
                    <a:pt x="1194" y="358"/>
                  </a:lnTo>
                  <a:cubicBezTo>
                    <a:pt x="1097" y="105"/>
                    <a:pt x="902" y="0"/>
                    <a:pt x="70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328;p73">
              <a:extLst>
                <a:ext uri="{FF2B5EF4-FFF2-40B4-BE49-F238E27FC236}">
                  <a16:creationId xmlns:a16="http://schemas.microsoft.com/office/drawing/2014/main" id="{58875ED8-79C2-3AB2-A2D0-CD427A7FD0C3}"/>
                </a:ext>
              </a:extLst>
            </p:cNvPr>
            <p:cNvSpPr/>
            <p:nvPr/>
          </p:nvSpPr>
          <p:spPr>
            <a:xfrm>
              <a:off x="5619822" y="2520003"/>
              <a:ext cx="850112" cy="455022"/>
            </a:xfrm>
            <a:custGeom>
              <a:avLst/>
              <a:gdLst/>
              <a:ahLst/>
              <a:cxnLst/>
              <a:rect l="l" t="t" r="r" b="b"/>
              <a:pathLst>
                <a:path w="42331" h="22717" extrusionOk="0">
                  <a:moveTo>
                    <a:pt x="21149" y="0"/>
                  </a:moveTo>
                  <a:cubicBezTo>
                    <a:pt x="20982" y="0"/>
                    <a:pt x="20849" y="67"/>
                    <a:pt x="20749" y="167"/>
                  </a:cubicBezTo>
                  <a:lnTo>
                    <a:pt x="334" y="21716"/>
                  </a:lnTo>
                  <a:cubicBezTo>
                    <a:pt x="1" y="22101"/>
                    <a:pt x="357" y="22603"/>
                    <a:pt x="767" y="22603"/>
                  </a:cubicBezTo>
                  <a:cubicBezTo>
                    <a:pt x="891" y="22603"/>
                    <a:pt x="1019" y="22558"/>
                    <a:pt x="1135" y="22450"/>
                  </a:cubicBezTo>
                  <a:lnTo>
                    <a:pt x="21149" y="1335"/>
                  </a:lnTo>
                  <a:lnTo>
                    <a:pt x="41163" y="22550"/>
                  </a:lnTo>
                  <a:cubicBezTo>
                    <a:pt x="41263" y="22650"/>
                    <a:pt x="41397" y="22717"/>
                    <a:pt x="41564" y="22717"/>
                  </a:cubicBezTo>
                  <a:cubicBezTo>
                    <a:pt x="42064" y="22717"/>
                    <a:pt x="42331" y="22150"/>
                    <a:pt x="41997" y="21783"/>
                  </a:cubicBezTo>
                  <a:lnTo>
                    <a:pt x="21549" y="167"/>
                  </a:lnTo>
                  <a:cubicBezTo>
                    <a:pt x="21449" y="67"/>
                    <a:pt x="21283" y="0"/>
                    <a:pt x="211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329;p73">
              <a:extLst>
                <a:ext uri="{FF2B5EF4-FFF2-40B4-BE49-F238E27FC236}">
                  <a16:creationId xmlns:a16="http://schemas.microsoft.com/office/drawing/2014/main" id="{F76F6AE5-6E81-B565-9FC1-685573D429A0}"/>
                </a:ext>
              </a:extLst>
            </p:cNvPr>
            <p:cNvSpPr/>
            <p:nvPr/>
          </p:nvSpPr>
          <p:spPr>
            <a:xfrm>
              <a:off x="5595703" y="2473073"/>
              <a:ext cx="242376" cy="567430"/>
            </a:xfrm>
            <a:custGeom>
              <a:avLst/>
              <a:gdLst/>
              <a:ahLst/>
              <a:cxnLst/>
              <a:rect l="l" t="t" r="r" b="b"/>
              <a:pathLst>
                <a:path w="12069" h="28329" extrusionOk="0">
                  <a:moveTo>
                    <a:pt x="11362" y="1"/>
                  </a:moveTo>
                  <a:cubicBezTo>
                    <a:pt x="11165" y="1"/>
                    <a:pt x="10971" y="103"/>
                    <a:pt x="10875" y="342"/>
                  </a:cubicBezTo>
                  <a:lnTo>
                    <a:pt x="101" y="27595"/>
                  </a:lnTo>
                  <a:cubicBezTo>
                    <a:pt x="1" y="27862"/>
                    <a:pt x="134" y="28162"/>
                    <a:pt x="434" y="28295"/>
                  </a:cubicBezTo>
                  <a:cubicBezTo>
                    <a:pt x="501" y="28295"/>
                    <a:pt x="568" y="28329"/>
                    <a:pt x="635" y="28329"/>
                  </a:cubicBezTo>
                  <a:cubicBezTo>
                    <a:pt x="835" y="28329"/>
                    <a:pt x="1035" y="28195"/>
                    <a:pt x="1135" y="27995"/>
                  </a:cubicBezTo>
                  <a:lnTo>
                    <a:pt x="11876" y="776"/>
                  </a:lnTo>
                  <a:cubicBezTo>
                    <a:pt x="12068" y="326"/>
                    <a:pt x="11712" y="1"/>
                    <a:pt x="1136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330;p73">
              <a:extLst>
                <a:ext uri="{FF2B5EF4-FFF2-40B4-BE49-F238E27FC236}">
                  <a16:creationId xmlns:a16="http://schemas.microsoft.com/office/drawing/2014/main" id="{AD48E89E-0A9B-ED88-58A8-A3FBFDC3C5A2}"/>
                </a:ext>
              </a:extLst>
            </p:cNvPr>
            <p:cNvSpPr/>
            <p:nvPr/>
          </p:nvSpPr>
          <p:spPr>
            <a:xfrm>
              <a:off x="6442461" y="2958300"/>
              <a:ext cx="51592" cy="84887"/>
            </a:xfrm>
            <a:custGeom>
              <a:avLst/>
              <a:gdLst/>
              <a:ahLst/>
              <a:cxnLst/>
              <a:rect l="l" t="t" r="r" b="b"/>
              <a:pathLst>
                <a:path w="2569" h="4238" extrusionOk="0">
                  <a:moveTo>
                    <a:pt x="1134" y="1"/>
                  </a:moveTo>
                  <a:lnTo>
                    <a:pt x="0" y="401"/>
                  </a:lnTo>
                  <a:lnTo>
                    <a:pt x="1301" y="3904"/>
                  </a:lnTo>
                  <a:lnTo>
                    <a:pt x="1301" y="3970"/>
                  </a:lnTo>
                  <a:cubicBezTo>
                    <a:pt x="1335" y="4037"/>
                    <a:pt x="1401" y="4104"/>
                    <a:pt x="1468" y="4137"/>
                  </a:cubicBezTo>
                  <a:cubicBezTo>
                    <a:pt x="1618" y="4204"/>
                    <a:pt x="1768" y="4237"/>
                    <a:pt x="1914" y="4237"/>
                  </a:cubicBezTo>
                  <a:cubicBezTo>
                    <a:pt x="2060" y="4237"/>
                    <a:pt x="2202" y="4204"/>
                    <a:pt x="2335" y="4137"/>
                  </a:cubicBezTo>
                  <a:cubicBezTo>
                    <a:pt x="2435" y="4104"/>
                    <a:pt x="2535" y="4004"/>
                    <a:pt x="2569" y="3904"/>
                  </a:cubicBezTo>
                  <a:cubicBezTo>
                    <a:pt x="2569" y="3870"/>
                    <a:pt x="2569" y="3870"/>
                    <a:pt x="2569" y="3837"/>
                  </a:cubicBezTo>
                  <a:cubicBezTo>
                    <a:pt x="2569" y="3803"/>
                    <a:pt x="2569" y="3770"/>
                    <a:pt x="2569" y="3737"/>
                  </a:cubicBezTo>
                  <a:lnTo>
                    <a:pt x="1134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331;p73">
              <a:extLst>
                <a:ext uri="{FF2B5EF4-FFF2-40B4-BE49-F238E27FC236}">
                  <a16:creationId xmlns:a16="http://schemas.microsoft.com/office/drawing/2014/main" id="{029C5178-56A2-674D-290A-F2588658AE21}"/>
                </a:ext>
              </a:extLst>
            </p:cNvPr>
            <p:cNvSpPr/>
            <p:nvPr/>
          </p:nvSpPr>
          <p:spPr>
            <a:xfrm>
              <a:off x="5594377" y="2958300"/>
              <a:ext cx="51592" cy="84887"/>
            </a:xfrm>
            <a:custGeom>
              <a:avLst/>
              <a:gdLst/>
              <a:ahLst/>
              <a:cxnLst/>
              <a:rect l="l" t="t" r="r" b="b"/>
              <a:pathLst>
                <a:path w="2569" h="4238" extrusionOk="0">
                  <a:moveTo>
                    <a:pt x="1434" y="1"/>
                  </a:moveTo>
                  <a:lnTo>
                    <a:pt x="0" y="3737"/>
                  </a:lnTo>
                  <a:cubicBezTo>
                    <a:pt x="0" y="3770"/>
                    <a:pt x="0" y="3803"/>
                    <a:pt x="0" y="3837"/>
                  </a:cubicBezTo>
                  <a:lnTo>
                    <a:pt x="0" y="3904"/>
                  </a:lnTo>
                  <a:cubicBezTo>
                    <a:pt x="33" y="4004"/>
                    <a:pt x="100" y="4104"/>
                    <a:pt x="200" y="4137"/>
                  </a:cubicBezTo>
                  <a:cubicBezTo>
                    <a:pt x="334" y="4204"/>
                    <a:pt x="484" y="4237"/>
                    <a:pt x="634" y="4237"/>
                  </a:cubicBezTo>
                  <a:cubicBezTo>
                    <a:pt x="784" y="4237"/>
                    <a:pt x="934" y="4204"/>
                    <a:pt x="1068" y="4137"/>
                  </a:cubicBezTo>
                  <a:cubicBezTo>
                    <a:pt x="1134" y="4104"/>
                    <a:pt x="1201" y="4037"/>
                    <a:pt x="1234" y="3970"/>
                  </a:cubicBezTo>
                  <a:lnTo>
                    <a:pt x="1234" y="3904"/>
                  </a:lnTo>
                  <a:lnTo>
                    <a:pt x="2569" y="401"/>
                  </a:lnTo>
                  <a:lnTo>
                    <a:pt x="1434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332;p73">
              <a:extLst>
                <a:ext uri="{FF2B5EF4-FFF2-40B4-BE49-F238E27FC236}">
                  <a16:creationId xmlns:a16="http://schemas.microsoft.com/office/drawing/2014/main" id="{CF083F13-6930-42A9-2C3A-98CF8BEEE1D7}"/>
                </a:ext>
              </a:extLst>
            </p:cNvPr>
            <p:cNvSpPr/>
            <p:nvPr/>
          </p:nvSpPr>
          <p:spPr>
            <a:xfrm>
              <a:off x="6031814" y="3227903"/>
              <a:ext cx="24802" cy="72509"/>
            </a:xfrm>
            <a:custGeom>
              <a:avLst/>
              <a:gdLst/>
              <a:ahLst/>
              <a:cxnLst/>
              <a:rect l="l" t="t" r="r" b="b"/>
              <a:pathLst>
                <a:path w="1235" h="3620" extrusionOk="0">
                  <a:moveTo>
                    <a:pt x="617" y="0"/>
                  </a:moveTo>
                  <a:cubicBezTo>
                    <a:pt x="401" y="0"/>
                    <a:pt x="184" y="50"/>
                    <a:pt x="0" y="150"/>
                  </a:cubicBezTo>
                  <a:lnTo>
                    <a:pt x="0" y="3253"/>
                  </a:lnTo>
                  <a:cubicBezTo>
                    <a:pt x="0" y="3353"/>
                    <a:pt x="67" y="3453"/>
                    <a:pt x="167" y="3520"/>
                  </a:cubicBezTo>
                  <a:cubicBezTo>
                    <a:pt x="317" y="3586"/>
                    <a:pt x="467" y="3620"/>
                    <a:pt x="617" y="3620"/>
                  </a:cubicBezTo>
                  <a:cubicBezTo>
                    <a:pt x="768" y="3620"/>
                    <a:pt x="918" y="3586"/>
                    <a:pt x="1068" y="3520"/>
                  </a:cubicBezTo>
                  <a:cubicBezTo>
                    <a:pt x="1168" y="3453"/>
                    <a:pt x="1235" y="3353"/>
                    <a:pt x="1235" y="3253"/>
                  </a:cubicBezTo>
                  <a:lnTo>
                    <a:pt x="1235" y="150"/>
                  </a:lnTo>
                  <a:cubicBezTo>
                    <a:pt x="1051" y="50"/>
                    <a:pt x="834" y="0"/>
                    <a:pt x="617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333;p73">
              <a:extLst>
                <a:ext uri="{FF2B5EF4-FFF2-40B4-BE49-F238E27FC236}">
                  <a16:creationId xmlns:a16="http://schemas.microsoft.com/office/drawing/2014/main" id="{DEA675B7-511F-BF5D-CDC3-342700DBBC81}"/>
                </a:ext>
              </a:extLst>
            </p:cNvPr>
            <p:cNvSpPr/>
            <p:nvPr/>
          </p:nvSpPr>
          <p:spPr>
            <a:xfrm>
              <a:off x="5539432" y="1694647"/>
              <a:ext cx="995490" cy="1075451"/>
            </a:xfrm>
            <a:custGeom>
              <a:avLst/>
              <a:gdLst/>
              <a:ahLst/>
              <a:cxnLst/>
              <a:rect l="l" t="t" r="r" b="b"/>
              <a:pathLst>
                <a:path w="49570" h="53692" extrusionOk="0">
                  <a:moveTo>
                    <a:pt x="15096" y="1"/>
                  </a:moveTo>
                  <a:cubicBezTo>
                    <a:pt x="12979" y="1"/>
                    <a:pt x="10447" y="1385"/>
                    <a:pt x="7473" y="3046"/>
                  </a:cubicBezTo>
                  <a:cubicBezTo>
                    <a:pt x="3804" y="5047"/>
                    <a:pt x="901" y="7616"/>
                    <a:pt x="334" y="14487"/>
                  </a:cubicBezTo>
                  <a:cubicBezTo>
                    <a:pt x="1" y="18657"/>
                    <a:pt x="334" y="26629"/>
                    <a:pt x="1168" y="32667"/>
                  </a:cubicBezTo>
                  <a:cubicBezTo>
                    <a:pt x="2403" y="42741"/>
                    <a:pt x="3904" y="42774"/>
                    <a:pt x="6072" y="44442"/>
                  </a:cubicBezTo>
                  <a:cubicBezTo>
                    <a:pt x="9841" y="47377"/>
                    <a:pt x="18314" y="51447"/>
                    <a:pt x="21883" y="52848"/>
                  </a:cubicBezTo>
                  <a:cubicBezTo>
                    <a:pt x="23389" y="53446"/>
                    <a:pt x="24832" y="53691"/>
                    <a:pt x="26209" y="53691"/>
                  </a:cubicBezTo>
                  <a:cubicBezTo>
                    <a:pt x="30749" y="53691"/>
                    <a:pt x="34574" y="51022"/>
                    <a:pt x="37594" y="49512"/>
                  </a:cubicBezTo>
                  <a:cubicBezTo>
                    <a:pt x="41230" y="47678"/>
                    <a:pt x="44699" y="45610"/>
                    <a:pt x="48068" y="43308"/>
                  </a:cubicBezTo>
                  <a:cubicBezTo>
                    <a:pt x="49036" y="42607"/>
                    <a:pt x="49570" y="41874"/>
                    <a:pt x="49536" y="41106"/>
                  </a:cubicBezTo>
                  <a:cubicBezTo>
                    <a:pt x="49536" y="40806"/>
                    <a:pt x="49536" y="39539"/>
                    <a:pt x="49536" y="39238"/>
                  </a:cubicBezTo>
                  <a:cubicBezTo>
                    <a:pt x="49536" y="38271"/>
                    <a:pt x="48669" y="37204"/>
                    <a:pt x="46868" y="36036"/>
                  </a:cubicBezTo>
                  <a:cubicBezTo>
                    <a:pt x="43532" y="33868"/>
                    <a:pt x="33792" y="28431"/>
                    <a:pt x="29088" y="25829"/>
                  </a:cubicBezTo>
                  <a:cubicBezTo>
                    <a:pt x="29088" y="25829"/>
                    <a:pt x="29088" y="25795"/>
                    <a:pt x="29055" y="25795"/>
                  </a:cubicBezTo>
                  <a:cubicBezTo>
                    <a:pt x="25452" y="23627"/>
                    <a:pt x="24352" y="14287"/>
                    <a:pt x="21883" y="6381"/>
                  </a:cubicBezTo>
                  <a:cubicBezTo>
                    <a:pt x="21049" y="3680"/>
                    <a:pt x="19982" y="2145"/>
                    <a:pt x="18748" y="1445"/>
                  </a:cubicBezTo>
                  <a:cubicBezTo>
                    <a:pt x="18447" y="1278"/>
                    <a:pt x="17380" y="677"/>
                    <a:pt x="17146" y="544"/>
                  </a:cubicBezTo>
                  <a:cubicBezTo>
                    <a:pt x="16512" y="167"/>
                    <a:pt x="15829" y="1"/>
                    <a:pt x="1509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334;p73">
              <a:extLst>
                <a:ext uri="{FF2B5EF4-FFF2-40B4-BE49-F238E27FC236}">
                  <a16:creationId xmlns:a16="http://schemas.microsoft.com/office/drawing/2014/main" id="{2AF7698D-010A-C578-0634-76F3A735A2EF}"/>
                </a:ext>
              </a:extLst>
            </p:cNvPr>
            <p:cNvSpPr/>
            <p:nvPr/>
          </p:nvSpPr>
          <p:spPr>
            <a:xfrm>
              <a:off x="5609781" y="2183920"/>
              <a:ext cx="939881" cy="547820"/>
            </a:xfrm>
            <a:custGeom>
              <a:avLst/>
              <a:gdLst/>
              <a:ahLst/>
              <a:cxnLst/>
              <a:rect l="l" t="t" r="r" b="b"/>
              <a:pathLst>
                <a:path w="46801" h="27350" extrusionOk="0">
                  <a:moveTo>
                    <a:pt x="23050" y="1"/>
                  </a:moveTo>
                  <a:cubicBezTo>
                    <a:pt x="23050" y="1"/>
                    <a:pt x="0" y="13577"/>
                    <a:pt x="1001" y="16079"/>
                  </a:cubicBezTo>
                  <a:cubicBezTo>
                    <a:pt x="2002" y="18614"/>
                    <a:pt x="13910" y="24752"/>
                    <a:pt x="18380" y="26520"/>
                  </a:cubicBezTo>
                  <a:cubicBezTo>
                    <a:pt x="19880" y="27107"/>
                    <a:pt x="21318" y="27349"/>
                    <a:pt x="22690" y="27349"/>
                  </a:cubicBezTo>
                  <a:cubicBezTo>
                    <a:pt x="27237" y="27349"/>
                    <a:pt x="31068" y="24696"/>
                    <a:pt x="34091" y="23184"/>
                  </a:cubicBezTo>
                  <a:cubicBezTo>
                    <a:pt x="37727" y="21349"/>
                    <a:pt x="41196" y="19281"/>
                    <a:pt x="44532" y="16980"/>
                  </a:cubicBezTo>
                  <a:cubicBezTo>
                    <a:pt x="46800" y="15378"/>
                    <a:pt x="46600" y="13711"/>
                    <a:pt x="43365" y="11609"/>
                  </a:cubicBezTo>
                  <a:cubicBezTo>
                    <a:pt x="38895" y="8707"/>
                    <a:pt x="23050" y="1"/>
                    <a:pt x="23050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335;p73">
              <a:extLst>
                <a:ext uri="{FF2B5EF4-FFF2-40B4-BE49-F238E27FC236}">
                  <a16:creationId xmlns:a16="http://schemas.microsoft.com/office/drawing/2014/main" id="{C950BA46-1740-C218-7E6A-EC5DCF7466DA}"/>
                </a:ext>
              </a:extLst>
            </p:cNvPr>
            <p:cNvSpPr/>
            <p:nvPr/>
          </p:nvSpPr>
          <p:spPr>
            <a:xfrm>
              <a:off x="5570921" y="1694367"/>
              <a:ext cx="342346" cy="200280"/>
            </a:xfrm>
            <a:custGeom>
              <a:avLst/>
              <a:gdLst/>
              <a:ahLst/>
              <a:cxnLst/>
              <a:rect l="l" t="t" r="r" b="b"/>
              <a:pathLst>
                <a:path w="17047" h="9999" extrusionOk="0">
                  <a:moveTo>
                    <a:pt x="13542" y="1"/>
                  </a:moveTo>
                  <a:cubicBezTo>
                    <a:pt x="11433" y="1"/>
                    <a:pt x="8892" y="1383"/>
                    <a:pt x="5905" y="3026"/>
                  </a:cubicBezTo>
                  <a:cubicBezTo>
                    <a:pt x="3403" y="4394"/>
                    <a:pt x="1268" y="5995"/>
                    <a:pt x="1" y="9031"/>
                  </a:cubicBezTo>
                  <a:lnTo>
                    <a:pt x="1668" y="9998"/>
                  </a:lnTo>
                  <a:cubicBezTo>
                    <a:pt x="2936" y="6963"/>
                    <a:pt x="5071" y="5328"/>
                    <a:pt x="7573" y="3960"/>
                  </a:cubicBezTo>
                  <a:cubicBezTo>
                    <a:pt x="10558" y="2327"/>
                    <a:pt x="13095" y="928"/>
                    <a:pt x="15212" y="928"/>
                  </a:cubicBezTo>
                  <a:cubicBezTo>
                    <a:pt x="15863" y="928"/>
                    <a:pt x="16474" y="1061"/>
                    <a:pt x="17046" y="1359"/>
                  </a:cubicBezTo>
                  <a:cubicBezTo>
                    <a:pt x="16646" y="1125"/>
                    <a:pt x="15779" y="658"/>
                    <a:pt x="15545" y="525"/>
                  </a:cubicBezTo>
                  <a:cubicBezTo>
                    <a:pt x="14927" y="161"/>
                    <a:pt x="14260" y="1"/>
                    <a:pt x="1354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336;p73">
              <a:extLst>
                <a:ext uri="{FF2B5EF4-FFF2-40B4-BE49-F238E27FC236}">
                  <a16:creationId xmlns:a16="http://schemas.microsoft.com/office/drawing/2014/main" id="{D1F1E4A4-7322-E43B-2EAF-8C2AECAF1446}"/>
                </a:ext>
              </a:extLst>
            </p:cNvPr>
            <p:cNvSpPr/>
            <p:nvPr/>
          </p:nvSpPr>
          <p:spPr>
            <a:xfrm>
              <a:off x="5567567" y="1713135"/>
              <a:ext cx="601591" cy="830945"/>
            </a:xfrm>
            <a:custGeom>
              <a:avLst/>
              <a:gdLst/>
              <a:ahLst/>
              <a:cxnLst/>
              <a:rect l="l" t="t" r="r" b="b"/>
              <a:pathLst>
                <a:path w="29956" h="41485" extrusionOk="0">
                  <a:moveTo>
                    <a:pt x="15400" y="0"/>
                  </a:moveTo>
                  <a:cubicBezTo>
                    <a:pt x="13288" y="0"/>
                    <a:pt x="10745" y="1396"/>
                    <a:pt x="7773" y="3023"/>
                  </a:cubicBezTo>
                  <a:cubicBezTo>
                    <a:pt x="4070" y="5058"/>
                    <a:pt x="1135" y="7627"/>
                    <a:pt x="568" y="14465"/>
                  </a:cubicBezTo>
                  <a:cubicBezTo>
                    <a:pt x="1" y="21303"/>
                    <a:pt x="1268" y="38415"/>
                    <a:pt x="3637" y="40383"/>
                  </a:cubicBezTo>
                  <a:cubicBezTo>
                    <a:pt x="3703" y="40450"/>
                    <a:pt x="4271" y="40984"/>
                    <a:pt x="4871" y="41484"/>
                  </a:cubicBezTo>
                  <a:cubicBezTo>
                    <a:pt x="7703" y="35820"/>
                    <a:pt x="23813" y="26122"/>
                    <a:pt x="29549" y="26122"/>
                  </a:cubicBezTo>
                  <a:cubicBezTo>
                    <a:pt x="29691" y="26122"/>
                    <a:pt x="29827" y="26128"/>
                    <a:pt x="29956" y="26140"/>
                  </a:cubicBezTo>
                  <a:cubicBezTo>
                    <a:pt x="26320" y="23972"/>
                    <a:pt x="22984" y="13364"/>
                    <a:pt x="20482" y="5458"/>
                  </a:cubicBezTo>
                  <a:cubicBezTo>
                    <a:pt x="19226" y="1421"/>
                    <a:pt x="17532" y="0"/>
                    <a:pt x="15400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337;p73">
              <a:extLst>
                <a:ext uri="{FF2B5EF4-FFF2-40B4-BE49-F238E27FC236}">
                  <a16:creationId xmlns:a16="http://schemas.microsoft.com/office/drawing/2014/main" id="{E6B4E288-3AEE-6B6B-B36C-ED9F10A8C7AB}"/>
                </a:ext>
              </a:extLst>
            </p:cNvPr>
            <p:cNvSpPr/>
            <p:nvPr/>
          </p:nvSpPr>
          <p:spPr>
            <a:xfrm>
              <a:off x="5567567" y="1713135"/>
              <a:ext cx="601591" cy="830945"/>
            </a:xfrm>
            <a:custGeom>
              <a:avLst/>
              <a:gdLst/>
              <a:ahLst/>
              <a:cxnLst/>
              <a:rect l="l" t="t" r="r" b="b"/>
              <a:pathLst>
                <a:path w="29956" h="41485" extrusionOk="0">
                  <a:moveTo>
                    <a:pt x="15400" y="0"/>
                  </a:moveTo>
                  <a:cubicBezTo>
                    <a:pt x="13288" y="0"/>
                    <a:pt x="10745" y="1396"/>
                    <a:pt x="7773" y="3023"/>
                  </a:cubicBezTo>
                  <a:cubicBezTo>
                    <a:pt x="4070" y="5058"/>
                    <a:pt x="1135" y="7627"/>
                    <a:pt x="568" y="14465"/>
                  </a:cubicBezTo>
                  <a:cubicBezTo>
                    <a:pt x="1" y="21303"/>
                    <a:pt x="1268" y="38415"/>
                    <a:pt x="3637" y="40383"/>
                  </a:cubicBezTo>
                  <a:cubicBezTo>
                    <a:pt x="3703" y="40450"/>
                    <a:pt x="4271" y="40984"/>
                    <a:pt x="4871" y="41484"/>
                  </a:cubicBezTo>
                  <a:cubicBezTo>
                    <a:pt x="7703" y="35820"/>
                    <a:pt x="23813" y="26122"/>
                    <a:pt x="29549" y="26122"/>
                  </a:cubicBezTo>
                  <a:cubicBezTo>
                    <a:pt x="29691" y="26122"/>
                    <a:pt x="29827" y="26128"/>
                    <a:pt x="29956" y="26140"/>
                  </a:cubicBezTo>
                  <a:cubicBezTo>
                    <a:pt x="26320" y="23972"/>
                    <a:pt x="22984" y="13364"/>
                    <a:pt x="20482" y="5458"/>
                  </a:cubicBezTo>
                  <a:cubicBezTo>
                    <a:pt x="19226" y="1421"/>
                    <a:pt x="17532" y="0"/>
                    <a:pt x="15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338;p73">
              <a:extLst>
                <a:ext uri="{FF2B5EF4-FFF2-40B4-BE49-F238E27FC236}">
                  <a16:creationId xmlns:a16="http://schemas.microsoft.com/office/drawing/2014/main" id="{8B0A0C83-2D96-90B4-40DB-0CAE3A8C2A58}"/>
                </a:ext>
              </a:extLst>
            </p:cNvPr>
            <p:cNvSpPr/>
            <p:nvPr/>
          </p:nvSpPr>
          <p:spPr>
            <a:xfrm>
              <a:off x="8268583" y="3106642"/>
              <a:ext cx="308186" cy="149103"/>
            </a:xfrm>
            <a:custGeom>
              <a:avLst/>
              <a:gdLst/>
              <a:ahLst/>
              <a:cxnLst/>
              <a:rect l="l" t="t" r="r" b="b"/>
              <a:pathLst>
                <a:path w="15346" h="7444" extrusionOk="0">
                  <a:moveTo>
                    <a:pt x="34" y="0"/>
                  </a:moveTo>
                  <a:cubicBezTo>
                    <a:pt x="1" y="367"/>
                    <a:pt x="34" y="734"/>
                    <a:pt x="134" y="1067"/>
                  </a:cubicBezTo>
                  <a:cubicBezTo>
                    <a:pt x="301" y="1368"/>
                    <a:pt x="1202" y="2001"/>
                    <a:pt x="2202" y="2502"/>
                  </a:cubicBezTo>
                  <a:cubicBezTo>
                    <a:pt x="3003" y="2869"/>
                    <a:pt x="3303" y="3402"/>
                    <a:pt x="4304" y="4537"/>
                  </a:cubicBezTo>
                  <a:cubicBezTo>
                    <a:pt x="5171" y="5504"/>
                    <a:pt x="6272" y="6271"/>
                    <a:pt x="7506" y="6772"/>
                  </a:cubicBezTo>
                  <a:cubicBezTo>
                    <a:pt x="8463" y="7173"/>
                    <a:pt x="9584" y="7443"/>
                    <a:pt x="10725" y="7443"/>
                  </a:cubicBezTo>
                  <a:cubicBezTo>
                    <a:pt x="11573" y="7443"/>
                    <a:pt x="12433" y="7294"/>
                    <a:pt x="13244" y="6938"/>
                  </a:cubicBezTo>
                  <a:cubicBezTo>
                    <a:pt x="14011" y="6605"/>
                    <a:pt x="14711" y="6104"/>
                    <a:pt x="15278" y="5504"/>
                  </a:cubicBezTo>
                  <a:cubicBezTo>
                    <a:pt x="15312" y="5304"/>
                    <a:pt x="15345" y="5104"/>
                    <a:pt x="15312" y="4904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339;p73">
              <a:extLst>
                <a:ext uri="{FF2B5EF4-FFF2-40B4-BE49-F238E27FC236}">
                  <a16:creationId xmlns:a16="http://schemas.microsoft.com/office/drawing/2014/main" id="{DF5B8543-16D6-D02F-F297-F88B96EC2B1D}"/>
                </a:ext>
              </a:extLst>
            </p:cNvPr>
            <p:cNvSpPr/>
            <p:nvPr/>
          </p:nvSpPr>
          <p:spPr>
            <a:xfrm>
              <a:off x="8263221" y="3001384"/>
              <a:ext cx="328951" cy="235292"/>
            </a:xfrm>
            <a:custGeom>
              <a:avLst/>
              <a:gdLst/>
              <a:ahLst/>
              <a:cxnLst/>
              <a:rect l="l" t="t" r="r" b="b"/>
              <a:pathLst>
                <a:path w="16380" h="11747" extrusionOk="0">
                  <a:moveTo>
                    <a:pt x="5470" y="0"/>
                  </a:moveTo>
                  <a:cubicBezTo>
                    <a:pt x="4734" y="0"/>
                    <a:pt x="3742" y="174"/>
                    <a:pt x="3270" y="1019"/>
                  </a:cubicBezTo>
                  <a:cubicBezTo>
                    <a:pt x="3036" y="1452"/>
                    <a:pt x="3403" y="1753"/>
                    <a:pt x="3170" y="1886"/>
                  </a:cubicBezTo>
                  <a:cubicBezTo>
                    <a:pt x="3141" y="1903"/>
                    <a:pt x="3108" y="1910"/>
                    <a:pt x="3073" y="1910"/>
                  </a:cubicBezTo>
                  <a:cubicBezTo>
                    <a:pt x="2840" y="1910"/>
                    <a:pt x="2502" y="1584"/>
                    <a:pt x="2294" y="1584"/>
                  </a:cubicBezTo>
                  <a:cubicBezTo>
                    <a:pt x="2286" y="1584"/>
                    <a:pt x="2277" y="1585"/>
                    <a:pt x="2269" y="1586"/>
                  </a:cubicBezTo>
                  <a:cubicBezTo>
                    <a:pt x="1702" y="1686"/>
                    <a:pt x="1135" y="1753"/>
                    <a:pt x="568" y="1753"/>
                  </a:cubicBezTo>
                  <a:lnTo>
                    <a:pt x="435" y="1219"/>
                  </a:lnTo>
                  <a:cubicBezTo>
                    <a:pt x="1" y="1386"/>
                    <a:pt x="168" y="2220"/>
                    <a:pt x="168" y="3120"/>
                  </a:cubicBezTo>
                  <a:cubicBezTo>
                    <a:pt x="134" y="4088"/>
                    <a:pt x="201" y="5255"/>
                    <a:pt x="501" y="5722"/>
                  </a:cubicBezTo>
                  <a:cubicBezTo>
                    <a:pt x="1035" y="6556"/>
                    <a:pt x="2603" y="7090"/>
                    <a:pt x="3370" y="7723"/>
                  </a:cubicBezTo>
                  <a:cubicBezTo>
                    <a:pt x="4171" y="8391"/>
                    <a:pt x="4971" y="9425"/>
                    <a:pt x="6039" y="10225"/>
                  </a:cubicBezTo>
                  <a:cubicBezTo>
                    <a:pt x="6539" y="10659"/>
                    <a:pt x="7139" y="10992"/>
                    <a:pt x="7740" y="11293"/>
                  </a:cubicBezTo>
                  <a:cubicBezTo>
                    <a:pt x="8452" y="11649"/>
                    <a:pt x="9281" y="11747"/>
                    <a:pt x="10074" y="11747"/>
                  </a:cubicBezTo>
                  <a:cubicBezTo>
                    <a:pt x="10619" y="11747"/>
                    <a:pt x="11147" y="11700"/>
                    <a:pt x="11609" y="11660"/>
                  </a:cubicBezTo>
                  <a:cubicBezTo>
                    <a:pt x="13077" y="11560"/>
                    <a:pt x="16379" y="10192"/>
                    <a:pt x="15445" y="8724"/>
                  </a:cubicBezTo>
                  <a:cubicBezTo>
                    <a:pt x="14812" y="7723"/>
                    <a:pt x="13978" y="6856"/>
                    <a:pt x="12977" y="6222"/>
                  </a:cubicBezTo>
                  <a:cubicBezTo>
                    <a:pt x="12410" y="5889"/>
                    <a:pt x="11009" y="5155"/>
                    <a:pt x="10175" y="4688"/>
                  </a:cubicBezTo>
                  <a:cubicBezTo>
                    <a:pt x="7873" y="3287"/>
                    <a:pt x="6639" y="1286"/>
                    <a:pt x="6372" y="85"/>
                  </a:cubicBezTo>
                  <a:cubicBezTo>
                    <a:pt x="6372" y="85"/>
                    <a:pt x="5983" y="0"/>
                    <a:pt x="5470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340;p73">
              <a:extLst>
                <a:ext uri="{FF2B5EF4-FFF2-40B4-BE49-F238E27FC236}">
                  <a16:creationId xmlns:a16="http://schemas.microsoft.com/office/drawing/2014/main" id="{F6F46702-A6CC-31EE-C14E-CA4F3CE83152}"/>
                </a:ext>
              </a:extLst>
            </p:cNvPr>
            <p:cNvSpPr/>
            <p:nvPr/>
          </p:nvSpPr>
          <p:spPr>
            <a:xfrm>
              <a:off x="8418640" y="3125149"/>
              <a:ext cx="168171" cy="117095"/>
            </a:xfrm>
            <a:custGeom>
              <a:avLst/>
              <a:gdLst/>
              <a:ahLst/>
              <a:cxnLst/>
              <a:rect l="l" t="t" r="r" b="b"/>
              <a:pathLst>
                <a:path w="8374" h="5846" extrusionOk="0">
                  <a:moveTo>
                    <a:pt x="4771" y="1"/>
                  </a:moveTo>
                  <a:cubicBezTo>
                    <a:pt x="4204" y="1"/>
                    <a:pt x="3466" y="182"/>
                    <a:pt x="2503" y="744"/>
                  </a:cubicBezTo>
                  <a:cubicBezTo>
                    <a:pt x="134" y="2178"/>
                    <a:pt x="1" y="5114"/>
                    <a:pt x="1" y="5114"/>
                  </a:cubicBezTo>
                  <a:cubicBezTo>
                    <a:pt x="986" y="5606"/>
                    <a:pt x="2048" y="5846"/>
                    <a:pt x="3104" y="5846"/>
                  </a:cubicBezTo>
                  <a:cubicBezTo>
                    <a:pt x="4834" y="5846"/>
                    <a:pt x="6547" y="5202"/>
                    <a:pt x="7873" y="3980"/>
                  </a:cubicBezTo>
                  <a:cubicBezTo>
                    <a:pt x="8373" y="1945"/>
                    <a:pt x="6739" y="777"/>
                    <a:pt x="6339" y="544"/>
                  </a:cubicBezTo>
                  <a:cubicBezTo>
                    <a:pt x="6079" y="404"/>
                    <a:pt x="5616" y="1"/>
                    <a:pt x="477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341;p73">
              <a:extLst>
                <a:ext uri="{FF2B5EF4-FFF2-40B4-BE49-F238E27FC236}">
                  <a16:creationId xmlns:a16="http://schemas.microsoft.com/office/drawing/2014/main" id="{7DF19687-EE69-1B24-9991-A5A88394D99C}"/>
                </a:ext>
              </a:extLst>
            </p:cNvPr>
            <p:cNvSpPr/>
            <p:nvPr/>
          </p:nvSpPr>
          <p:spPr>
            <a:xfrm>
              <a:off x="7689806" y="2793272"/>
              <a:ext cx="232475" cy="271847"/>
            </a:xfrm>
            <a:custGeom>
              <a:avLst/>
              <a:gdLst/>
              <a:ahLst/>
              <a:cxnLst/>
              <a:rect l="l" t="t" r="r" b="b"/>
              <a:pathLst>
                <a:path w="11576" h="13572" extrusionOk="0">
                  <a:moveTo>
                    <a:pt x="767" y="0"/>
                  </a:moveTo>
                  <a:cubicBezTo>
                    <a:pt x="434" y="167"/>
                    <a:pt x="200" y="467"/>
                    <a:pt x="67" y="834"/>
                  </a:cubicBezTo>
                  <a:cubicBezTo>
                    <a:pt x="0" y="1201"/>
                    <a:pt x="300" y="2202"/>
                    <a:pt x="634" y="2969"/>
                  </a:cubicBezTo>
                  <a:cubicBezTo>
                    <a:pt x="1001" y="3903"/>
                    <a:pt x="1201" y="4904"/>
                    <a:pt x="1201" y="5905"/>
                  </a:cubicBezTo>
                  <a:cubicBezTo>
                    <a:pt x="1301" y="7372"/>
                    <a:pt x="1701" y="8773"/>
                    <a:pt x="2335" y="10074"/>
                  </a:cubicBezTo>
                  <a:cubicBezTo>
                    <a:pt x="3054" y="11574"/>
                    <a:pt x="5587" y="13572"/>
                    <a:pt x="8373" y="13572"/>
                  </a:cubicBezTo>
                  <a:cubicBezTo>
                    <a:pt x="8561" y="13572"/>
                    <a:pt x="8750" y="13563"/>
                    <a:pt x="8940" y="13544"/>
                  </a:cubicBezTo>
                  <a:cubicBezTo>
                    <a:pt x="11342" y="13310"/>
                    <a:pt x="11575" y="12143"/>
                    <a:pt x="11475" y="11575"/>
                  </a:cubicBezTo>
                  <a:lnTo>
                    <a:pt x="76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42;p73">
              <a:extLst>
                <a:ext uri="{FF2B5EF4-FFF2-40B4-BE49-F238E27FC236}">
                  <a16:creationId xmlns:a16="http://schemas.microsoft.com/office/drawing/2014/main" id="{5D95B68B-A3B4-FC73-1575-33D27DE9DBB2}"/>
                </a:ext>
              </a:extLst>
            </p:cNvPr>
            <p:cNvSpPr/>
            <p:nvPr/>
          </p:nvSpPr>
          <p:spPr>
            <a:xfrm>
              <a:off x="7699847" y="2737429"/>
              <a:ext cx="217072" cy="299789"/>
            </a:xfrm>
            <a:custGeom>
              <a:avLst/>
              <a:gdLst/>
              <a:ahLst/>
              <a:cxnLst/>
              <a:rect l="l" t="t" r="r" b="b"/>
              <a:pathLst>
                <a:path w="10809" h="14967" extrusionOk="0">
                  <a:moveTo>
                    <a:pt x="2858" y="0"/>
                  </a:moveTo>
                  <a:cubicBezTo>
                    <a:pt x="2514" y="0"/>
                    <a:pt x="2106" y="523"/>
                    <a:pt x="1535" y="1154"/>
                  </a:cubicBezTo>
                  <a:cubicBezTo>
                    <a:pt x="901" y="1888"/>
                    <a:pt x="201" y="2722"/>
                    <a:pt x="134" y="3255"/>
                  </a:cubicBezTo>
                  <a:cubicBezTo>
                    <a:pt x="1" y="4189"/>
                    <a:pt x="734" y="5390"/>
                    <a:pt x="1068" y="6358"/>
                  </a:cubicBezTo>
                  <a:cubicBezTo>
                    <a:pt x="1335" y="7292"/>
                    <a:pt x="1235" y="8159"/>
                    <a:pt x="1502" y="9393"/>
                  </a:cubicBezTo>
                  <a:cubicBezTo>
                    <a:pt x="1735" y="10828"/>
                    <a:pt x="2336" y="12162"/>
                    <a:pt x="3236" y="13263"/>
                  </a:cubicBezTo>
                  <a:cubicBezTo>
                    <a:pt x="3851" y="14014"/>
                    <a:pt x="6872" y="14967"/>
                    <a:pt x="8815" y="14967"/>
                  </a:cubicBezTo>
                  <a:cubicBezTo>
                    <a:pt x="9719" y="14967"/>
                    <a:pt x="10390" y="14760"/>
                    <a:pt x="10475" y="14230"/>
                  </a:cubicBezTo>
                  <a:cubicBezTo>
                    <a:pt x="10608" y="13163"/>
                    <a:pt x="10808" y="11895"/>
                    <a:pt x="10041" y="10928"/>
                  </a:cubicBezTo>
                  <a:cubicBezTo>
                    <a:pt x="9674" y="10427"/>
                    <a:pt x="9174" y="9793"/>
                    <a:pt x="8740" y="9260"/>
                  </a:cubicBezTo>
                  <a:cubicBezTo>
                    <a:pt x="6939" y="6758"/>
                    <a:pt x="7606" y="3823"/>
                    <a:pt x="7906" y="2655"/>
                  </a:cubicBezTo>
                  <a:cubicBezTo>
                    <a:pt x="7906" y="2655"/>
                    <a:pt x="6908" y="1510"/>
                    <a:pt x="5722" y="1510"/>
                  </a:cubicBezTo>
                  <a:cubicBezTo>
                    <a:pt x="5520" y="1510"/>
                    <a:pt x="5313" y="1543"/>
                    <a:pt x="5104" y="1621"/>
                  </a:cubicBezTo>
                  <a:cubicBezTo>
                    <a:pt x="4658" y="1780"/>
                    <a:pt x="4699" y="2426"/>
                    <a:pt x="4500" y="2426"/>
                  </a:cubicBezTo>
                  <a:cubicBezTo>
                    <a:pt x="4491" y="2426"/>
                    <a:pt x="4481" y="2425"/>
                    <a:pt x="4470" y="2422"/>
                  </a:cubicBezTo>
                  <a:cubicBezTo>
                    <a:pt x="4204" y="2388"/>
                    <a:pt x="4204" y="1521"/>
                    <a:pt x="4003" y="1421"/>
                  </a:cubicBezTo>
                  <a:cubicBezTo>
                    <a:pt x="3503" y="1154"/>
                    <a:pt x="3069" y="820"/>
                    <a:pt x="2736" y="420"/>
                  </a:cubicBezTo>
                  <a:lnTo>
                    <a:pt x="2969" y="20"/>
                  </a:lnTo>
                  <a:cubicBezTo>
                    <a:pt x="2933" y="7"/>
                    <a:pt x="2896" y="0"/>
                    <a:pt x="2858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343;p73">
              <a:extLst>
                <a:ext uri="{FF2B5EF4-FFF2-40B4-BE49-F238E27FC236}">
                  <a16:creationId xmlns:a16="http://schemas.microsoft.com/office/drawing/2014/main" id="{3A62710E-981E-A99C-BA7F-1C809E9CADC5}"/>
                </a:ext>
              </a:extLst>
            </p:cNvPr>
            <p:cNvSpPr/>
            <p:nvPr/>
          </p:nvSpPr>
          <p:spPr>
            <a:xfrm>
              <a:off x="7764151" y="2942496"/>
              <a:ext cx="178212" cy="105378"/>
            </a:xfrm>
            <a:custGeom>
              <a:avLst/>
              <a:gdLst/>
              <a:ahLst/>
              <a:cxnLst/>
              <a:rect l="l" t="t" r="r" b="b"/>
              <a:pathLst>
                <a:path w="8874" h="5261" extrusionOk="0">
                  <a:moveTo>
                    <a:pt x="4948" y="1"/>
                  </a:moveTo>
                  <a:cubicBezTo>
                    <a:pt x="4591" y="1"/>
                    <a:pt x="4180" y="37"/>
                    <a:pt x="3704" y="123"/>
                  </a:cubicBezTo>
                  <a:cubicBezTo>
                    <a:pt x="1102" y="590"/>
                    <a:pt x="1" y="3025"/>
                    <a:pt x="1" y="3025"/>
                  </a:cubicBezTo>
                  <a:cubicBezTo>
                    <a:pt x="1540" y="4810"/>
                    <a:pt x="3313" y="5260"/>
                    <a:pt x="4718" y="5260"/>
                  </a:cubicBezTo>
                  <a:cubicBezTo>
                    <a:pt x="6151" y="5260"/>
                    <a:pt x="7203" y="4792"/>
                    <a:pt x="7238" y="4792"/>
                  </a:cubicBezTo>
                  <a:cubicBezTo>
                    <a:pt x="7239" y="4792"/>
                    <a:pt x="7239" y="4792"/>
                    <a:pt x="7239" y="4793"/>
                  </a:cubicBezTo>
                  <a:cubicBezTo>
                    <a:pt x="8874" y="3458"/>
                    <a:pt x="7573" y="1390"/>
                    <a:pt x="7273" y="1023"/>
                  </a:cubicBezTo>
                  <a:cubicBezTo>
                    <a:pt x="7028" y="723"/>
                    <a:pt x="6537" y="1"/>
                    <a:pt x="494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344;p73">
              <a:extLst>
                <a:ext uri="{FF2B5EF4-FFF2-40B4-BE49-F238E27FC236}">
                  <a16:creationId xmlns:a16="http://schemas.microsoft.com/office/drawing/2014/main" id="{9FC28B49-1836-8AA7-547D-342B1F321A05}"/>
                </a:ext>
              </a:extLst>
            </p:cNvPr>
            <p:cNvSpPr/>
            <p:nvPr/>
          </p:nvSpPr>
          <p:spPr>
            <a:xfrm>
              <a:off x="7737361" y="1782378"/>
              <a:ext cx="646476" cy="1049672"/>
            </a:xfrm>
            <a:custGeom>
              <a:avLst/>
              <a:gdLst/>
              <a:ahLst/>
              <a:cxnLst/>
              <a:rect l="l" t="t" r="r" b="b"/>
              <a:pathLst>
                <a:path w="32191" h="52405" extrusionOk="0">
                  <a:moveTo>
                    <a:pt x="32190" y="0"/>
                  </a:moveTo>
                  <a:lnTo>
                    <a:pt x="12610" y="2602"/>
                  </a:lnTo>
                  <a:lnTo>
                    <a:pt x="15512" y="24884"/>
                  </a:lnTo>
                  <a:lnTo>
                    <a:pt x="1" y="48034"/>
                  </a:lnTo>
                  <a:cubicBezTo>
                    <a:pt x="1235" y="51537"/>
                    <a:pt x="6038" y="52404"/>
                    <a:pt x="6038" y="52404"/>
                  </a:cubicBezTo>
                  <a:cubicBezTo>
                    <a:pt x="13677" y="43765"/>
                    <a:pt x="25152" y="33090"/>
                    <a:pt x="27820" y="28954"/>
                  </a:cubicBezTo>
                  <a:cubicBezTo>
                    <a:pt x="29588" y="26219"/>
                    <a:pt x="30923" y="19214"/>
                    <a:pt x="31556" y="11909"/>
                  </a:cubicBezTo>
                  <a:cubicBezTo>
                    <a:pt x="32190" y="4603"/>
                    <a:pt x="32190" y="0"/>
                    <a:pt x="3219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345;p73">
              <a:extLst>
                <a:ext uri="{FF2B5EF4-FFF2-40B4-BE49-F238E27FC236}">
                  <a16:creationId xmlns:a16="http://schemas.microsoft.com/office/drawing/2014/main" id="{3FE7B2D2-16FA-AB2D-BB1B-03B7BA30A47E}"/>
                </a:ext>
              </a:extLst>
            </p:cNvPr>
            <p:cNvSpPr/>
            <p:nvPr/>
          </p:nvSpPr>
          <p:spPr>
            <a:xfrm>
              <a:off x="8044844" y="2286814"/>
              <a:ext cx="98505" cy="304035"/>
            </a:xfrm>
            <a:custGeom>
              <a:avLst/>
              <a:gdLst/>
              <a:ahLst/>
              <a:cxnLst/>
              <a:rect l="l" t="t" r="r" b="b"/>
              <a:pathLst>
                <a:path w="4905" h="15179" extrusionOk="0">
                  <a:moveTo>
                    <a:pt x="1" y="1"/>
                  </a:moveTo>
                  <a:lnTo>
                    <a:pt x="2302" y="8674"/>
                  </a:lnTo>
                  <a:lnTo>
                    <a:pt x="2135" y="15178"/>
                  </a:lnTo>
                  <a:lnTo>
                    <a:pt x="3903" y="13377"/>
                  </a:lnTo>
                  <a:cubicBezTo>
                    <a:pt x="3903" y="13377"/>
                    <a:pt x="4904" y="6038"/>
                    <a:pt x="4537" y="4637"/>
                  </a:cubicBezTo>
                  <a:cubicBezTo>
                    <a:pt x="4204" y="320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46;p73">
              <a:extLst>
                <a:ext uri="{FF2B5EF4-FFF2-40B4-BE49-F238E27FC236}">
                  <a16:creationId xmlns:a16="http://schemas.microsoft.com/office/drawing/2014/main" id="{D11BB7E3-397D-B135-839E-87AEDBE4BD20}"/>
                </a:ext>
              </a:extLst>
            </p:cNvPr>
            <p:cNvSpPr/>
            <p:nvPr/>
          </p:nvSpPr>
          <p:spPr>
            <a:xfrm>
              <a:off x="8235086" y="1921346"/>
              <a:ext cx="122624" cy="352127"/>
            </a:xfrm>
            <a:custGeom>
              <a:avLst/>
              <a:gdLst/>
              <a:ahLst/>
              <a:cxnLst/>
              <a:rect l="l" t="t" r="r" b="b"/>
              <a:pathLst>
                <a:path w="6106" h="17580" extrusionOk="0">
                  <a:moveTo>
                    <a:pt x="6105" y="0"/>
                  </a:moveTo>
                  <a:cubicBezTo>
                    <a:pt x="4704" y="2602"/>
                    <a:pt x="2469" y="3970"/>
                    <a:pt x="1" y="5037"/>
                  </a:cubicBezTo>
                  <a:lnTo>
                    <a:pt x="3403" y="17580"/>
                  </a:lnTo>
                  <a:lnTo>
                    <a:pt x="1736" y="5838"/>
                  </a:lnTo>
                  <a:cubicBezTo>
                    <a:pt x="2636" y="5271"/>
                    <a:pt x="3503" y="4604"/>
                    <a:pt x="4271" y="3803"/>
                  </a:cubicBezTo>
                  <a:cubicBezTo>
                    <a:pt x="6105" y="1935"/>
                    <a:pt x="6105" y="1"/>
                    <a:pt x="6105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47;p73">
              <a:extLst>
                <a:ext uri="{FF2B5EF4-FFF2-40B4-BE49-F238E27FC236}">
                  <a16:creationId xmlns:a16="http://schemas.microsoft.com/office/drawing/2014/main" id="{F20807C5-48E6-0D72-C513-A3FDB8BEAB04}"/>
                </a:ext>
              </a:extLst>
            </p:cNvPr>
            <p:cNvSpPr/>
            <p:nvPr/>
          </p:nvSpPr>
          <p:spPr>
            <a:xfrm>
              <a:off x="7948388" y="1792393"/>
              <a:ext cx="447498" cy="1254900"/>
            </a:xfrm>
            <a:custGeom>
              <a:avLst/>
              <a:gdLst/>
              <a:ahLst/>
              <a:cxnLst/>
              <a:rect l="l" t="t" r="r" b="b"/>
              <a:pathLst>
                <a:path w="22283" h="62651" extrusionOk="0">
                  <a:moveTo>
                    <a:pt x="467" y="0"/>
                  </a:moveTo>
                  <a:cubicBezTo>
                    <a:pt x="167" y="2802"/>
                    <a:pt x="0" y="5604"/>
                    <a:pt x="0" y="8440"/>
                  </a:cubicBezTo>
                  <a:cubicBezTo>
                    <a:pt x="33" y="10875"/>
                    <a:pt x="734" y="14177"/>
                    <a:pt x="1835" y="17546"/>
                  </a:cubicBezTo>
                  <a:cubicBezTo>
                    <a:pt x="2969" y="20882"/>
                    <a:pt x="8006" y="31656"/>
                    <a:pt x="8439" y="32857"/>
                  </a:cubicBezTo>
                  <a:cubicBezTo>
                    <a:pt x="8573" y="33258"/>
                    <a:pt x="8373" y="38161"/>
                    <a:pt x="9340" y="42131"/>
                  </a:cubicBezTo>
                  <a:cubicBezTo>
                    <a:pt x="11708" y="51737"/>
                    <a:pt x="15378" y="62545"/>
                    <a:pt x="15378" y="62545"/>
                  </a:cubicBezTo>
                  <a:cubicBezTo>
                    <a:pt x="15846" y="62616"/>
                    <a:pt x="16315" y="62650"/>
                    <a:pt x="16782" y="62650"/>
                  </a:cubicBezTo>
                  <a:cubicBezTo>
                    <a:pt x="18744" y="62650"/>
                    <a:pt x="20666" y="62036"/>
                    <a:pt x="22283" y="60877"/>
                  </a:cubicBezTo>
                  <a:cubicBezTo>
                    <a:pt x="22283" y="60877"/>
                    <a:pt x="19080" y="29822"/>
                    <a:pt x="18647" y="27854"/>
                  </a:cubicBezTo>
                  <a:cubicBezTo>
                    <a:pt x="18213" y="25852"/>
                    <a:pt x="14277" y="11475"/>
                    <a:pt x="14277" y="11475"/>
                  </a:cubicBezTo>
                  <a:cubicBezTo>
                    <a:pt x="14277" y="11475"/>
                    <a:pt x="21349" y="6772"/>
                    <a:pt x="21482" y="67"/>
                  </a:cubicBezTo>
                  <a:lnTo>
                    <a:pt x="467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48;p73">
              <a:extLst>
                <a:ext uri="{FF2B5EF4-FFF2-40B4-BE49-F238E27FC236}">
                  <a16:creationId xmlns:a16="http://schemas.microsoft.com/office/drawing/2014/main" id="{16557BFB-4190-E7DD-E216-F30D1B4CF97E}"/>
                </a:ext>
              </a:extLst>
            </p:cNvPr>
            <p:cNvSpPr/>
            <p:nvPr/>
          </p:nvSpPr>
          <p:spPr>
            <a:xfrm>
              <a:off x="7967808" y="795961"/>
              <a:ext cx="111217" cy="302253"/>
            </a:xfrm>
            <a:custGeom>
              <a:avLst/>
              <a:gdLst/>
              <a:ahLst/>
              <a:cxnLst/>
              <a:rect l="l" t="t" r="r" b="b"/>
              <a:pathLst>
                <a:path w="5538" h="15090" extrusionOk="0">
                  <a:moveTo>
                    <a:pt x="1288" y="1"/>
                  </a:moveTo>
                  <a:cubicBezTo>
                    <a:pt x="778" y="1"/>
                    <a:pt x="292" y="313"/>
                    <a:pt x="67" y="812"/>
                  </a:cubicBezTo>
                  <a:lnTo>
                    <a:pt x="1969" y="1680"/>
                  </a:lnTo>
                  <a:cubicBezTo>
                    <a:pt x="1335" y="1913"/>
                    <a:pt x="834" y="2347"/>
                    <a:pt x="534" y="2914"/>
                  </a:cubicBezTo>
                  <a:cubicBezTo>
                    <a:pt x="0" y="3981"/>
                    <a:pt x="701" y="6250"/>
                    <a:pt x="1401" y="9085"/>
                  </a:cubicBezTo>
                  <a:cubicBezTo>
                    <a:pt x="1768" y="10853"/>
                    <a:pt x="2269" y="12554"/>
                    <a:pt x="2903" y="14255"/>
                  </a:cubicBezTo>
                  <a:cubicBezTo>
                    <a:pt x="3236" y="15089"/>
                    <a:pt x="3803" y="15089"/>
                    <a:pt x="3803" y="15089"/>
                  </a:cubicBezTo>
                  <a:lnTo>
                    <a:pt x="3803" y="12321"/>
                  </a:lnTo>
                  <a:lnTo>
                    <a:pt x="3670" y="9986"/>
                  </a:lnTo>
                  <a:cubicBezTo>
                    <a:pt x="3670" y="9986"/>
                    <a:pt x="5171" y="7951"/>
                    <a:pt x="5338" y="6283"/>
                  </a:cubicBezTo>
                  <a:cubicBezTo>
                    <a:pt x="5538" y="4115"/>
                    <a:pt x="5104" y="3247"/>
                    <a:pt x="5104" y="3247"/>
                  </a:cubicBezTo>
                  <a:lnTo>
                    <a:pt x="2769" y="1446"/>
                  </a:lnTo>
                  <a:cubicBezTo>
                    <a:pt x="2669" y="1479"/>
                    <a:pt x="2569" y="1479"/>
                    <a:pt x="2469" y="1513"/>
                  </a:cubicBezTo>
                  <a:cubicBezTo>
                    <a:pt x="2602" y="946"/>
                    <a:pt x="2335" y="345"/>
                    <a:pt x="1802" y="112"/>
                  </a:cubicBezTo>
                  <a:cubicBezTo>
                    <a:pt x="1634" y="36"/>
                    <a:pt x="1459" y="1"/>
                    <a:pt x="128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349;p73">
              <a:extLst>
                <a:ext uri="{FF2B5EF4-FFF2-40B4-BE49-F238E27FC236}">
                  <a16:creationId xmlns:a16="http://schemas.microsoft.com/office/drawing/2014/main" id="{6F7AB7C1-D7C8-C6D5-6814-F9ADC36A71F7}"/>
                </a:ext>
              </a:extLst>
            </p:cNvPr>
            <p:cNvSpPr/>
            <p:nvPr/>
          </p:nvSpPr>
          <p:spPr>
            <a:xfrm>
              <a:off x="8103786" y="776812"/>
              <a:ext cx="221771" cy="189384"/>
            </a:xfrm>
            <a:custGeom>
              <a:avLst/>
              <a:gdLst/>
              <a:ahLst/>
              <a:cxnLst/>
              <a:rect l="l" t="t" r="r" b="b"/>
              <a:pathLst>
                <a:path w="11043" h="9455" extrusionOk="0">
                  <a:moveTo>
                    <a:pt x="6272" y="0"/>
                  </a:moveTo>
                  <a:cubicBezTo>
                    <a:pt x="2069" y="0"/>
                    <a:pt x="1" y="5104"/>
                    <a:pt x="2970" y="8073"/>
                  </a:cubicBezTo>
                  <a:cubicBezTo>
                    <a:pt x="3935" y="9028"/>
                    <a:pt x="5115" y="9455"/>
                    <a:pt x="6271" y="9455"/>
                  </a:cubicBezTo>
                  <a:cubicBezTo>
                    <a:pt x="8709" y="9455"/>
                    <a:pt x="11042" y="7555"/>
                    <a:pt x="11042" y="4704"/>
                  </a:cubicBezTo>
                  <a:cubicBezTo>
                    <a:pt x="11009" y="2102"/>
                    <a:pt x="8907" y="0"/>
                    <a:pt x="627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350;p73">
              <a:extLst>
                <a:ext uri="{FF2B5EF4-FFF2-40B4-BE49-F238E27FC236}">
                  <a16:creationId xmlns:a16="http://schemas.microsoft.com/office/drawing/2014/main" id="{603850AC-82BF-1148-6949-EBCB551FD0F7}"/>
                </a:ext>
              </a:extLst>
            </p:cNvPr>
            <p:cNvSpPr/>
            <p:nvPr/>
          </p:nvSpPr>
          <p:spPr>
            <a:xfrm>
              <a:off x="7943026" y="821499"/>
              <a:ext cx="370462" cy="425698"/>
            </a:xfrm>
            <a:custGeom>
              <a:avLst/>
              <a:gdLst/>
              <a:ahLst/>
              <a:cxnLst/>
              <a:rect l="l" t="t" r="r" b="b"/>
              <a:pathLst>
                <a:path w="18447" h="21253" extrusionOk="0">
                  <a:moveTo>
                    <a:pt x="13792" y="1"/>
                  </a:moveTo>
                  <a:cubicBezTo>
                    <a:pt x="11415" y="1"/>
                    <a:pt x="8490" y="618"/>
                    <a:pt x="6338" y="1972"/>
                  </a:cubicBezTo>
                  <a:cubicBezTo>
                    <a:pt x="6605" y="6576"/>
                    <a:pt x="5571" y="7843"/>
                    <a:pt x="5004" y="8344"/>
                  </a:cubicBezTo>
                  <a:cubicBezTo>
                    <a:pt x="4916" y="8416"/>
                    <a:pt x="4832" y="8447"/>
                    <a:pt x="4750" y="8447"/>
                  </a:cubicBezTo>
                  <a:cubicBezTo>
                    <a:pt x="4301" y="8447"/>
                    <a:pt x="3926" y="7499"/>
                    <a:pt x="3503" y="7076"/>
                  </a:cubicBezTo>
                  <a:cubicBezTo>
                    <a:pt x="3258" y="6832"/>
                    <a:pt x="2721" y="6532"/>
                    <a:pt x="2160" y="6532"/>
                  </a:cubicBezTo>
                  <a:cubicBezTo>
                    <a:pt x="1649" y="6532"/>
                    <a:pt x="1117" y="6780"/>
                    <a:pt x="767" y="7543"/>
                  </a:cubicBezTo>
                  <a:cubicBezTo>
                    <a:pt x="0" y="9144"/>
                    <a:pt x="1468" y="11413"/>
                    <a:pt x="2602" y="11946"/>
                  </a:cubicBezTo>
                  <a:cubicBezTo>
                    <a:pt x="2920" y="12099"/>
                    <a:pt x="3205" y="12160"/>
                    <a:pt x="3458" y="12160"/>
                  </a:cubicBezTo>
                  <a:cubicBezTo>
                    <a:pt x="4534" y="12160"/>
                    <a:pt x="5037" y="11046"/>
                    <a:pt x="5037" y="11046"/>
                  </a:cubicBezTo>
                  <a:lnTo>
                    <a:pt x="5037" y="18051"/>
                  </a:lnTo>
                  <a:cubicBezTo>
                    <a:pt x="6805" y="21253"/>
                    <a:pt x="10208" y="20619"/>
                    <a:pt x="12009" y="21053"/>
                  </a:cubicBezTo>
                  <a:cubicBezTo>
                    <a:pt x="12342" y="19785"/>
                    <a:pt x="12643" y="19151"/>
                    <a:pt x="12442" y="18451"/>
                  </a:cubicBezTo>
                  <a:lnTo>
                    <a:pt x="12442" y="16149"/>
                  </a:lnTo>
                  <a:cubicBezTo>
                    <a:pt x="12967" y="16263"/>
                    <a:pt x="13491" y="16315"/>
                    <a:pt x="14015" y="16315"/>
                  </a:cubicBezTo>
                  <a:cubicBezTo>
                    <a:pt x="14258" y="16315"/>
                    <a:pt x="14501" y="16304"/>
                    <a:pt x="14744" y="16283"/>
                  </a:cubicBezTo>
                  <a:cubicBezTo>
                    <a:pt x="16279" y="16049"/>
                    <a:pt x="17112" y="14782"/>
                    <a:pt x="17579" y="13114"/>
                  </a:cubicBezTo>
                  <a:cubicBezTo>
                    <a:pt x="18313" y="10445"/>
                    <a:pt x="18447" y="5975"/>
                    <a:pt x="17446" y="805"/>
                  </a:cubicBezTo>
                  <a:cubicBezTo>
                    <a:pt x="16748" y="281"/>
                    <a:pt x="15394" y="1"/>
                    <a:pt x="13792" y="1"/>
                  </a:cubicBezTo>
                  <a:close/>
                </a:path>
              </a:pathLst>
            </a:custGeom>
            <a:solidFill>
              <a:srgbClr val="68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351;p73">
              <a:extLst>
                <a:ext uri="{FF2B5EF4-FFF2-40B4-BE49-F238E27FC236}">
                  <a16:creationId xmlns:a16="http://schemas.microsoft.com/office/drawing/2014/main" id="{10E32994-5121-43AB-E477-8295C97329C6}"/>
                </a:ext>
              </a:extLst>
            </p:cNvPr>
            <p:cNvSpPr/>
            <p:nvPr/>
          </p:nvSpPr>
          <p:spPr>
            <a:xfrm>
              <a:off x="8142646" y="951854"/>
              <a:ext cx="28838" cy="28763"/>
            </a:xfrm>
            <a:custGeom>
              <a:avLst/>
              <a:gdLst/>
              <a:ahLst/>
              <a:cxnLst/>
              <a:rect l="l" t="t" r="r" b="b"/>
              <a:pathLst>
                <a:path w="1436" h="1436" extrusionOk="0">
                  <a:moveTo>
                    <a:pt x="735" y="1"/>
                  </a:moveTo>
                  <a:cubicBezTo>
                    <a:pt x="334" y="1"/>
                    <a:pt x="1" y="335"/>
                    <a:pt x="1" y="735"/>
                  </a:cubicBezTo>
                  <a:cubicBezTo>
                    <a:pt x="1" y="1135"/>
                    <a:pt x="334" y="1435"/>
                    <a:pt x="735" y="1435"/>
                  </a:cubicBezTo>
                  <a:cubicBezTo>
                    <a:pt x="1135" y="1435"/>
                    <a:pt x="1435" y="1135"/>
                    <a:pt x="1435" y="735"/>
                  </a:cubicBezTo>
                  <a:cubicBezTo>
                    <a:pt x="1435" y="335"/>
                    <a:pt x="1135" y="1"/>
                    <a:pt x="73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352;p73">
              <a:extLst>
                <a:ext uri="{FF2B5EF4-FFF2-40B4-BE49-F238E27FC236}">
                  <a16:creationId xmlns:a16="http://schemas.microsoft.com/office/drawing/2014/main" id="{070B81D1-7B13-5125-3FE4-E69B7251AB03}"/>
                </a:ext>
              </a:extLst>
            </p:cNvPr>
            <p:cNvSpPr/>
            <p:nvPr/>
          </p:nvSpPr>
          <p:spPr>
            <a:xfrm>
              <a:off x="8252517" y="946526"/>
              <a:ext cx="28818" cy="28743"/>
            </a:xfrm>
            <a:custGeom>
              <a:avLst/>
              <a:gdLst/>
              <a:ahLst/>
              <a:cxnLst/>
              <a:rect l="l" t="t" r="r" b="b"/>
              <a:pathLst>
                <a:path w="1435" h="1435" extrusionOk="0">
                  <a:moveTo>
                    <a:pt x="701" y="0"/>
                  </a:moveTo>
                  <a:cubicBezTo>
                    <a:pt x="300" y="0"/>
                    <a:pt x="0" y="334"/>
                    <a:pt x="0" y="734"/>
                  </a:cubicBezTo>
                  <a:cubicBezTo>
                    <a:pt x="0" y="1101"/>
                    <a:pt x="300" y="1435"/>
                    <a:pt x="701" y="1435"/>
                  </a:cubicBezTo>
                  <a:cubicBezTo>
                    <a:pt x="1101" y="1435"/>
                    <a:pt x="1435" y="1101"/>
                    <a:pt x="1435" y="734"/>
                  </a:cubicBezTo>
                  <a:cubicBezTo>
                    <a:pt x="1435" y="334"/>
                    <a:pt x="1101" y="0"/>
                    <a:pt x="7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353;p73">
              <a:extLst>
                <a:ext uri="{FF2B5EF4-FFF2-40B4-BE49-F238E27FC236}">
                  <a16:creationId xmlns:a16="http://schemas.microsoft.com/office/drawing/2014/main" id="{927C1704-34E3-68F3-3FB1-CED74992ED57}"/>
                </a:ext>
              </a:extLst>
            </p:cNvPr>
            <p:cNvSpPr/>
            <p:nvPr/>
          </p:nvSpPr>
          <p:spPr>
            <a:xfrm>
              <a:off x="8066955" y="1086156"/>
              <a:ext cx="125957" cy="76855"/>
            </a:xfrm>
            <a:custGeom>
              <a:avLst/>
              <a:gdLst/>
              <a:ahLst/>
              <a:cxnLst/>
              <a:rect l="l" t="t" r="r" b="b"/>
              <a:pathLst>
                <a:path w="6272" h="3837" extrusionOk="0">
                  <a:moveTo>
                    <a:pt x="0" y="1"/>
                  </a:moveTo>
                  <a:cubicBezTo>
                    <a:pt x="167" y="701"/>
                    <a:pt x="501" y="1335"/>
                    <a:pt x="934" y="1936"/>
                  </a:cubicBezTo>
                  <a:cubicBezTo>
                    <a:pt x="1802" y="3036"/>
                    <a:pt x="6271" y="3837"/>
                    <a:pt x="6271" y="3837"/>
                  </a:cubicBezTo>
                  <a:lnTo>
                    <a:pt x="6271" y="2936"/>
                  </a:lnTo>
                  <a:cubicBezTo>
                    <a:pt x="6271" y="2936"/>
                    <a:pt x="2869" y="2269"/>
                    <a:pt x="1668" y="1635"/>
                  </a:cubicBezTo>
                  <a:cubicBezTo>
                    <a:pt x="968" y="1268"/>
                    <a:pt x="367" y="701"/>
                    <a:pt x="0" y="1"/>
                  </a:cubicBezTo>
                  <a:close/>
                </a:path>
              </a:pathLst>
            </a:custGeom>
            <a:solidFill>
              <a:srgbClr val="44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354;p73">
              <a:extLst>
                <a:ext uri="{FF2B5EF4-FFF2-40B4-BE49-F238E27FC236}">
                  <a16:creationId xmlns:a16="http://schemas.microsoft.com/office/drawing/2014/main" id="{35375738-BE78-2221-EF33-E4E074D7153A}"/>
                </a:ext>
              </a:extLst>
            </p:cNvPr>
            <p:cNvSpPr/>
            <p:nvPr/>
          </p:nvSpPr>
          <p:spPr>
            <a:xfrm>
              <a:off x="8008675" y="717103"/>
              <a:ext cx="311520" cy="184877"/>
            </a:xfrm>
            <a:custGeom>
              <a:avLst/>
              <a:gdLst/>
              <a:ahLst/>
              <a:cxnLst/>
              <a:rect l="l" t="t" r="r" b="b"/>
              <a:pathLst>
                <a:path w="15512" h="9230" extrusionOk="0">
                  <a:moveTo>
                    <a:pt x="12648" y="1"/>
                  </a:moveTo>
                  <a:cubicBezTo>
                    <a:pt x="12413" y="1"/>
                    <a:pt x="12185" y="203"/>
                    <a:pt x="12009" y="380"/>
                  </a:cubicBezTo>
                  <a:cubicBezTo>
                    <a:pt x="11015" y="1303"/>
                    <a:pt x="9860" y="1508"/>
                    <a:pt x="8656" y="1508"/>
                  </a:cubicBezTo>
                  <a:cubicBezTo>
                    <a:pt x="7692" y="1508"/>
                    <a:pt x="6695" y="1376"/>
                    <a:pt x="5723" y="1376"/>
                  </a:cubicBezTo>
                  <a:cubicBezTo>
                    <a:pt x="5628" y="1376"/>
                    <a:pt x="5533" y="1377"/>
                    <a:pt x="5437" y="1380"/>
                  </a:cubicBezTo>
                  <a:cubicBezTo>
                    <a:pt x="3569" y="1447"/>
                    <a:pt x="1268" y="2214"/>
                    <a:pt x="434" y="4049"/>
                  </a:cubicBezTo>
                  <a:cubicBezTo>
                    <a:pt x="67" y="4883"/>
                    <a:pt x="0" y="5750"/>
                    <a:pt x="767" y="6350"/>
                  </a:cubicBezTo>
                  <a:cubicBezTo>
                    <a:pt x="1268" y="6717"/>
                    <a:pt x="1735" y="6684"/>
                    <a:pt x="2002" y="7318"/>
                  </a:cubicBezTo>
                  <a:cubicBezTo>
                    <a:pt x="2068" y="7451"/>
                    <a:pt x="2502" y="9219"/>
                    <a:pt x="2269" y="9219"/>
                  </a:cubicBezTo>
                  <a:cubicBezTo>
                    <a:pt x="2334" y="9226"/>
                    <a:pt x="2399" y="9230"/>
                    <a:pt x="2463" y="9230"/>
                  </a:cubicBezTo>
                  <a:cubicBezTo>
                    <a:pt x="3325" y="9230"/>
                    <a:pt x="4119" y="8623"/>
                    <a:pt x="4337" y="7785"/>
                  </a:cubicBezTo>
                  <a:cubicBezTo>
                    <a:pt x="4403" y="7585"/>
                    <a:pt x="4503" y="7218"/>
                    <a:pt x="4537" y="7018"/>
                  </a:cubicBezTo>
                  <a:cubicBezTo>
                    <a:pt x="4565" y="6819"/>
                    <a:pt x="4762" y="6669"/>
                    <a:pt x="4963" y="6669"/>
                  </a:cubicBezTo>
                  <a:cubicBezTo>
                    <a:pt x="4999" y="6669"/>
                    <a:pt x="5035" y="6674"/>
                    <a:pt x="5071" y="6684"/>
                  </a:cubicBezTo>
                  <a:cubicBezTo>
                    <a:pt x="5638" y="6817"/>
                    <a:pt x="6005" y="7051"/>
                    <a:pt x="6572" y="7218"/>
                  </a:cubicBezTo>
                  <a:cubicBezTo>
                    <a:pt x="7539" y="7491"/>
                    <a:pt x="8545" y="7632"/>
                    <a:pt x="9550" y="7632"/>
                  </a:cubicBezTo>
                  <a:cubicBezTo>
                    <a:pt x="10140" y="7632"/>
                    <a:pt x="10728" y="7583"/>
                    <a:pt x="11308" y="7485"/>
                  </a:cubicBezTo>
                  <a:cubicBezTo>
                    <a:pt x="12442" y="7284"/>
                    <a:pt x="13477" y="6717"/>
                    <a:pt x="14277" y="5883"/>
                  </a:cubicBezTo>
                  <a:cubicBezTo>
                    <a:pt x="15111" y="4916"/>
                    <a:pt x="15511" y="3649"/>
                    <a:pt x="15345" y="2381"/>
                  </a:cubicBezTo>
                  <a:cubicBezTo>
                    <a:pt x="15345" y="2314"/>
                    <a:pt x="15345" y="2281"/>
                    <a:pt x="15311" y="2214"/>
                  </a:cubicBezTo>
                  <a:cubicBezTo>
                    <a:pt x="15311" y="2114"/>
                    <a:pt x="15244" y="1981"/>
                    <a:pt x="15211" y="1914"/>
                  </a:cubicBezTo>
                  <a:cubicBezTo>
                    <a:pt x="15174" y="1877"/>
                    <a:pt x="15130" y="1861"/>
                    <a:pt x="15083" y="1861"/>
                  </a:cubicBezTo>
                  <a:cubicBezTo>
                    <a:pt x="14836" y="1861"/>
                    <a:pt x="14484" y="2302"/>
                    <a:pt x="14344" y="2414"/>
                  </a:cubicBezTo>
                  <a:cubicBezTo>
                    <a:pt x="14177" y="2548"/>
                    <a:pt x="14010" y="2681"/>
                    <a:pt x="13843" y="2781"/>
                  </a:cubicBezTo>
                  <a:cubicBezTo>
                    <a:pt x="13677" y="2881"/>
                    <a:pt x="13543" y="2981"/>
                    <a:pt x="13376" y="3081"/>
                  </a:cubicBezTo>
                  <a:cubicBezTo>
                    <a:pt x="13477" y="2514"/>
                    <a:pt x="13477" y="1914"/>
                    <a:pt x="13376" y="1347"/>
                  </a:cubicBezTo>
                  <a:cubicBezTo>
                    <a:pt x="13310" y="980"/>
                    <a:pt x="13210" y="79"/>
                    <a:pt x="12743" y="13"/>
                  </a:cubicBezTo>
                  <a:cubicBezTo>
                    <a:pt x="12711" y="5"/>
                    <a:pt x="12679" y="1"/>
                    <a:pt x="1264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355;p73">
              <a:extLst>
                <a:ext uri="{FF2B5EF4-FFF2-40B4-BE49-F238E27FC236}">
                  <a16:creationId xmlns:a16="http://schemas.microsoft.com/office/drawing/2014/main" id="{BACCCB29-3004-21E3-15CD-0DB7DCC14AD8}"/>
                </a:ext>
              </a:extLst>
            </p:cNvPr>
            <p:cNvSpPr/>
            <p:nvPr/>
          </p:nvSpPr>
          <p:spPr>
            <a:xfrm>
              <a:off x="8118527" y="917683"/>
              <a:ext cx="33518" cy="26179"/>
            </a:xfrm>
            <a:custGeom>
              <a:avLst/>
              <a:gdLst/>
              <a:ahLst/>
              <a:cxnLst/>
              <a:rect l="l" t="t" r="r" b="b"/>
              <a:pathLst>
                <a:path w="1669" h="1307" extrusionOk="0">
                  <a:moveTo>
                    <a:pt x="949" y="0"/>
                  </a:moveTo>
                  <a:cubicBezTo>
                    <a:pt x="797" y="0"/>
                    <a:pt x="643" y="45"/>
                    <a:pt x="501" y="139"/>
                  </a:cubicBezTo>
                  <a:cubicBezTo>
                    <a:pt x="101" y="406"/>
                    <a:pt x="1" y="906"/>
                    <a:pt x="268" y="1307"/>
                  </a:cubicBezTo>
                  <a:lnTo>
                    <a:pt x="1669" y="406"/>
                  </a:lnTo>
                  <a:cubicBezTo>
                    <a:pt x="1496" y="148"/>
                    <a:pt x="1227" y="0"/>
                    <a:pt x="94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356;p73">
              <a:extLst>
                <a:ext uri="{FF2B5EF4-FFF2-40B4-BE49-F238E27FC236}">
                  <a16:creationId xmlns:a16="http://schemas.microsoft.com/office/drawing/2014/main" id="{ABB12B19-E19A-1216-CC68-917C816C7FFB}"/>
                </a:ext>
              </a:extLst>
            </p:cNvPr>
            <p:cNvSpPr/>
            <p:nvPr/>
          </p:nvSpPr>
          <p:spPr>
            <a:xfrm>
              <a:off x="8169436" y="1055430"/>
              <a:ext cx="49604" cy="30806"/>
            </a:xfrm>
            <a:custGeom>
              <a:avLst/>
              <a:gdLst/>
              <a:ahLst/>
              <a:cxnLst/>
              <a:rect l="l" t="t" r="r" b="b"/>
              <a:pathLst>
                <a:path w="2470" h="1538" extrusionOk="0">
                  <a:moveTo>
                    <a:pt x="168" y="0"/>
                  </a:moveTo>
                  <a:lnTo>
                    <a:pt x="168" y="0"/>
                  </a:lnTo>
                  <a:cubicBezTo>
                    <a:pt x="1" y="634"/>
                    <a:pt x="401" y="1301"/>
                    <a:pt x="1035" y="1501"/>
                  </a:cubicBezTo>
                  <a:cubicBezTo>
                    <a:pt x="1128" y="1526"/>
                    <a:pt x="1221" y="1537"/>
                    <a:pt x="1313" y="1537"/>
                  </a:cubicBezTo>
                  <a:cubicBezTo>
                    <a:pt x="1852" y="1537"/>
                    <a:pt x="2355" y="1142"/>
                    <a:pt x="2469" y="601"/>
                  </a:cubicBezTo>
                  <a:lnTo>
                    <a:pt x="168" y="0"/>
                  </a:lnTo>
                  <a:close/>
                </a:path>
              </a:pathLst>
            </a:custGeom>
            <a:solidFill>
              <a:srgbClr val="44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357;p73">
              <a:extLst>
                <a:ext uri="{FF2B5EF4-FFF2-40B4-BE49-F238E27FC236}">
                  <a16:creationId xmlns:a16="http://schemas.microsoft.com/office/drawing/2014/main" id="{86D2F72B-E9F9-37E7-868D-B306B381A2A8}"/>
                </a:ext>
              </a:extLst>
            </p:cNvPr>
            <p:cNvSpPr/>
            <p:nvPr/>
          </p:nvSpPr>
          <p:spPr>
            <a:xfrm>
              <a:off x="8172127" y="1064123"/>
              <a:ext cx="26810" cy="22053"/>
            </a:xfrm>
            <a:custGeom>
              <a:avLst/>
              <a:gdLst/>
              <a:ahLst/>
              <a:cxnLst/>
              <a:rect l="l" t="t" r="r" b="b"/>
              <a:pathLst>
                <a:path w="1335" h="1101" extrusionOk="0">
                  <a:moveTo>
                    <a:pt x="0" y="0"/>
                  </a:moveTo>
                  <a:cubicBezTo>
                    <a:pt x="67" y="500"/>
                    <a:pt x="434" y="901"/>
                    <a:pt x="901" y="1067"/>
                  </a:cubicBezTo>
                  <a:cubicBezTo>
                    <a:pt x="1034" y="1101"/>
                    <a:pt x="1201" y="1101"/>
                    <a:pt x="1335" y="1101"/>
                  </a:cubicBezTo>
                  <a:cubicBezTo>
                    <a:pt x="1268" y="467"/>
                    <a:pt x="734" y="0"/>
                    <a:pt x="100" y="0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358;p73">
              <a:extLst>
                <a:ext uri="{FF2B5EF4-FFF2-40B4-BE49-F238E27FC236}">
                  <a16:creationId xmlns:a16="http://schemas.microsoft.com/office/drawing/2014/main" id="{0884F237-6328-12E9-0DDB-13CDB497AF28}"/>
                </a:ext>
              </a:extLst>
            </p:cNvPr>
            <p:cNvSpPr/>
            <p:nvPr/>
          </p:nvSpPr>
          <p:spPr>
            <a:xfrm>
              <a:off x="8261896" y="910893"/>
              <a:ext cx="34180" cy="24296"/>
            </a:xfrm>
            <a:custGeom>
              <a:avLst/>
              <a:gdLst/>
              <a:ahLst/>
              <a:cxnLst/>
              <a:rect l="l" t="t" r="r" b="b"/>
              <a:pathLst>
                <a:path w="1702" h="1213" extrusionOk="0">
                  <a:moveTo>
                    <a:pt x="770" y="0"/>
                  </a:moveTo>
                  <a:cubicBezTo>
                    <a:pt x="457" y="0"/>
                    <a:pt x="147" y="193"/>
                    <a:pt x="0" y="512"/>
                  </a:cubicBezTo>
                  <a:lnTo>
                    <a:pt x="1535" y="1212"/>
                  </a:lnTo>
                  <a:cubicBezTo>
                    <a:pt x="1701" y="778"/>
                    <a:pt x="1535" y="278"/>
                    <a:pt x="1101" y="78"/>
                  </a:cubicBezTo>
                  <a:cubicBezTo>
                    <a:pt x="995" y="25"/>
                    <a:pt x="882" y="0"/>
                    <a:pt x="7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359;p73">
              <a:extLst>
                <a:ext uri="{FF2B5EF4-FFF2-40B4-BE49-F238E27FC236}">
                  <a16:creationId xmlns:a16="http://schemas.microsoft.com/office/drawing/2014/main" id="{DAC657C1-8B46-A71B-1651-AA72D124D1F6}"/>
                </a:ext>
              </a:extLst>
            </p:cNvPr>
            <p:cNvSpPr/>
            <p:nvPr/>
          </p:nvSpPr>
          <p:spPr>
            <a:xfrm>
              <a:off x="8206287" y="946526"/>
              <a:ext cx="55629" cy="92218"/>
            </a:xfrm>
            <a:custGeom>
              <a:avLst/>
              <a:gdLst/>
              <a:ahLst/>
              <a:cxnLst/>
              <a:rect l="l" t="t" r="r" b="b"/>
              <a:pathLst>
                <a:path w="2770" h="4604" extrusionOk="0">
                  <a:moveTo>
                    <a:pt x="1" y="0"/>
                  </a:moveTo>
                  <a:lnTo>
                    <a:pt x="401" y="4603"/>
                  </a:lnTo>
                  <a:lnTo>
                    <a:pt x="2769" y="37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4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360;p73">
              <a:extLst>
                <a:ext uri="{FF2B5EF4-FFF2-40B4-BE49-F238E27FC236}">
                  <a16:creationId xmlns:a16="http://schemas.microsoft.com/office/drawing/2014/main" id="{D713E566-83F7-22A4-04A9-239F9373B9BA}"/>
                </a:ext>
              </a:extLst>
            </p:cNvPr>
            <p:cNvSpPr/>
            <p:nvPr/>
          </p:nvSpPr>
          <p:spPr>
            <a:xfrm>
              <a:off x="8323529" y="1148128"/>
              <a:ext cx="617657" cy="467440"/>
            </a:xfrm>
            <a:custGeom>
              <a:avLst/>
              <a:gdLst/>
              <a:ahLst/>
              <a:cxnLst/>
              <a:rect l="l" t="t" r="r" b="b"/>
              <a:pathLst>
                <a:path w="30756" h="23337" extrusionOk="0">
                  <a:moveTo>
                    <a:pt x="28752" y="1"/>
                  </a:moveTo>
                  <a:cubicBezTo>
                    <a:pt x="28523" y="1"/>
                    <a:pt x="28287" y="70"/>
                    <a:pt x="28120" y="209"/>
                  </a:cubicBezTo>
                  <a:cubicBezTo>
                    <a:pt x="27753" y="609"/>
                    <a:pt x="27420" y="1010"/>
                    <a:pt x="27120" y="1477"/>
                  </a:cubicBezTo>
                  <a:cubicBezTo>
                    <a:pt x="26386" y="2477"/>
                    <a:pt x="25518" y="3411"/>
                    <a:pt x="24518" y="4145"/>
                  </a:cubicBezTo>
                  <a:cubicBezTo>
                    <a:pt x="24248" y="4385"/>
                    <a:pt x="23924" y="4517"/>
                    <a:pt x="23570" y="4517"/>
                  </a:cubicBezTo>
                  <a:cubicBezTo>
                    <a:pt x="23531" y="4517"/>
                    <a:pt x="23491" y="4516"/>
                    <a:pt x="23450" y="4512"/>
                  </a:cubicBezTo>
                  <a:cubicBezTo>
                    <a:pt x="23450" y="4179"/>
                    <a:pt x="23484" y="3878"/>
                    <a:pt x="23584" y="3578"/>
                  </a:cubicBezTo>
                  <a:cubicBezTo>
                    <a:pt x="23717" y="3278"/>
                    <a:pt x="23784" y="2978"/>
                    <a:pt x="23817" y="2644"/>
                  </a:cubicBezTo>
                  <a:cubicBezTo>
                    <a:pt x="23851" y="2211"/>
                    <a:pt x="23750" y="1777"/>
                    <a:pt x="23550" y="1410"/>
                  </a:cubicBezTo>
                  <a:cubicBezTo>
                    <a:pt x="23459" y="1296"/>
                    <a:pt x="23337" y="1244"/>
                    <a:pt x="23215" y="1244"/>
                  </a:cubicBezTo>
                  <a:cubicBezTo>
                    <a:pt x="23159" y="1244"/>
                    <a:pt x="23103" y="1255"/>
                    <a:pt x="23050" y="1277"/>
                  </a:cubicBezTo>
                  <a:cubicBezTo>
                    <a:pt x="22983" y="1343"/>
                    <a:pt x="22917" y="1377"/>
                    <a:pt x="22883" y="1477"/>
                  </a:cubicBezTo>
                  <a:cubicBezTo>
                    <a:pt x="22616" y="1844"/>
                    <a:pt x="22383" y="2344"/>
                    <a:pt x="22149" y="2711"/>
                  </a:cubicBezTo>
                  <a:cubicBezTo>
                    <a:pt x="21849" y="3145"/>
                    <a:pt x="21616" y="3578"/>
                    <a:pt x="21382" y="4012"/>
                  </a:cubicBezTo>
                  <a:cubicBezTo>
                    <a:pt x="21149" y="4579"/>
                    <a:pt x="20982" y="5146"/>
                    <a:pt x="20815" y="5680"/>
                  </a:cubicBezTo>
                  <a:cubicBezTo>
                    <a:pt x="20415" y="6781"/>
                    <a:pt x="19848" y="7815"/>
                    <a:pt x="19114" y="8749"/>
                  </a:cubicBezTo>
                  <a:cubicBezTo>
                    <a:pt x="18313" y="9849"/>
                    <a:pt x="14043" y="14953"/>
                    <a:pt x="13243" y="15920"/>
                  </a:cubicBezTo>
                  <a:cubicBezTo>
                    <a:pt x="13243" y="15920"/>
                    <a:pt x="7839" y="10950"/>
                    <a:pt x="5804" y="9149"/>
                  </a:cubicBezTo>
                  <a:cubicBezTo>
                    <a:pt x="2102" y="5813"/>
                    <a:pt x="1301" y="4979"/>
                    <a:pt x="0" y="4746"/>
                  </a:cubicBezTo>
                  <a:lnTo>
                    <a:pt x="0" y="4746"/>
                  </a:lnTo>
                  <a:lnTo>
                    <a:pt x="1201" y="15353"/>
                  </a:lnTo>
                  <a:cubicBezTo>
                    <a:pt x="1201" y="15353"/>
                    <a:pt x="9107" y="20857"/>
                    <a:pt x="11041" y="22158"/>
                  </a:cubicBezTo>
                  <a:cubicBezTo>
                    <a:pt x="12191" y="22973"/>
                    <a:pt x="13028" y="23336"/>
                    <a:pt x="13781" y="23336"/>
                  </a:cubicBezTo>
                  <a:cubicBezTo>
                    <a:pt x="14602" y="23336"/>
                    <a:pt x="15324" y="22906"/>
                    <a:pt x="16245" y="22158"/>
                  </a:cubicBezTo>
                  <a:lnTo>
                    <a:pt x="17246" y="21091"/>
                  </a:lnTo>
                  <a:cubicBezTo>
                    <a:pt x="18080" y="20057"/>
                    <a:pt x="23183" y="12151"/>
                    <a:pt x="24318" y="10416"/>
                  </a:cubicBezTo>
                  <a:cubicBezTo>
                    <a:pt x="24818" y="9616"/>
                    <a:pt x="26219" y="8715"/>
                    <a:pt x="26686" y="8315"/>
                  </a:cubicBezTo>
                  <a:cubicBezTo>
                    <a:pt x="30755" y="5113"/>
                    <a:pt x="30722" y="3612"/>
                    <a:pt x="30522" y="2544"/>
                  </a:cubicBezTo>
                  <a:cubicBezTo>
                    <a:pt x="30322" y="1777"/>
                    <a:pt x="30022" y="1043"/>
                    <a:pt x="29555" y="409"/>
                  </a:cubicBezTo>
                  <a:cubicBezTo>
                    <a:pt x="29388" y="209"/>
                    <a:pt x="29154" y="42"/>
                    <a:pt x="28887" y="9"/>
                  </a:cubicBezTo>
                  <a:cubicBezTo>
                    <a:pt x="28843" y="3"/>
                    <a:pt x="28798" y="1"/>
                    <a:pt x="28752" y="1"/>
                  </a:cubicBezTo>
                  <a:close/>
                </a:path>
              </a:pathLst>
            </a:custGeom>
            <a:solidFill>
              <a:srgbClr val="68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361;p73">
              <a:extLst>
                <a:ext uri="{FF2B5EF4-FFF2-40B4-BE49-F238E27FC236}">
                  <a16:creationId xmlns:a16="http://schemas.microsoft.com/office/drawing/2014/main" id="{814976E2-8D10-C988-4865-C418A4D35E77}"/>
                </a:ext>
              </a:extLst>
            </p:cNvPr>
            <p:cNvSpPr/>
            <p:nvPr/>
          </p:nvSpPr>
          <p:spPr>
            <a:xfrm>
              <a:off x="8323529" y="1238504"/>
              <a:ext cx="403297" cy="381451"/>
            </a:xfrm>
            <a:custGeom>
              <a:avLst/>
              <a:gdLst/>
              <a:ahLst/>
              <a:cxnLst/>
              <a:rect l="l" t="t" r="r" b="b"/>
              <a:pathLst>
                <a:path w="20082" h="19044" extrusionOk="0">
                  <a:moveTo>
                    <a:pt x="0" y="0"/>
                  </a:moveTo>
                  <a:lnTo>
                    <a:pt x="134" y="10374"/>
                  </a:lnTo>
                  <a:cubicBezTo>
                    <a:pt x="134" y="10374"/>
                    <a:pt x="9340" y="16879"/>
                    <a:pt x="11375" y="18113"/>
                  </a:cubicBezTo>
                  <a:cubicBezTo>
                    <a:pt x="12373" y="18719"/>
                    <a:pt x="13163" y="19043"/>
                    <a:pt x="13894" y="19043"/>
                  </a:cubicBezTo>
                  <a:cubicBezTo>
                    <a:pt x="14652" y="19043"/>
                    <a:pt x="15347" y="18694"/>
                    <a:pt x="16145" y="17946"/>
                  </a:cubicBezTo>
                  <a:cubicBezTo>
                    <a:pt x="17713" y="16445"/>
                    <a:pt x="20081" y="12442"/>
                    <a:pt x="20081" y="12442"/>
                  </a:cubicBezTo>
                  <a:cubicBezTo>
                    <a:pt x="17346" y="11175"/>
                    <a:pt x="16212" y="7839"/>
                    <a:pt x="16212" y="7839"/>
                  </a:cubicBezTo>
                  <a:lnTo>
                    <a:pt x="13310" y="11208"/>
                  </a:lnTo>
                  <a:cubicBezTo>
                    <a:pt x="13310" y="11208"/>
                    <a:pt x="6171" y="4704"/>
                    <a:pt x="4470" y="3102"/>
                  </a:cubicBezTo>
                  <a:cubicBezTo>
                    <a:pt x="2769" y="1501"/>
                    <a:pt x="1535" y="300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362;p73">
              <a:extLst>
                <a:ext uri="{FF2B5EF4-FFF2-40B4-BE49-F238E27FC236}">
                  <a16:creationId xmlns:a16="http://schemas.microsoft.com/office/drawing/2014/main" id="{F44399E9-C328-6C82-3899-062C2598A3F1}"/>
                </a:ext>
              </a:extLst>
            </p:cNvPr>
            <p:cNvSpPr/>
            <p:nvPr/>
          </p:nvSpPr>
          <p:spPr>
            <a:xfrm>
              <a:off x="7857273" y="1182380"/>
              <a:ext cx="528571" cy="698927"/>
            </a:xfrm>
            <a:custGeom>
              <a:avLst/>
              <a:gdLst/>
              <a:ahLst/>
              <a:cxnLst/>
              <a:rect l="l" t="t" r="r" b="b"/>
              <a:pathLst>
                <a:path w="26320" h="34894" extrusionOk="0">
                  <a:moveTo>
                    <a:pt x="6272" y="0"/>
                  </a:moveTo>
                  <a:cubicBezTo>
                    <a:pt x="3570" y="1201"/>
                    <a:pt x="1168" y="2269"/>
                    <a:pt x="1" y="3002"/>
                  </a:cubicBezTo>
                  <a:cubicBezTo>
                    <a:pt x="1" y="3002"/>
                    <a:pt x="1535" y="11875"/>
                    <a:pt x="3069" y="15945"/>
                  </a:cubicBezTo>
                  <a:cubicBezTo>
                    <a:pt x="4437" y="19481"/>
                    <a:pt x="4737" y="33858"/>
                    <a:pt x="4737" y="33858"/>
                  </a:cubicBezTo>
                  <a:cubicBezTo>
                    <a:pt x="7884" y="34545"/>
                    <a:pt x="11090" y="34893"/>
                    <a:pt x="14295" y="34893"/>
                  </a:cubicBezTo>
                  <a:cubicBezTo>
                    <a:pt x="15915" y="34893"/>
                    <a:pt x="17535" y="34804"/>
                    <a:pt x="19148" y="34625"/>
                  </a:cubicBezTo>
                  <a:cubicBezTo>
                    <a:pt x="21616" y="34325"/>
                    <a:pt x="24018" y="33624"/>
                    <a:pt x="26253" y="32557"/>
                  </a:cubicBezTo>
                  <a:cubicBezTo>
                    <a:pt x="26253" y="32557"/>
                    <a:pt x="26319" y="21616"/>
                    <a:pt x="25419" y="14310"/>
                  </a:cubicBezTo>
                  <a:cubicBezTo>
                    <a:pt x="24485" y="7005"/>
                    <a:pt x="24785" y="3870"/>
                    <a:pt x="23117" y="2635"/>
                  </a:cubicBezTo>
                  <a:cubicBezTo>
                    <a:pt x="22016" y="1835"/>
                    <a:pt x="17280" y="767"/>
                    <a:pt x="17280" y="767"/>
                  </a:cubicBezTo>
                  <a:cubicBezTo>
                    <a:pt x="17113" y="1568"/>
                    <a:pt x="16779" y="2302"/>
                    <a:pt x="16346" y="3002"/>
                  </a:cubicBezTo>
                  <a:cubicBezTo>
                    <a:pt x="14711" y="2235"/>
                    <a:pt x="6272" y="0"/>
                    <a:pt x="6272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363;p73">
              <a:extLst>
                <a:ext uri="{FF2B5EF4-FFF2-40B4-BE49-F238E27FC236}">
                  <a16:creationId xmlns:a16="http://schemas.microsoft.com/office/drawing/2014/main" id="{73574990-FD23-63C5-8651-28C75771B8C6}"/>
                </a:ext>
              </a:extLst>
            </p:cNvPr>
            <p:cNvSpPr/>
            <p:nvPr/>
          </p:nvSpPr>
          <p:spPr>
            <a:xfrm>
              <a:off x="8112502" y="1215109"/>
              <a:ext cx="221088" cy="687550"/>
            </a:xfrm>
            <a:custGeom>
              <a:avLst/>
              <a:gdLst/>
              <a:ahLst/>
              <a:cxnLst/>
              <a:rect l="l" t="t" r="r" b="b"/>
              <a:pathLst>
                <a:path w="11009" h="34326" extrusionOk="0">
                  <a:moveTo>
                    <a:pt x="7739" y="1"/>
                  </a:moveTo>
                  <a:cubicBezTo>
                    <a:pt x="8407" y="12810"/>
                    <a:pt x="4270" y="24018"/>
                    <a:pt x="1" y="32958"/>
                  </a:cubicBezTo>
                  <a:lnTo>
                    <a:pt x="2236" y="34325"/>
                  </a:lnTo>
                  <a:cubicBezTo>
                    <a:pt x="2236" y="34325"/>
                    <a:pt x="11008" y="18848"/>
                    <a:pt x="10375" y="1035"/>
                  </a:cubicBezTo>
                  <a:cubicBezTo>
                    <a:pt x="9607" y="434"/>
                    <a:pt x="8707" y="67"/>
                    <a:pt x="773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364;p73">
              <a:extLst>
                <a:ext uri="{FF2B5EF4-FFF2-40B4-BE49-F238E27FC236}">
                  <a16:creationId xmlns:a16="http://schemas.microsoft.com/office/drawing/2014/main" id="{0441FB99-A192-00DF-61E8-E7FA6E75A5FB}"/>
                </a:ext>
              </a:extLst>
            </p:cNvPr>
            <p:cNvSpPr/>
            <p:nvPr/>
          </p:nvSpPr>
          <p:spPr>
            <a:xfrm>
              <a:off x="8200925" y="1206436"/>
              <a:ext cx="26830" cy="118277"/>
            </a:xfrm>
            <a:custGeom>
              <a:avLst/>
              <a:gdLst/>
              <a:ahLst/>
              <a:cxnLst/>
              <a:rect l="l" t="t" r="r" b="b"/>
              <a:pathLst>
                <a:path w="1336" h="5905" extrusionOk="0">
                  <a:moveTo>
                    <a:pt x="1" y="0"/>
                  </a:moveTo>
                  <a:lnTo>
                    <a:pt x="468" y="4403"/>
                  </a:lnTo>
                  <a:lnTo>
                    <a:pt x="1268" y="5904"/>
                  </a:lnTo>
                  <a:cubicBezTo>
                    <a:pt x="1268" y="5904"/>
                    <a:pt x="1335" y="1901"/>
                    <a:pt x="1268" y="93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365;p73">
              <a:extLst>
                <a:ext uri="{FF2B5EF4-FFF2-40B4-BE49-F238E27FC236}">
                  <a16:creationId xmlns:a16="http://schemas.microsoft.com/office/drawing/2014/main" id="{E78D4ABF-DF02-1A06-DAD7-4E02F90618C0}"/>
                </a:ext>
              </a:extLst>
            </p:cNvPr>
            <p:cNvSpPr/>
            <p:nvPr/>
          </p:nvSpPr>
          <p:spPr>
            <a:xfrm>
              <a:off x="8200925" y="1206436"/>
              <a:ext cx="26830" cy="118277"/>
            </a:xfrm>
            <a:custGeom>
              <a:avLst/>
              <a:gdLst/>
              <a:ahLst/>
              <a:cxnLst/>
              <a:rect l="l" t="t" r="r" b="b"/>
              <a:pathLst>
                <a:path w="1336" h="5905" extrusionOk="0">
                  <a:moveTo>
                    <a:pt x="1" y="0"/>
                  </a:moveTo>
                  <a:lnTo>
                    <a:pt x="468" y="4403"/>
                  </a:lnTo>
                  <a:lnTo>
                    <a:pt x="1268" y="5904"/>
                  </a:lnTo>
                  <a:cubicBezTo>
                    <a:pt x="1268" y="5904"/>
                    <a:pt x="1335" y="1901"/>
                    <a:pt x="1268" y="93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366;p73">
              <a:extLst>
                <a:ext uri="{FF2B5EF4-FFF2-40B4-BE49-F238E27FC236}">
                  <a16:creationId xmlns:a16="http://schemas.microsoft.com/office/drawing/2014/main" id="{4FF70C09-4377-FE4D-B3E1-ABFE82D4A25C}"/>
                </a:ext>
              </a:extLst>
            </p:cNvPr>
            <p:cNvSpPr/>
            <p:nvPr/>
          </p:nvSpPr>
          <p:spPr>
            <a:xfrm>
              <a:off x="8055568" y="1209761"/>
              <a:ext cx="133990" cy="128312"/>
            </a:xfrm>
            <a:custGeom>
              <a:avLst/>
              <a:gdLst/>
              <a:ahLst/>
              <a:cxnLst/>
              <a:rect l="l" t="t" r="r" b="b"/>
              <a:pathLst>
                <a:path w="6672" h="6406" extrusionOk="0">
                  <a:moveTo>
                    <a:pt x="1835" y="1"/>
                  </a:moveTo>
                  <a:lnTo>
                    <a:pt x="0" y="1302"/>
                  </a:lnTo>
                  <a:lnTo>
                    <a:pt x="6038" y="6405"/>
                  </a:lnTo>
                  <a:lnTo>
                    <a:pt x="6672" y="4604"/>
                  </a:lnTo>
                  <a:lnTo>
                    <a:pt x="1835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367;p73">
              <a:extLst>
                <a:ext uri="{FF2B5EF4-FFF2-40B4-BE49-F238E27FC236}">
                  <a16:creationId xmlns:a16="http://schemas.microsoft.com/office/drawing/2014/main" id="{106F72D0-3FCE-91D3-B148-B174E3940C92}"/>
                </a:ext>
              </a:extLst>
            </p:cNvPr>
            <p:cNvSpPr/>
            <p:nvPr/>
          </p:nvSpPr>
          <p:spPr>
            <a:xfrm>
              <a:off x="8055568" y="1209761"/>
              <a:ext cx="133990" cy="128312"/>
            </a:xfrm>
            <a:custGeom>
              <a:avLst/>
              <a:gdLst/>
              <a:ahLst/>
              <a:cxnLst/>
              <a:rect l="l" t="t" r="r" b="b"/>
              <a:pathLst>
                <a:path w="6672" h="6406" extrusionOk="0">
                  <a:moveTo>
                    <a:pt x="1835" y="1"/>
                  </a:moveTo>
                  <a:lnTo>
                    <a:pt x="0" y="1302"/>
                  </a:lnTo>
                  <a:lnTo>
                    <a:pt x="6038" y="6405"/>
                  </a:lnTo>
                  <a:lnTo>
                    <a:pt x="6672" y="4604"/>
                  </a:lnTo>
                  <a:lnTo>
                    <a:pt x="183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368;p73">
              <a:extLst>
                <a:ext uri="{FF2B5EF4-FFF2-40B4-BE49-F238E27FC236}">
                  <a16:creationId xmlns:a16="http://schemas.microsoft.com/office/drawing/2014/main" id="{552C185E-C892-5DDE-6C44-A1B618672B54}"/>
                </a:ext>
              </a:extLst>
            </p:cNvPr>
            <p:cNvSpPr/>
            <p:nvPr/>
          </p:nvSpPr>
          <p:spPr>
            <a:xfrm>
              <a:off x="8184859" y="1159666"/>
              <a:ext cx="54283" cy="91717"/>
            </a:xfrm>
            <a:custGeom>
              <a:avLst/>
              <a:gdLst/>
              <a:ahLst/>
              <a:cxnLst/>
              <a:rect l="l" t="t" r="r" b="b"/>
              <a:pathLst>
                <a:path w="2703" h="4579" extrusionOk="0">
                  <a:moveTo>
                    <a:pt x="400" y="0"/>
                  </a:moveTo>
                  <a:lnTo>
                    <a:pt x="400" y="1568"/>
                  </a:lnTo>
                  <a:cubicBezTo>
                    <a:pt x="334" y="2435"/>
                    <a:pt x="200" y="3302"/>
                    <a:pt x="0" y="4170"/>
                  </a:cubicBezTo>
                  <a:cubicBezTo>
                    <a:pt x="717" y="4246"/>
                    <a:pt x="1649" y="4578"/>
                    <a:pt x="2150" y="4578"/>
                  </a:cubicBezTo>
                  <a:cubicBezTo>
                    <a:pt x="2302" y="4578"/>
                    <a:pt x="2414" y="4548"/>
                    <a:pt x="2469" y="4470"/>
                  </a:cubicBezTo>
                  <a:cubicBezTo>
                    <a:pt x="2702" y="4103"/>
                    <a:pt x="1902" y="967"/>
                    <a:pt x="40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369;p73">
              <a:extLst>
                <a:ext uri="{FF2B5EF4-FFF2-40B4-BE49-F238E27FC236}">
                  <a16:creationId xmlns:a16="http://schemas.microsoft.com/office/drawing/2014/main" id="{4C50BAC5-0E31-484A-FA80-06FDAE38E1DE}"/>
                </a:ext>
              </a:extLst>
            </p:cNvPr>
            <p:cNvSpPr/>
            <p:nvPr/>
          </p:nvSpPr>
          <p:spPr>
            <a:xfrm>
              <a:off x="7983211" y="1123572"/>
              <a:ext cx="201668" cy="163044"/>
            </a:xfrm>
            <a:custGeom>
              <a:avLst/>
              <a:gdLst/>
              <a:ahLst/>
              <a:cxnLst/>
              <a:rect l="l" t="t" r="r" b="b"/>
              <a:pathLst>
                <a:path w="10042" h="8140" extrusionOk="0">
                  <a:moveTo>
                    <a:pt x="3036" y="1"/>
                  </a:moveTo>
                  <a:cubicBezTo>
                    <a:pt x="2035" y="34"/>
                    <a:pt x="1" y="2936"/>
                    <a:pt x="1" y="2936"/>
                  </a:cubicBezTo>
                  <a:cubicBezTo>
                    <a:pt x="1" y="2936"/>
                    <a:pt x="634" y="3737"/>
                    <a:pt x="1869" y="5038"/>
                  </a:cubicBezTo>
                  <a:cubicBezTo>
                    <a:pt x="3336" y="6572"/>
                    <a:pt x="4137" y="8107"/>
                    <a:pt x="4671" y="8140"/>
                  </a:cubicBezTo>
                  <a:cubicBezTo>
                    <a:pt x="5238" y="8140"/>
                    <a:pt x="7206" y="6639"/>
                    <a:pt x="8373" y="6239"/>
                  </a:cubicBezTo>
                  <a:cubicBezTo>
                    <a:pt x="8798" y="6053"/>
                    <a:pt x="9244" y="5951"/>
                    <a:pt x="9694" y="5951"/>
                  </a:cubicBezTo>
                  <a:cubicBezTo>
                    <a:pt x="9810" y="5951"/>
                    <a:pt x="9925" y="5958"/>
                    <a:pt x="10041" y="5972"/>
                  </a:cubicBezTo>
                  <a:cubicBezTo>
                    <a:pt x="10041" y="5972"/>
                    <a:pt x="9374" y="4637"/>
                    <a:pt x="6772" y="3470"/>
                  </a:cubicBezTo>
                  <a:cubicBezTo>
                    <a:pt x="4170" y="2269"/>
                    <a:pt x="3136" y="1068"/>
                    <a:pt x="3036" y="535"/>
                  </a:cubicBezTo>
                  <a:lnTo>
                    <a:pt x="3036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370;p73">
              <a:extLst>
                <a:ext uri="{FF2B5EF4-FFF2-40B4-BE49-F238E27FC236}">
                  <a16:creationId xmlns:a16="http://schemas.microsoft.com/office/drawing/2014/main" id="{692A3542-029B-4BF1-C28F-3C7A1C579B00}"/>
                </a:ext>
              </a:extLst>
            </p:cNvPr>
            <p:cNvSpPr/>
            <p:nvPr/>
          </p:nvSpPr>
          <p:spPr>
            <a:xfrm>
              <a:off x="8194238" y="1356761"/>
              <a:ext cx="96476" cy="387540"/>
            </a:xfrm>
            <a:custGeom>
              <a:avLst/>
              <a:gdLst/>
              <a:ahLst/>
              <a:cxnLst/>
              <a:rect l="l" t="t" r="r" b="b"/>
              <a:pathLst>
                <a:path w="4804" h="19348" extrusionOk="0">
                  <a:moveTo>
                    <a:pt x="1334" y="0"/>
                  </a:moveTo>
                  <a:lnTo>
                    <a:pt x="0" y="167"/>
                  </a:lnTo>
                  <a:cubicBezTo>
                    <a:pt x="434" y="4971"/>
                    <a:pt x="534" y="9807"/>
                    <a:pt x="367" y="14611"/>
                  </a:cubicBezTo>
                  <a:cubicBezTo>
                    <a:pt x="301" y="16138"/>
                    <a:pt x="2380" y="19348"/>
                    <a:pt x="2960" y="19348"/>
                  </a:cubicBezTo>
                  <a:cubicBezTo>
                    <a:pt x="2963" y="19348"/>
                    <a:pt x="2966" y="19348"/>
                    <a:pt x="2969" y="19348"/>
                  </a:cubicBezTo>
                  <a:cubicBezTo>
                    <a:pt x="3503" y="19281"/>
                    <a:pt x="4570" y="16379"/>
                    <a:pt x="4804" y="14678"/>
                  </a:cubicBezTo>
                  <a:cubicBezTo>
                    <a:pt x="4737" y="10508"/>
                    <a:pt x="2335" y="2235"/>
                    <a:pt x="133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371;p73">
              <a:extLst>
                <a:ext uri="{FF2B5EF4-FFF2-40B4-BE49-F238E27FC236}">
                  <a16:creationId xmlns:a16="http://schemas.microsoft.com/office/drawing/2014/main" id="{2A3D934C-A29C-B9ED-18C1-FC478FCA7D70}"/>
                </a:ext>
              </a:extLst>
            </p:cNvPr>
            <p:cNvSpPr/>
            <p:nvPr/>
          </p:nvSpPr>
          <p:spPr>
            <a:xfrm>
              <a:off x="8194238" y="1356761"/>
              <a:ext cx="28156" cy="14722"/>
            </a:xfrm>
            <a:custGeom>
              <a:avLst/>
              <a:gdLst/>
              <a:ahLst/>
              <a:cxnLst/>
              <a:rect l="l" t="t" r="r" b="b"/>
              <a:pathLst>
                <a:path w="1402" h="735" extrusionOk="0">
                  <a:moveTo>
                    <a:pt x="1334" y="0"/>
                  </a:moveTo>
                  <a:lnTo>
                    <a:pt x="0" y="167"/>
                  </a:lnTo>
                  <a:lnTo>
                    <a:pt x="67" y="734"/>
                  </a:lnTo>
                  <a:cubicBezTo>
                    <a:pt x="567" y="701"/>
                    <a:pt x="1034" y="501"/>
                    <a:pt x="1401" y="167"/>
                  </a:cubicBezTo>
                  <a:cubicBezTo>
                    <a:pt x="1368" y="101"/>
                    <a:pt x="1368" y="67"/>
                    <a:pt x="13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372;p73">
              <a:extLst>
                <a:ext uri="{FF2B5EF4-FFF2-40B4-BE49-F238E27FC236}">
                  <a16:creationId xmlns:a16="http://schemas.microsoft.com/office/drawing/2014/main" id="{97DD2C5F-9114-042B-359A-E9D3541B566C}"/>
                </a:ext>
              </a:extLst>
            </p:cNvPr>
            <p:cNvSpPr/>
            <p:nvPr/>
          </p:nvSpPr>
          <p:spPr>
            <a:xfrm>
              <a:off x="8174135" y="1294628"/>
              <a:ext cx="56291" cy="66860"/>
            </a:xfrm>
            <a:custGeom>
              <a:avLst/>
              <a:gdLst/>
              <a:ahLst/>
              <a:cxnLst/>
              <a:rect l="l" t="t" r="r" b="b"/>
              <a:pathLst>
                <a:path w="2803" h="3338" extrusionOk="0">
                  <a:moveTo>
                    <a:pt x="1802" y="0"/>
                  </a:moveTo>
                  <a:cubicBezTo>
                    <a:pt x="1435" y="0"/>
                    <a:pt x="1035" y="100"/>
                    <a:pt x="701" y="267"/>
                  </a:cubicBezTo>
                  <a:cubicBezTo>
                    <a:pt x="267" y="734"/>
                    <a:pt x="0" y="1368"/>
                    <a:pt x="0" y="2035"/>
                  </a:cubicBezTo>
                  <a:cubicBezTo>
                    <a:pt x="201" y="2535"/>
                    <a:pt x="568" y="2969"/>
                    <a:pt x="1001" y="3269"/>
                  </a:cubicBezTo>
                  <a:cubicBezTo>
                    <a:pt x="1150" y="3315"/>
                    <a:pt x="1307" y="3337"/>
                    <a:pt x="1464" y="3337"/>
                  </a:cubicBezTo>
                  <a:cubicBezTo>
                    <a:pt x="1766" y="3337"/>
                    <a:pt x="2073" y="3256"/>
                    <a:pt x="2335" y="3102"/>
                  </a:cubicBezTo>
                  <a:cubicBezTo>
                    <a:pt x="2702" y="2435"/>
                    <a:pt x="2802" y="1701"/>
                    <a:pt x="2602" y="968"/>
                  </a:cubicBezTo>
                  <a:cubicBezTo>
                    <a:pt x="2436" y="567"/>
                    <a:pt x="2169" y="234"/>
                    <a:pt x="1802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3373;p73">
              <a:extLst>
                <a:ext uri="{FF2B5EF4-FFF2-40B4-BE49-F238E27FC236}">
                  <a16:creationId xmlns:a16="http://schemas.microsoft.com/office/drawing/2014/main" id="{82D495B9-B726-582A-A52F-8A888158D5AC}"/>
                </a:ext>
              </a:extLst>
            </p:cNvPr>
            <p:cNvSpPr/>
            <p:nvPr/>
          </p:nvSpPr>
          <p:spPr>
            <a:xfrm>
              <a:off x="7744068" y="1688958"/>
              <a:ext cx="409984" cy="583854"/>
            </a:xfrm>
            <a:custGeom>
              <a:avLst/>
              <a:gdLst/>
              <a:ahLst/>
              <a:cxnLst/>
              <a:rect l="l" t="t" r="r" b="b"/>
              <a:pathLst>
                <a:path w="20415" h="29149" extrusionOk="0">
                  <a:moveTo>
                    <a:pt x="2442" y="0"/>
                  </a:moveTo>
                  <a:cubicBezTo>
                    <a:pt x="2346" y="0"/>
                    <a:pt x="2246" y="36"/>
                    <a:pt x="2168" y="94"/>
                  </a:cubicBezTo>
                  <a:lnTo>
                    <a:pt x="1635" y="394"/>
                  </a:lnTo>
                  <a:cubicBezTo>
                    <a:pt x="1268" y="628"/>
                    <a:pt x="1034" y="1028"/>
                    <a:pt x="968" y="1495"/>
                  </a:cubicBezTo>
                  <a:lnTo>
                    <a:pt x="34" y="18507"/>
                  </a:lnTo>
                  <a:cubicBezTo>
                    <a:pt x="0" y="18641"/>
                    <a:pt x="67" y="18807"/>
                    <a:pt x="200" y="18908"/>
                  </a:cubicBezTo>
                  <a:lnTo>
                    <a:pt x="17980" y="29148"/>
                  </a:lnTo>
                  <a:lnTo>
                    <a:pt x="20415" y="10301"/>
                  </a:lnTo>
                  <a:lnTo>
                    <a:pt x="2635" y="61"/>
                  </a:lnTo>
                  <a:cubicBezTo>
                    <a:pt x="2580" y="19"/>
                    <a:pt x="2512" y="0"/>
                    <a:pt x="2442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3374;p73">
              <a:extLst>
                <a:ext uri="{FF2B5EF4-FFF2-40B4-BE49-F238E27FC236}">
                  <a16:creationId xmlns:a16="http://schemas.microsoft.com/office/drawing/2014/main" id="{766562E5-6057-5779-D161-AD6BD7DBCC4C}"/>
                </a:ext>
              </a:extLst>
            </p:cNvPr>
            <p:cNvSpPr/>
            <p:nvPr/>
          </p:nvSpPr>
          <p:spPr>
            <a:xfrm>
              <a:off x="7744068" y="1688958"/>
              <a:ext cx="409984" cy="583854"/>
            </a:xfrm>
            <a:custGeom>
              <a:avLst/>
              <a:gdLst/>
              <a:ahLst/>
              <a:cxnLst/>
              <a:rect l="l" t="t" r="r" b="b"/>
              <a:pathLst>
                <a:path w="20415" h="29149" extrusionOk="0">
                  <a:moveTo>
                    <a:pt x="2442" y="0"/>
                  </a:moveTo>
                  <a:cubicBezTo>
                    <a:pt x="2346" y="0"/>
                    <a:pt x="2246" y="36"/>
                    <a:pt x="2168" y="94"/>
                  </a:cubicBezTo>
                  <a:lnTo>
                    <a:pt x="1635" y="394"/>
                  </a:lnTo>
                  <a:cubicBezTo>
                    <a:pt x="1268" y="628"/>
                    <a:pt x="1034" y="1028"/>
                    <a:pt x="968" y="1495"/>
                  </a:cubicBezTo>
                  <a:lnTo>
                    <a:pt x="34" y="18507"/>
                  </a:lnTo>
                  <a:cubicBezTo>
                    <a:pt x="0" y="18641"/>
                    <a:pt x="67" y="18807"/>
                    <a:pt x="200" y="18908"/>
                  </a:cubicBezTo>
                  <a:lnTo>
                    <a:pt x="17980" y="29148"/>
                  </a:lnTo>
                  <a:lnTo>
                    <a:pt x="20415" y="10301"/>
                  </a:lnTo>
                  <a:lnTo>
                    <a:pt x="2635" y="61"/>
                  </a:lnTo>
                  <a:cubicBezTo>
                    <a:pt x="2580" y="19"/>
                    <a:pt x="2512" y="0"/>
                    <a:pt x="24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3375;p73">
              <a:extLst>
                <a:ext uri="{FF2B5EF4-FFF2-40B4-BE49-F238E27FC236}">
                  <a16:creationId xmlns:a16="http://schemas.microsoft.com/office/drawing/2014/main" id="{6FFBC064-50A1-B759-605A-D7A6A65B21F2}"/>
                </a:ext>
              </a:extLst>
            </p:cNvPr>
            <p:cNvSpPr/>
            <p:nvPr/>
          </p:nvSpPr>
          <p:spPr>
            <a:xfrm>
              <a:off x="8101316" y="1893805"/>
              <a:ext cx="78201" cy="379368"/>
            </a:xfrm>
            <a:custGeom>
              <a:avLst/>
              <a:gdLst/>
              <a:ahLst/>
              <a:cxnLst/>
              <a:rect l="l" t="t" r="r" b="b"/>
              <a:pathLst>
                <a:path w="3894" h="18940" extrusionOk="0">
                  <a:moveTo>
                    <a:pt x="2367" y="0"/>
                  </a:moveTo>
                  <a:cubicBezTo>
                    <a:pt x="2286" y="0"/>
                    <a:pt x="2202" y="23"/>
                    <a:pt x="2125" y="74"/>
                  </a:cubicBezTo>
                  <a:lnTo>
                    <a:pt x="1592" y="408"/>
                  </a:lnTo>
                  <a:cubicBezTo>
                    <a:pt x="1225" y="641"/>
                    <a:pt x="991" y="1042"/>
                    <a:pt x="925" y="1509"/>
                  </a:cubicBezTo>
                  <a:lnTo>
                    <a:pt x="24" y="18488"/>
                  </a:lnTo>
                  <a:cubicBezTo>
                    <a:pt x="0" y="18773"/>
                    <a:pt x="129" y="18939"/>
                    <a:pt x="325" y="18939"/>
                  </a:cubicBezTo>
                  <a:cubicBezTo>
                    <a:pt x="405" y="18939"/>
                    <a:pt x="495" y="18912"/>
                    <a:pt x="591" y="18854"/>
                  </a:cubicBezTo>
                  <a:lnTo>
                    <a:pt x="3293" y="17320"/>
                  </a:lnTo>
                  <a:cubicBezTo>
                    <a:pt x="3660" y="17087"/>
                    <a:pt x="3860" y="16653"/>
                    <a:pt x="3893" y="16219"/>
                  </a:cubicBezTo>
                  <a:lnTo>
                    <a:pt x="2793" y="441"/>
                  </a:lnTo>
                  <a:cubicBezTo>
                    <a:pt x="2817" y="193"/>
                    <a:pt x="2602" y="0"/>
                    <a:pt x="2367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3376;p73">
              <a:extLst>
                <a:ext uri="{FF2B5EF4-FFF2-40B4-BE49-F238E27FC236}">
                  <a16:creationId xmlns:a16="http://schemas.microsoft.com/office/drawing/2014/main" id="{0537DD6C-15C8-DCCE-CCBB-4903F87133C9}"/>
                </a:ext>
              </a:extLst>
            </p:cNvPr>
            <p:cNvSpPr/>
            <p:nvPr/>
          </p:nvSpPr>
          <p:spPr>
            <a:xfrm>
              <a:off x="8101316" y="1893805"/>
              <a:ext cx="78201" cy="379368"/>
            </a:xfrm>
            <a:custGeom>
              <a:avLst/>
              <a:gdLst/>
              <a:ahLst/>
              <a:cxnLst/>
              <a:rect l="l" t="t" r="r" b="b"/>
              <a:pathLst>
                <a:path w="3894" h="18940" extrusionOk="0">
                  <a:moveTo>
                    <a:pt x="2367" y="0"/>
                  </a:moveTo>
                  <a:cubicBezTo>
                    <a:pt x="2286" y="0"/>
                    <a:pt x="2202" y="23"/>
                    <a:pt x="2125" y="74"/>
                  </a:cubicBezTo>
                  <a:lnTo>
                    <a:pt x="1592" y="408"/>
                  </a:lnTo>
                  <a:cubicBezTo>
                    <a:pt x="1225" y="641"/>
                    <a:pt x="991" y="1042"/>
                    <a:pt x="925" y="1509"/>
                  </a:cubicBezTo>
                  <a:lnTo>
                    <a:pt x="24" y="18488"/>
                  </a:lnTo>
                  <a:cubicBezTo>
                    <a:pt x="0" y="18773"/>
                    <a:pt x="129" y="18939"/>
                    <a:pt x="325" y="18939"/>
                  </a:cubicBezTo>
                  <a:cubicBezTo>
                    <a:pt x="405" y="18939"/>
                    <a:pt x="495" y="18912"/>
                    <a:pt x="591" y="18854"/>
                  </a:cubicBezTo>
                  <a:lnTo>
                    <a:pt x="3293" y="17320"/>
                  </a:lnTo>
                  <a:cubicBezTo>
                    <a:pt x="3660" y="17087"/>
                    <a:pt x="3860" y="16653"/>
                    <a:pt x="3893" y="16219"/>
                  </a:cubicBezTo>
                  <a:lnTo>
                    <a:pt x="2793" y="441"/>
                  </a:lnTo>
                  <a:cubicBezTo>
                    <a:pt x="2817" y="193"/>
                    <a:pt x="2602" y="0"/>
                    <a:pt x="23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3377;p73">
              <a:extLst>
                <a:ext uri="{FF2B5EF4-FFF2-40B4-BE49-F238E27FC236}">
                  <a16:creationId xmlns:a16="http://schemas.microsoft.com/office/drawing/2014/main" id="{B335BCDB-18D1-A3CA-20C2-8BFFD8CBE94E}"/>
                </a:ext>
              </a:extLst>
            </p:cNvPr>
            <p:cNvSpPr/>
            <p:nvPr/>
          </p:nvSpPr>
          <p:spPr>
            <a:xfrm>
              <a:off x="7974515" y="1999524"/>
              <a:ext cx="19440" cy="169714"/>
            </a:xfrm>
            <a:custGeom>
              <a:avLst/>
              <a:gdLst/>
              <a:ahLst/>
              <a:cxnLst/>
              <a:rect l="l" t="t" r="r" b="b"/>
              <a:pathLst>
                <a:path w="968" h="8473" extrusionOk="0">
                  <a:moveTo>
                    <a:pt x="734" y="0"/>
                  </a:moveTo>
                  <a:cubicBezTo>
                    <a:pt x="600" y="0"/>
                    <a:pt x="467" y="100"/>
                    <a:pt x="467" y="234"/>
                  </a:cubicBezTo>
                  <a:lnTo>
                    <a:pt x="0" y="8206"/>
                  </a:lnTo>
                  <a:cubicBezTo>
                    <a:pt x="0" y="8339"/>
                    <a:pt x="100" y="8439"/>
                    <a:pt x="234" y="8473"/>
                  </a:cubicBezTo>
                  <a:cubicBezTo>
                    <a:pt x="367" y="8473"/>
                    <a:pt x="467" y="8373"/>
                    <a:pt x="500" y="8239"/>
                  </a:cubicBezTo>
                  <a:lnTo>
                    <a:pt x="967" y="267"/>
                  </a:lnTo>
                  <a:cubicBezTo>
                    <a:pt x="967" y="134"/>
                    <a:pt x="867" y="33"/>
                    <a:pt x="73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3378;p73">
              <a:extLst>
                <a:ext uri="{FF2B5EF4-FFF2-40B4-BE49-F238E27FC236}">
                  <a16:creationId xmlns:a16="http://schemas.microsoft.com/office/drawing/2014/main" id="{76F80BE7-96B3-5568-57FB-3E32AF1C9681}"/>
                </a:ext>
              </a:extLst>
            </p:cNvPr>
            <p:cNvSpPr/>
            <p:nvPr/>
          </p:nvSpPr>
          <p:spPr>
            <a:xfrm>
              <a:off x="7837854" y="1921346"/>
              <a:ext cx="19440" cy="169734"/>
            </a:xfrm>
            <a:custGeom>
              <a:avLst/>
              <a:gdLst/>
              <a:ahLst/>
              <a:cxnLst/>
              <a:rect l="l" t="t" r="r" b="b"/>
              <a:pathLst>
                <a:path w="968" h="8474" extrusionOk="0">
                  <a:moveTo>
                    <a:pt x="734" y="0"/>
                  </a:moveTo>
                  <a:cubicBezTo>
                    <a:pt x="601" y="0"/>
                    <a:pt x="467" y="100"/>
                    <a:pt x="467" y="234"/>
                  </a:cubicBezTo>
                  <a:lnTo>
                    <a:pt x="0" y="8206"/>
                  </a:lnTo>
                  <a:cubicBezTo>
                    <a:pt x="0" y="8340"/>
                    <a:pt x="100" y="8440"/>
                    <a:pt x="234" y="8473"/>
                  </a:cubicBezTo>
                  <a:cubicBezTo>
                    <a:pt x="367" y="8440"/>
                    <a:pt x="467" y="8340"/>
                    <a:pt x="501" y="8240"/>
                  </a:cubicBezTo>
                  <a:lnTo>
                    <a:pt x="968" y="267"/>
                  </a:lnTo>
                  <a:cubicBezTo>
                    <a:pt x="968" y="134"/>
                    <a:pt x="867" y="0"/>
                    <a:pt x="73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3379;p73">
              <a:extLst>
                <a:ext uri="{FF2B5EF4-FFF2-40B4-BE49-F238E27FC236}">
                  <a16:creationId xmlns:a16="http://schemas.microsoft.com/office/drawing/2014/main" id="{AD43967A-8AA1-E3FF-5101-DAA585790676}"/>
                </a:ext>
              </a:extLst>
            </p:cNvPr>
            <p:cNvSpPr/>
            <p:nvPr/>
          </p:nvSpPr>
          <p:spPr>
            <a:xfrm>
              <a:off x="7754110" y="1688558"/>
              <a:ext cx="398618" cy="395833"/>
            </a:xfrm>
            <a:custGeom>
              <a:avLst/>
              <a:gdLst/>
              <a:ahLst/>
              <a:cxnLst/>
              <a:rect l="l" t="t" r="r" b="b"/>
              <a:pathLst>
                <a:path w="19849" h="19762" extrusionOk="0">
                  <a:moveTo>
                    <a:pt x="1914" y="1"/>
                  </a:moveTo>
                  <a:cubicBezTo>
                    <a:pt x="1825" y="1"/>
                    <a:pt x="1742" y="26"/>
                    <a:pt x="1668" y="81"/>
                  </a:cubicBezTo>
                  <a:lnTo>
                    <a:pt x="1135" y="381"/>
                  </a:lnTo>
                  <a:cubicBezTo>
                    <a:pt x="734" y="648"/>
                    <a:pt x="501" y="1048"/>
                    <a:pt x="468" y="1482"/>
                  </a:cubicBezTo>
                  <a:lnTo>
                    <a:pt x="101" y="8220"/>
                  </a:lnTo>
                  <a:cubicBezTo>
                    <a:pt x="1" y="9554"/>
                    <a:pt x="701" y="10822"/>
                    <a:pt x="1869" y="11489"/>
                  </a:cubicBezTo>
                  <a:lnTo>
                    <a:pt x="15912" y="19595"/>
                  </a:lnTo>
                  <a:cubicBezTo>
                    <a:pt x="16116" y="19709"/>
                    <a:pt x="16335" y="19762"/>
                    <a:pt x="16549" y="19762"/>
                  </a:cubicBezTo>
                  <a:cubicBezTo>
                    <a:pt x="17207" y="19762"/>
                    <a:pt x="17821" y="19266"/>
                    <a:pt x="17847" y="18561"/>
                  </a:cubicBezTo>
                  <a:lnTo>
                    <a:pt x="18214" y="11722"/>
                  </a:lnTo>
                  <a:cubicBezTo>
                    <a:pt x="18280" y="11289"/>
                    <a:pt x="18514" y="10888"/>
                    <a:pt x="18881" y="10655"/>
                  </a:cubicBezTo>
                  <a:lnTo>
                    <a:pt x="19414" y="10355"/>
                  </a:lnTo>
                  <a:cubicBezTo>
                    <a:pt x="19501" y="10290"/>
                    <a:pt x="19601" y="10253"/>
                    <a:pt x="19697" y="10253"/>
                  </a:cubicBezTo>
                  <a:cubicBezTo>
                    <a:pt x="19749" y="10253"/>
                    <a:pt x="19801" y="10264"/>
                    <a:pt x="19848" y="10288"/>
                  </a:cubicBezTo>
                  <a:lnTo>
                    <a:pt x="2135" y="47"/>
                  </a:lnTo>
                  <a:cubicBezTo>
                    <a:pt x="2060" y="17"/>
                    <a:pt x="1985" y="1"/>
                    <a:pt x="1914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3380;p73">
              <a:extLst>
                <a:ext uri="{FF2B5EF4-FFF2-40B4-BE49-F238E27FC236}">
                  <a16:creationId xmlns:a16="http://schemas.microsoft.com/office/drawing/2014/main" id="{B267289A-CB22-C41C-7EE1-AC58905B3E33}"/>
                </a:ext>
              </a:extLst>
            </p:cNvPr>
            <p:cNvSpPr/>
            <p:nvPr/>
          </p:nvSpPr>
          <p:spPr>
            <a:xfrm>
              <a:off x="7754110" y="1688558"/>
              <a:ext cx="398618" cy="395833"/>
            </a:xfrm>
            <a:custGeom>
              <a:avLst/>
              <a:gdLst/>
              <a:ahLst/>
              <a:cxnLst/>
              <a:rect l="l" t="t" r="r" b="b"/>
              <a:pathLst>
                <a:path w="19849" h="19762" extrusionOk="0">
                  <a:moveTo>
                    <a:pt x="1914" y="1"/>
                  </a:moveTo>
                  <a:cubicBezTo>
                    <a:pt x="1825" y="1"/>
                    <a:pt x="1742" y="26"/>
                    <a:pt x="1668" y="81"/>
                  </a:cubicBezTo>
                  <a:lnTo>
                    <a:pt x="1135" y="381"/>
                  </a:lnTo>
                  <a:cubicBezTo>
                    <a:pt x="734" y="648"/>
                    <a:pt x="501" y="1048"/>
                    <a:pt x="468" y="1482"/>
                  </a:cubicBezTo>
                  <a:lnTo>
                    <a:pt x="101" y="8220"/>
                  </a:lnTo>
                  <a:cubicBezTo>
                    <a:pt x="1" y="9554"/>
                    <a:pt x="701" y="10822"/>
                    <a:pt x="1869" y="11489"/>
                  </a:cubicBezTo>
                  <a:lnTo>
                    <a:pt x="15912" y="19595"/>
                  </a:lnTo>
                  <a:cubicBezTo>
                    <a:pt x="16116" y="19709"/>
                    <a:pt x="16335" y="19762"/>
                    <a:pt x="16549" y="19762"/>
                  </a:cubicBezTo>
                  <a:cubicBezTo>
                    <a:pt x="17207" y="19762"/>
                    <a:pt x="17821" y="19266"/>
                    <a:pt x="17847" y="18561"/>
                  </a:cubicBezTo>
                  <a:lnTo>
                    <a:pt x="18214" y="11722"/>
                  </a:lnTo>
                  <a:cubicBezTo>
                    <a:pt x="18280" y="11289"/>
                    <a:pt x="18514" y="10888"/>
                    <a:pt x="18881" y="10655"/>
                  </a:cubicBezTo>
                  <a:lnTo>
                    <a:pt x="19414" y="10355"/>
                  </a:lnTo>
                  <a:cubicBezTo>
                    <a:pt x="19501" y="10290"/>
                    <a:pt x="19601" y="10253"/>
                    <a:pt x="19697" y="10253"/>
                  </a:cubicBezTo>
                  <a:cubicBezTo>
                    <a:pt x="19749" y="10253"/>
                    <a:pt x="19801" y="10264"/>
                    <a:pt x="19848" y="10288"/>
                  </a:cubicBezTo>
                  <a:lnTo>
                    <a:pt x="2135" y="47"/>
                  </a:lnTo>
                  <a:cubicBezTo>
                    <a:pt x="2060" y="17"/>
                    <a:pt x="1985" y="1"/>
                    <a:pt x="19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3381;p73">
              <a:extLst>
                <a:ext uri="{FF2B5EF4-FFF2-40B4-BE49-F238E27FC236}">
                  <a16:creationId xmlns:a16="http://schemas.microsoft.com/office/drawing/2014/main" id="{D0644E6C-68F3-77A9-B156-3FAC0BF80DD0}"/>
                </a:ext>
              </a:extLst>
            </p:cNvPr>
            <p:cNvSpPr/>
            <p:nvPr/>
          </p:nvSpPr>
          <p:spPr>
            <a:xfrm>
              <a:off x="7895450" y="1963430"/>
              <a:ext cx="53620" cy="58828"/>
            </a:xfrm>
            <a:custGeom>
              <a:avLst/>
              <a:gdLst/>
              <a:ahLst/>
              <a:cxnLst/>
              <a:rect l="l" t="t" r="r" b="b"/>
              <a:pathLst>
                <a:path w="2670" h="2937" extrusionOk="0">
                  <a:moveTo>
                    <a:pt x="101" y="1"/>
                  </a:moveTo>
                  <a:lnTo>
                    <a:pt x="1" y="1435"/>
                  </a:lnTo>
                  <a:lnTo>
                    <a:pt x="2569" y="2936"/>
                  </a:lnTo>
                  <a:lnTo>
                    <a:pt x="2669" y="15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3382;p73">
              <a:extLst>
                <a:ext uri="{FF2B5EF4-FFF2-40B4-BE49-F238E27FC236}">
                  <a16:creationId xmlns:a16="http://schemas.microsoft.com/office/drawing/2014/main" id="{054700CC-C9D4-3060-A0DD-87BAA076B3FC}"/>
                </a:ext>
              </a:extLst>
            </p:cNvPr>
            <p:cNvSpPr/>
            <p:nvPr/>
          </p:nvSpPr>
          <p:spPr>
            <a:xfrm>
              <a:off x="7697839" y="1251203"/>
              <a:ext cx="375824" cy="855241"/>
            </a:xfrm>
            <a:custGeom>
              <a:avLst/>
              <a:gdLst/>
              <a:ahLst/>
              <a:cxnLst/>
              <a:rect l="l" t="t" r="r" b="b"/>
              <a:pathLst>
                <a:path w="18714" h="42698" extrusionOk="0">
                  <a:moveTo>
                    <a:pt x="7940" y="0"/>
                  </a:moveTo>
                  <a:cubicBezTo>
                    <a:pt x="6539" y="801"/>
                    <a:pt x="5805" y="1268"/>
                    <a:pt x="4837" y="4036"/>
                  </a:cubicBezTo>
                  <a:cubicBezTo>
                    <a:pt x="4003" y="6471"/>
                    <a:pt x="434" y="20048"/>
                    <a:pt x="234" y="22049"/>
                  </a:cubicBezTo>
                  <a:cubicBezTo>
                    <a:pt x="1" y="24017"/>
                    <a:pt x="6972" y="36059"/>
                    <a:pt x="9274" y="38794"/>
                  </a:cubicBezTo>
                  <a:cubicBezTo>
                    <a:pt x="11542" y="41496"/>
                    <a:pt x="13477" y="42697"/>
                    <a:pt x="15111" y="42697"/>
                  </a:cubicBezTo>
                  <a:cubicBezTo>
                    <a:pt x="16746" y="42697"/>
                    <a:pt x="17346" y="42397"/>
                    <a:pt x="18013" y="41596"/>
                  </a:cubicBezTo>
                  <a:cubicBezTo>
                    <a:pt x="18714" y="40796"/>
                    <a:pt x="14578" y="37827"/>
                    <a:pt x="14211" y="37027"/>
                  </a:cubicBezTo>
                  <a:lnTo>
                    <a:pt x="14211" y="37027"/>
                  </a:lnTo>
                  <a:cubicBezTo>
                    <a:pt x="15061" y="37531"/>
                    <a:pt x="16001" y="37797"/>
                    <a:pt x="16974" y="37797"/>
                  </a:cubicBezTo>
                  <a:cubicBezTo>
                    <a:pt x="17031" y="37797"/>
                    <a:pt x="17089" y="37796"/>
                    <a:pt x="17146" y="37794"/>
                  </a:cubicBezTo>
                  <a:cubicBezTo>
                    <a:pt x="17446" y="37760"/>
                    <a:pt x="17813" y="37660"/>
                    <a:pt x="17847" y="37360"/>
                  </a:cubicBezTo>
                  <a:cubicBezTo>
                    <a:pt x="17880" y="37193"/>
                    <a:pt x="17780" y="36993"/>
                    <a:pt x="17613" y="36893"/>
                  </a:cubicBezTo>
                  <a:cubicBezTo>
                    <a:pt x="17480" y="36793"/>
                    <a:pt x="17313" y="36726"/>
                    <a:pt x="17146" y="36660"/>
                  </a:cubicBezTo>
                  <a:cubicBezTo>
                    <a:pt x="15979" y="36193"/>
                    <a:pt x="15178" y="35159"/>
                    <a:pt x="14044" y="34658"/>
                  </a:cubicBezTo>
                  <a:cubicBezTo>
                    <a:pt x="13610" y="34458"/>
                    <a:pt x="13143" y="34325"/>
                    <a:pt x="12710" y="34158"/>
                  </a:cubicBezTo>
                  <a:cubicBezTo>
                    <a:pt x="11742" y="33724"/>
                    <a:pt x="11342" y="32857"/>
                    <a:pt x="10908" y="31956"/>
                  </a:cubicBezTo>
                  <a:cubicBezTo>
                    <a:pt x="9541" y="28887"/>
                    <a:pt x="8373" y="25718"/>
                    <a:pt x="7439" y="22449"/>
                  </a:cubicBezTo>
                  <a:lnTo>
                    <a:pt x="11475" y="9073"/>
                  </a:lnTo>
                  <a:cubicBezTo>
                    <a:pt x="11909" y="6004"/>
                    <a:pt x="10708" y="0"/>
                    <a:pt x="7940" y="0"/>
                  </a:cubicBezTo>
                  <a:close/>
                </a:path>
              </a:pathLst>
            </a:custGeom>
            <a:solidFill>
              <a:srgbClr val="68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3383;p73">
              <a:extLst>
                <a:ext uri="{FF2B5EF4-FFF2-40B4-BE49-F238E27FC236}">
                  <a16:creationId xmlns:a16="http://schemas.microsoft.com/office/drawing/2014/main" id="{9F03B65F-043A-4110-BEB7-9BC11D5C9833}"/>
                </a:ext>
              </a:extLst>
            </p:cNvPr>
            <p:cNvSpPr/>
            <p:nvPr/>
          </p:nvSpPr>
          <p:spPr>
            <a:xfrm>
              <a:off x="7691814" y="1243171"/>
              <a:ext cx="249887" cy="557255"/>
            </a:xfrm>
            <a:custGeom>
              <a:avLst/>
              <a:gdLst/>
              <a:ahLst/>
              <a:cxnLst/>
              <a:rect l="l" t="t" r="r" b="b"/>
              <a:pathLst>
                <a:path w="12443" h="27821" extrusionOk="0">
                  <a:moveTo>
                    <a:pt x="8240" y="1"/>
                  </a:moveTo>
                  <a:cubicBezTo>
                    <a:pt x="7272" y="268"/>
                    <a:pt x="6438" y="601"/>
                    <a:pt x="5171" y="3503"/>
                  </a:cubicBezTo>
                  <a:cubicBezTo>
                    <a:pt x="3936" y="6439"/>
                    <a:pt x="1401" y="17413"/>
                    <a:pt x="934" y="19014"/>
                  </a:cubicBezTo>
                  <a:cubicBezTo>
                    <a:pt x="467" y="20649"/>
                    <a:pt x="0" y="22650"/>
                    <a:pt x="501" y="23951"/>
                  </a:cubicBezTo>
                  <a:cubicBezTo>
                    <a:pt x="1134" y="25286"/>
                    <a:pt x="1868" y="26586"/>
                    <a:pt x="2636" y="27821"/>
                  </a:cubicBezTo>
                  <a:cubicBezTo>
                    <a:pt x="3536" y="26920"/>
                    <a:pt x="4604" y="26220"/>
                    <a:pt x="5771" y="25753"/>
                  </a:cubicBezTo>
                  <a:cubicBezTo>
                    <a:pt x="6527" y="25464"/>
                    <a:pt x="7141" y="25379"/>
                    <a:pt x="7602" y="25379"/>
                  </a:cubicBezTo>
                  <a:cubicBezTo>
                    <a:pt x="8260" y="25379"/>
                    <a:pt x="8606" y="25552"/>
                    <a:pt x="8606" y="25552"/>
                  </a:cubicBezTo>
                  <a:lnTo>
                    <a:pt x="8006" y="22717"/>
                  </a:lnTo>
                  <a:lnTo>
                    <a:pt x="12176" y="9674"/>
                  </a:lnTo>
                  <a:cubicBezTo>
                    <a:pt x="12443" y="7139"/>
                    <a:pt x="12443" y="534"/>
                    <a:pt x="824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3384;p73">
              <a:extLst>
                <a:ext uri="{FF2B5EF4-FFF2-40B4-BE49-F238E27FC236}">
                  <a16:creationId xmlns:a16="http://schemas.microsoft.com/office/drawing/2014/main" id="{092633C1-D147-5754-DB66-9C2E4F0578E5}"/>
                </a:ext>
              </a:extLst>
            </p:cNvPr>
            <p:cNvSpPr/>
            <p:nvPr/>
          </p:nvSpPr>
          <p:spPr>
            <a:xfrm>
              <a:off x="5673422" y="1883930"/>
              <a:ext cx="2093440" cy="1204003"/>
            </a:xfrm>
            <a:custGeom>
              <a:avLst/>
              <a:gdLst/>
              <a:ahLst/>
              <a:cxnLst/>
              <a:rect l="l" t="t" r="r" b="b"/>
              <a:pathLst>
                <a:path w="104242" h="60110" extrusionOk="0">
                  <a:moveTo>
                    <a:pt x="70617" y="0"/>
                  </a:moveTo>
                  <a:lnTo>
                    <a:pt x="0" y="40763"/>
                  </a:lnTo>
                  <a:lnTo>
                    <a:pt x="33658" y="60110"/>
                  </a:lnTo>
                  <a:lnTo>
                    <a:pt x="104241" y="19381"/>
                  </a:lnTo>
                  <a:lnTo>
                    <a:pt x="70617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3385;p73">
              <a:extLst>
                <a:ext uri="{FF2B5EF4-FFF2-40B4-BE49-F238E27FC236}">
                  <a16:creationId xmlns:a16="http://schemas.microsoft.com/office/drawing/2014/main" id="{6C0E4371-8A67-B36A-2E1B-C0615A623DB0}"/>
                </a:ext>
              </a:extLst>
            </p:cNvPr>
            <p:cNvSpPr/>
            <p:nvPr/>
          </p:nvSpPr>
          <p:spPr>
            <a:xfrm>
              <a:off x="5673422" y="1883930"/>
              <a:ext cx="2093440" cy="1204003"/>
            </a:xfrm>
            <a:custGeom>
              <a:avLst/>
              <a:gdLst/>
              <a:ahLst/>
              <a:cxnLst/>
              <a:rect l="l" t="t" r="r" b="b"/>
              <a:pathLst>
                <a:path w="104242" h="60110" extrusionOk="0">
                  <a:moveTo>
                    <a:pt x="70617" y="0"/>
                  </a:moveTo>
                  <a:lnTo>
                    <a:pt x="0" y="40763"/>
                  </a:lnTo>
                  <a:lnTo>
                    <a:pt x="33658" y="60110"/>
                  </a:lnTo>
                  <a:lnTo>
                    <a:pt x="104241" y="19381"/>
                  </a:lnTo>
                  <a:lnTo>
                    <a:pt x="706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3386;p73">
              <a:extLst>
                <a:ext uri="{FF2B5EF4-FFF2-40B4-BE49-F238E27FC236}">
                  <a16:creationId xmlns:a16="http://schemas.microsoft.com/office/drawing/2014/main" id="{7C72C1D0-E0F7-946D-989B-27176FDFD493}"/>
                </a:ext>
              </a:extLst>
            </p:cNvPr>
            <p:cNvSpPr/>
            <p:nvPr/>
          </p:nvSpPr>
          <p:spPr>
            <a:xfrm>
              <a:off x="5673422" y="2700393"/>
              <a:ext cx="675937" cy="1280858"/>
            </a:xfrm>
            <a:custGeom>
              <a:avLst/>
              <a:gdLst/>
              <a:ahLst/>
              <a:cxnLst/>
              <a:rect l="l" t="t" r="r" b="b"/>
              <a:pathLst>
                <a:path w="33658" h="63947" extrusionOk="0">
                  <a:moveTo>
                    <a:pt x="0" y="1"/>
                  </a:moveTo>
                  <a:lnTo>
                    <a:pt x="0" y="44566"/>
                  </a:lnTo>
                  <a:lnTo>
                    <a:pt x="2035" y="45734"/>
                  </a:lnTo>
                  <a:lnTo>
                    <a:pt x="2035" y="12843"/>
                  </a:lnTo>
                  <a:lnTo>
                    <a:pt x="31623" y="29856"/>
                  </a:lnTo>
                  <a:lnTo>
                    <a:pt x="31623" y="62746"/>
                  </a:lnTo>
                  <a:lnTo>
                    <a:pt x="33658" y="63947"/>
                  </a:lnTo>
                  <a:lnTo>
                    <a:pt x="33658" y="193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3387;p73">
              <a:extLst>
                <a:ext uri="{FF2B5EF4-FFF2-40B4-BE49-F238E27FC236}">
                  <a16:creationId xmlns:a16="http://schemas.microsoft.com/office/drawing/2014/main" id="{80282460-A2FC-0DA1-B398-352D918BB79C}"/>
                </a:ext>
              </a:extLst>
            </p:cNvPr>
            <p:cNvSpPr/>
            <p:nvPr/>
          </p:nvSpPr>
          <p:spPr>
            <a:xfrm>
              <a:off x="5673422" y="2700393"/>
              <a:ext cx="675937" cy="1280858"/>
            </a:xfrm>
            <a:custGeom>
              <a:avLst/>
              <a:gdLst/>
              <a:ahLst/>
              <a:cxnLst/>
              <a:rect l="l" t="t" r="r" b="b"/>
              <a:pathLst>
                <a:path w="33658" h="63947" extrusionOk="0">
                  <a:moveTo>
                    <a:pt x="0" y="1"/>
                  </a:moveTo>
                  <a:lnTo>
                    <a:pt x="0" y="44566"/>
                  </a:lnTo>
                  <a:lnTo>
                    <a:pt x="2035" y="45734"/>
                  </a:lnTo>
                  <a:lnTo>
                    <a:pt x="2035" y="12843"/>
                  </a:lnTo>
                  <a:lnTo>
                    <a:pt x="31623" y="29856"/>
                  </a:lnTo>
                  <a:lnTo>
                    <a:pt x="31623" y="62746"/>
                  </a:lnTo>
                  <a:lnTo>
                    <a:pt x="33658" y="63947"/>
                  </a:lnTo>
                  <a:lnTo>
                    <a:pt x="33658" y="193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3388;p73">
              <a:extLst>
                <a:ext uri="{FF2B5EF4-FFF2-40B4-BE49-F238E27FC236}">
                  <a16:creationId xmlns:a16="http://schemas.microsoft.com/office/drawing/2014/main" id="{9F05535D-F32F-2824-0DD7-CFDAE5495691}"/>
                </a:ext>
              </a:extLst>
            </p:cNvPr>
            <p:cNvSpPr/>
            <p:nvPr/>
          </p:nvSpPr>
          <p:spPr>
            <a:xfrm>
              <a:off x="5714290" y="2957639"/>
              <a:ext cx="40868" cy="658807"/>
            </a:xfrm>
            <a:custGeom>
              <a:avLst/>
              <a:gdLst/>
              <a:ahLst/>
              <a:cxnLst/>
              <a:rect l="l" t="t" r="r" b="b"/>
              <a:pathLst>
                <a:path w="2035" h="32891" extrusionOk="0">
                  <a:moveTo>
                    <a:pt x="0" y="0"/>
                  </a:moveTo>
                  <a:lnTo>
                    <a:pt x="0" y="32891"/>
                  </a:lnTo>
                  <a:lnTo>
                    <a:pt x="2035" y="31723"/>
                  </a:lnTo>
                  <a:lnTo>
                    <a:pt x="2035" y="1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3389;p73">
              <a:extLst>
                <a:ext uri="{FF2B5EF4-FFF2-40B4-BE49-F238E27FC236}">
                  <a16:creationId xmlns:a16="http://schemas.microsoft.com/office/drawing/2014/main" id="{A50477E3-4197-538A-E6A5-7E790FA00558}"/>
                </a:ext>
              </a:extLst>
            </p:cNvPr>
            <p:cNvSpPr/>
            <p:nvPr/>
          </p:nvSpPr>
          <p:spPr>
            <a:xfrm>
              <a:off x="5714290" y="2957639"/>
              <a:ext cx="40868" cy="658807"/>
            </a:xfrm>
            <a:custGeom>
              <a:avLst/>
              <a:gdLst/>
              <a:ahLst/>
              <a:cxnLst/>
              <a:rect l="l" t="t" r="r" b="b"/>
              <a:pathLst>
                <a:path w="2035" h="32891" extrusionOk="0">
                  <a:moveTo>
                    <a:pt x="0" y="0"/>
                  </a:moveTo>
                  <a:lnTo>
                    <a:pt x="0" y="32891"/>
                  </a:lnTo>
                  <a:lnTo>
                    <a:pt x="2035" y="31723"/>
                  </a:lnTo>
                  <a:lnTo>
                    <a:pt x="2035" y="1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3390;p73">
              <a:extLst>
                <a:ext uri="{FF2B5EF4-FFF2-40B4-BE49-F238E27FC236}">
                  <a16:creationId xmlns:a16="http://schemas.microsoft.com/office/drawing/2014/main" id="{3F5A1E69-2AE8-D8E6-26D2-0725CEBAE756}"/>
                </a:ext>
              </a:extLst>
            </p:cNvPr>
            <p:cNvSpPr/>
            <p:nvPr/>
          </p:nvSpPr>
          <p:spPr>
            <a:xfrm>
              <a:off x="6349339" y="2272112"/>
              <a:ext cx="1417523" cy="1709140"/>
            </a:xfrm>
            <a:custGeom>
              <a:avLst/>
              <a:gdLst/>
              <a:ahLst/>
              <a:cxnLst/>
              <a:rect l="l" t="t" r="r" b="b"/>
              <a:pathLst>
                <a:path w="70585" h="85329" extrusionOk="0">
                  <a:moveTo>
                    <a:pt x="70584" y="1"/>
                  </a:moveTo>
                  <a:lnTo>
                    <a:pt x="1" y="40730"/>
                  </a:lnTo>
                  <a:lnTo>
                    <a:pt x="1" y="85329"/>
                  </a:lnTo>
                  <a:lnTo>
                    <a:pt x="2035" y="84128"/>
                  </a:lnTo>
                  <a:lnTo>
                    <a:pt x="2035" y="51238"/>
                  </a:lnTo>
                  <a:lnTo>
                    <a:pt x="68550" y="12843"/>
                  </a:lnTo>
                  <a:lnTo>
                    <a:pt x="68550" y="45734"/>
                  </a:lnTo>
                  <a:lnTo>
                    <a:pt x="70584" y="44566"/>
                  </a:lnTo>
                  <a:lnTo>
                    <a:pt x="70584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3391;p73">
              <a:extLst>
                <a:ext uri="{FF2B5EF4-FFF2-40B4-BE49-F238E27FC236}">
                  <a16:creationId xmlns:a16="http://schemas.microsoft.com/office/drawing/2014/main" id="{7B5B949E-AF26-9B41-AE0E-E4DED9FB9943}"/>
                </a:ext>
              </a:extLst>
            </p:cNvPr>
            <p:cNvSpPr/>
            <p:nvPr/>
          </p:nvSpPr>
          <p:spPr>
            <a:xfrm>
              <a:off x="6349339" y="2272112"/>
              <a:ext cx="1417523" cy="1709140"/>
            </a:xfrm>
            <a:custGeom>
              <a:avLst/>
              <a:gdLst/>
              <a:ahLst/>
              <a:cxnLst/>
              <a:rect l="l" t="t" r="r" b="b"/>
              <a:pathLst>
                <a:path w="70585" h="85329" extrusionOk="0">
                  <a:moveTo>
                    <a:pt x="70584" y="1"/>
                  </a:moveTo>
                  <a:lnTo>
                    <a:pt x="1" y="40730"/>
                  </a:lnTo>
                  <a:lnTo>
                    <a:pt x="1" y="85329"/>
                  </a:lnTo>
                  <a:lnTo>
                    <a:pt x="2035" y="84128"/>
                  </a:lnTo>
                  <a:lnTo>
                    <a:pt x="2035" y="51238"/>
                  </a:lnTo>
                  <a:lnTo>
                    <a:pt x="68550" y="12843"/>
                  </a:lnTo>
                  <a:lnTo>
                    <a:pt x="68550" y="45734"/>
                  </a:lnTo>
                  <a:lnTo>
                    <a:pt x="70584" y="44566"/>
                  </a:lnTo>
                  <a:lnTo>
                    <a:pt x="7058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3392;p73">
              <a:extLst>
                <a:ext uri="{FF2B5EF4-FFF2-40B4-BE49-F238E27FC236}">
                  <a16:creationId xmlns:a16="http://schemas.microsoft.com/office/drawing/2014/main" id="{D647F7DC-7098-7A18-8871-095FBBAE1C9A}"/>
                </a:ext>
              </a:extLst>
            </p:cNvPr>
            <p:cNvSpPr/>
            <p:nvPr/>
          </p:nvSpPr>
          <p:spPr>
            <a:xfrm>
              <a:off x="7685106" y="2529357"/>
              <a:ext cx="40888" cy="658807"/>
            </a:xfrm>
            <a:custGeom>
              <a:avLst/>
              <a:gdLst/>
              <a:ahLst/>
              <a:cxnLst/>
              <a:rect l="l" t="t" r="r" b="b"/>
              <a:pathLst>
                <a:path w="2036" h="32891" extrusionOk="0">
                  <a:moveTo>
                    <a:pt x="2036" y="0"/>
                  </a:moveTo>
                  <a:lnTo>
                    <a:pt x="1" y="1168"/>
                  </a:lnTo>
                  <a:lnTo>
                    <a:pt x="1" y="31723"/>
                  </a:lnTo>
                  <a:lnTo>
                    <a:pt x="2036" y="32891"/>
                  </a:lnTo>
                  <a:lnTo>
                    <a:pt x="2036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3393;p73">
              <a:extLst>
                <a:ext uri="{FF2B5EF4-FFF2-40B4-BE49-F238E27FC236}">
                  <a16:creationId xmlns:a16="http://schemas.microsoft.com/office/drawing/2014/main" id="{D911CD9E-F047-A989-F782-37F38547AF7C}"/>
                </a:ext>
              </a:extLst>
            </p:cNvPr>
            <p:cNvSpPr/>
            <p:nvPr/>
          </p:nvSpPr>
          <p:spPr>
            <a:xfrm>
              <a:off x="7685106" y="2529357"/>
              <a:ext cx="40888" cy="658807"/>
            </a:xfrm>
            <a:custGeom>
              <a:avLst/>
              <a:gdLst/>
              <a:ahLst/>
              <a:cxnLst/>
              <a:rect l="l" t="t" r="r" b="b"/>
              <a:pathLst>
                <a:path w="2036" h="32891" extrusionOk="0">
                  <a:moveTo>
                    <a:pt x="2036" y="0"/>
                  </a:moveTo>
                  <a:lnTo>
                    <a:pt x="1" y="1168"/>
                  </a:lnTo>
                  <a:lnTo>
                    <a:pt x="1" y="31723"/>
                  </a:lnTo>
                  <a:lnTo>
                    <a:pt x="2036" y="32891"/>
                  </a:lnTo>
                  <a:lnTo>
                    <a:pt x="20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3394;p73">
              <a:extLst>
                <a:ext uri="{FF2B5EF4-FFF2-40B4-BE49-F238E27FC236}">
                  <a16:creationId xmlns:a16="http://schemas.microsoft.com/office/drawing/2014/main" id="{13212AB9-1538-6AFC-F43A-0CEF7A0131FA}"/>
                </a:ext>
              </a:extLst>
            </p:cNvPr>
            <p:cNvSpPr/>
            <p:nvPr/>
          </p:nvSpPr>
          <p:spPr>
            <a:xfrm>
              <a:off x="6121583" y="2425121"/>
              <a:ext cx="546646" cy="313389"/>
            </a:xfrm>
            <a:custGeom>
              <a:avLst/>
              <a:gdLst/>
              <a:ahLst/>
              <a:cxnLst/>
              <a:rect l="l" t="t" r="r" b="b"/>
              <a:pathLst>
                <a:path w="27220" h="15646" extrusionOk="0">
                  <a:moveTo>
                    <a:pt x="11646" y="1"/>
                  </a:moveTo>
                  <a:cubicBezTo>
                    <a:pt x="11500" y="1"/>
                    <a:pt x="11358" y="34"/>
                    <a:pt x="11242" y="101"/>
                  </a:cubicBezTo>
                  <a:lnTo>
                    <a:pt x="234" y="6439"/>
                  </a:lnTo>
                  <a:cubicBezTo>
                    <a:pt x="0" y="6505"/>
                    <a:pt x="0" y="6839"/>
                    <a:pt x="234" y="6906"/>
                  </a:cubicBezTo>
                  <a:lnTo>
                    <a:pt x="15178" y="15545"/>
                  </a:lnTo>
                  <a:cubicBezTo>
                    <a:pt x="15311" y="15612"/>
                    <a:pt x="15453" y="15645"/>
                    <a:pt x="15595" y="15645"/>
                  </a:cubicBezTo>
                  <a:cubicBezTo>
                    <a:pt x="15736" y="15645"/>
                    <a:pt x="15878" y="15612"/>
                    <a:pt x="16012" y="15545"/>
                  </a:cubicBezTo>
                  <a:lnTo>
                    <a:pt x="26986" y="9207"/>
                  </a:lnTo>
                  <a:cubicBezTo>
                    <a:pt x="27220" y="9107"/>
                    <a:pt x="27220" y="8807"/>
                    <a:pt x="26986" y="8707"/>
                  </a:cubicBezTo>
                  <a:lnTo>
                    <a:pt x="12075" y="101"/>
                  </a:lnTo>
                  <a:cubicBezTo>
                    <a:pt x="11942" y="34"/>
                    <a:pt x="11792" y="1"/>
                    <a:pt x="116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3395;p73">
              <a:extLst>
                <a:ext uri="{FF2B5EF4-FFF2-40B4-BE49-F238E27FC236}">
                  <a16:creationId xmlns:a16="http://schemas.microsoft.com/office/drawing/2014/main" id="{2514C61D-7148-B619-1A7B-7CDB30E96FF0}"/>
                </a:ext>
              </a:extLst>
            </p:cNvPr>
            <p:cNvSpPr/>
            <p:nvPr/>
          </p:nvSpPr>
          <p:spPr>
            <a:xfrm>
              <a:off x="6121583" y="2409097"/>
              <a:ext cx="547308" cy="314030"/>
            </a:xfrm>
            <a:custGeom>
              <a:avLst/>
              <a:gdLst/>
              <a:ahLst/>
              <a:cxnLst/>
              <a:rect l="l" t="t" r="r" b="b"/>
              <a:pathLst>
                <a:path w="27253" h="15678" extrusionOk="0">
                  <a:moveTo>
                    <a:pt x="11646" y="0"/>
                  </a:moveTo>
                  <a:cubicBezTo>
                    <a:pt x="11500" y="0"/>
                    <a:pt x="11358" y="33"/>
                    <a:pt x="11242" y="100"/>
                  </a:cubicBezTo>
                  <a:lnTo>
                    <a:pt x="234" y="6471"/>
                  </a:lnTo>
                  <a:cubicBezTo>
                    <a:pt x="0" y="6538"/>
                    <a:pt x="0" y="6872"/>
                    <a:pt x="234" y="6938"/>
                  </a:cubicBezTo>
                  <a:lnTo>
                    <a:pt x="15178" y="15578"/>
                  </a:lnTo>
                  <a:cubicBezTo>
                    <a:pt x="15311" y="15645"/>
                    <a:pt x="15453" y="15678"/>
                    <a:pt x="15595" y="15678"/>
                  </a:cubicBezTo>
                  <a:cubicBezTo>
                    <a:pt x="15736" y="15678"/>
                    <a:pt x="15878" y="15645"/>
                    <a:pt x="16012" y="15578"/>
                  </a:cubicBezTo>
                  <a:lnTo>
                    <a:pt x="27019" y="9240"/>
                  </a:lnTo>
                  <a:cubicBezTo>
                    <a:pt x="27253" y="9107"/>
                    <a:pt x="27253" y="8873"/>
                    <a:pt x="27019" y="8740"/>
                  </a:cubicBezTo>
                  <a:lnTo>
                    <a:pt x="12075" y="100"/>
                  </a:lnTo>
                  <a:cubicBezTo>
                    <a:pt x="11942" y="33"/>
                    <a:pt x="11792" y="0"/>
                    <a:pt x="11646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3396;p73">
              <a:extLst>
                <a:ext uri="{FF2B5EF4-FFF2-40B4-BE49-F238E27FC236}">
                  <a16:creationId xmlns:a16="http://schemas.microsoft.com/office/drawing/2014/main" id="{123C94E8-5A80-9F95-B4E3-D4B83317D4E8}"/>
                </a:ext>
              </a:extLst>
            </p:cNvPr>
            <p:cNvSpPr/>
            <p:nvPr/>
          </p:nvSpPr>
          <p:spPr>
            <a:xfrm>
              <a:off x="6136986" y="2409097"/>
              <a:ext cx="515839" cy="291316"/>
            </a:xfrm>
            <a:custGeom>
              <a:avLst/>
              <a:gdLst/>
              <a:ahLst/>
              <a:cxnLst/>
              <a:rect l="l" t="t" r="r" b="b"/>
              <a:pathLst>
                <a:path w="25686" h="14544" extrusionOk="0">
                  <a:moveTo>
                    <a:pt x="10875" y="0"/>
                  </a:moveTo>
                  <a:cubicBezTo>
                    <a:pt x="10725" y="0"/>
                    <a:pt x="10575" y="33"/>
                    <a:pt x="10441" y="100"/>
                  </a:cubicBezTo>
                  <a:lnTo>
                    <a:pt x="0" y="6138"/>
                  </a:lnTo>
                  <a:lnTo>
                    <a:pt x="14411" y="14444"/>
                  </a:lnTo>
                  <a:cubicBezTo>
                    <a:pt x="14544" y="14510"/>
                    <a:pt x="14686" y="14544"/>
                    <a:pt x="14828" y="14544"/>
                  </a:cubicBezTo>
                  <a:cubicBezTo>
                    <a:pt x="14969" y="14544"/>
                    <a:pt x="15111" y="14510"/>
                    <a:pt x="15245" y="14444"/>
                  </a:cubicBezTo>
                  <a:lnTo>
                    <a:pt x="25685" y="8406"/>
                  </a:lnTo>
                  <a:lnTo>
                    <a:pt x="11308" y="100"/>
                  </a:lnTo>
                  <a:cubicBezTo>
                    <a:pt x="11175" y="33"/>
                    <a:pt x="11025" y="0"/>
                    <a:pt x="1087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3397;p73">
              <a:extLst>
                <a:ext uri="{FF2B5EF4-FFF2-40B4-BE49-F238E27FC236}">
                  <a16:creationId xmlns:a16="http://schemas.microsoft.com/office/drawing/2014/main" id="{0414589B-53A0-CE06-4817-B0A6F5057860}"/>
                </a:ext>
              </a:extLst>
            </p:cNvPr>
            <p:cNvSpPr/>
            <p:nvPr/>
          </p:nvSpPr>
          <p:spPr>
            <a:xfrm>
              <a:off x="6120900" y="2379032"/>
              <a:ext cx="547328" cy="313369"/>
            </a:xfrm>
            <a:custGeom>
              <a:avLst/>
              <a:gdLst/>
              <a:ahLst/>
              <a:cxnLst/>
              <a:rect l="l" t="t" r="r" b="b"/>
              <a:pathLst>
                <a:path w="27254" h="15645" extrusionOk="0">
                  <a:moveTo>
                    <a:pt x="11659" y="0"/>
                  </a:moveTo>
                  <a:cubicBezTo>
                    <a:pt x="11517" y="0"/>
                    <a:pt x="11376" y="33"/>
                    <a:pt x="11242" y="100"/>
                  </a:cubicBezTo>
                  <a:lnTo>
                    <a:pt x="234" y="6438"/>
                  </a:lnTo>
                  <a:cubicBezTo>
                    <a:pt x="1" y="6505"/>
                    <a:pt x="34" y="6838"/>
                    <a:pt x="268" y="6938"/>
                  </a:cubicBezTo>
                  <a:lnTo>
                    <a:pt x="15212" y="15544"/>
                  </a:lnTo>
                  <a:cubicBezTo>
                    <a:pt x="15345" y="15611"/>
                    <a:pt x="15487" y="15645"/>
                    <a:pt x="15629" y="15645"/>
                  </a:cubicBezTo>
                  <a:cubicBezTo>
                    <a:pt x="15770" y="15645"/>
                    <a:pt x="15912" y="15611"/>
                    <a:pt x="16046" y="15544"/>
                  </a:cubicBezTo>
                  <a:lnTo>
                    <a:pt x="27020" y="9207"/>
                  </a:lnTo>
                  <a:cubicBezTo>
                    <a:pt x="27254" y="9140"/>
                    <a:pt x="27254" y="8806"/>
                    <a:pt x="27020" y="8706"/>
                  </a:cubicBezTo>
                  <a:lnTo>
                    <a:pt x="12076" y="100"/>
                  </a:lnTo>
                  <a:cubicBezTo>
                    <a:pt x="11943" y="33"/>
                    <a:pt x="11801" y="0"/>
                    <a:pt x="1165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3398;p73">
              <a:extLst>
                <a:ext uri="{FF2B5EF4-FFF2-40B4-BE49-F238E27FC236}">
                  <a16:creationId xmlns:a16="http://schemas.microsoft.com/office/drawing/2014/main" id="{FF62A02B-8941-933B-C1D3-4F0EDC5090D9}"/>
                </a:ext>
              </a:extLst>
            </p:cNvPr>
            <p:cNvSpPr/>
            <p:nvPr/>
          </p:nvSpPr>
          <p:spPr>
            <a:xfrm>
              <a:off x="5920678" y="2621415"/>
              <a:ext cx="267238" cy="152508"/>
            </a:xfrm>
            <a:custGeom>
              <a:avLst/>
              <a:gdLst/>
              <a:ahLst/>
              <a:cxnLst/>
              <a:rect l="l" t="t" r="r" b="b"/>
              <a:pathLst>
                <a:path w="13307" h="7614" extrusionOk="0">
                  <a:moveTo>
                    <a:pt x="1439" y="0"/>
                  </a:moveTo>
                  <a:cubicBezTo>
                    <a:pt x="972" y="0"/>
                    <a:pt x="0" y="662"/>
                    <a:pt x="264" y="808"/>
                  </a:cubicBezTo>
                  <a:lnTo>
                    <a:pt x="11338" y="7213"/>
                  </a:lnTo>
                  <a:lnTo>
                    <a:pt x="13240" y="7613"/>
                  </a:lnTo>
                  <a:cubicBezTo>
                    <a:pt x="13273" y="7613"/>
                    <a:pt x="13307" y="7580"/>
                    <a:pt x="13307" y="7513"/>
                  </a:cubicBezTo>
                  <a:lnTo>
                    <a:pt x="12706" y="6446"/>
                  </a:lnTo>
                  <a:lnTo>
                    <a:pt x="1598" y="41"/>
                  </a:lnTo>
                  <a:cubicBezTo>
                    <a:pt x="1558" y="13"/>
                    <a:pt x="1503" y="0"/>
                    <a:pt x="14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3399;p73">
              <a:extLst>
                <a:ext uri="{FF2B5EF4-FFF2-40B4-BE49-F238E27FC236}">
                  <a16:creationId xmlns:a16="http://schemas.microsoft.com/office/drawing/2014/main" id="{7C340FD2-7058-1263-B953-D57358C9D0D7}"/>
                </a:ext>
              </a:extLst>
            </p:cNvPr>
            <p:cNvSpPr/>
            <p:nvPr/>
          </p:nvSpPr>
          <p:spPr>
            <a:xfrm>
              <a:off x="5932004" y="2600183"/>
              <a:ext cx="19440" cy="24076"/>
            </a:xfrm>
            <a:custGeom>
              <a:avLst/>
              <a:gdLst/>
              <a:ahLst/>
              <a:cxnLst/>
              <a:rect l="l" t="t" r="r" b="b"/>
              <a:pathLst>
                <a:path w="968" h="1202" extrusionOk="0">
                  <a:moveTo>
                    <a:pt x="734" y="0"/>
                  </a:moveTo>
                  <a:cubicBezTo>
                    <a:pt x="667" y="0"/>
                    <a:pt x="567" y="0"/>
                    <a:pt x="500" y="67"/>
                  </a:cubicBezTo>
                  <a:cubicBezTo>
                    <a:pt x="200" y="267"/>
                    <a:pt x="33" y="567"/>
                    <a:pt x="0" y="934"/>
                  </a:cubicBezTo>
                  <a:cubicBezTo>
                    <a:pt x="0" y="968"/>
                    <a:pt x="0" y="1034"/>
                    <a:pt x="0" y="1068"/>
                  </a:cubicBezTo>
                  <a:lnTo>
                    <a:pt x="0" y="1101"/>
                  </a:lnTo>
                  <a:cubicBezTo>
                    <a:pt x="0" y="1101"/>
                    <a:pt x="33" y="1134"/>
                    <a:pt x="33" y="1168"/>
                  </a:cubicBezTo>
                  <a:lnTo>
                    <a:pt x="67" y="1168"/>
                  </a:lnTo>
                  <a:lnTo>
                    <a:pt x="134" y="1201"/>
                  </a:lnTo>
                  <a:cubicBezTo>
                    <a:pt x="234" y="1201"/>
                    <a:pt x="334" y="1201"/>
                    <a:pt x="434" y="1134"/>
                  </a:cubicBezTo>
                  <a:cubicBezTo>
                    <a:pt x="734" y="934"/>
                    <a:pt x="901" y="601"/>
                    <a:pt x="934" y="267"/>
                  </a:cubicBezTo>
                  <a:cubicBezTo>
                    <a:pt x="934" y="167"/>
                    <a:pt x="934" y="100"/>
                    <a:pt x="934" y="34"/>
                  </a:cubicBezTo>
                  <a:lnTo>
                    <a:pt x="967" y="34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3400;p73">
              <a:extLst>
                <a:ext uri="{FF2B5EF4-FFF2-40B4-BE49-F238E27FC236}">
                  <a16:creationId xmlns:a16="http://schemas.microsoft.com/office/drawing/2014/main" id="{FF6C3FB2-925F-A690-6F50-C174D9828B32}"/>
                </a:ext>
              </a:extLst>
            </p:cNvPr>
            <p:cNvSpPr/>
            <p:nvPr/>
          </p:nvSpPr>
          <p:spPr>
            <a:xfrm>
              <a:off x="5934013" y="2600844"/>
              <a:ext cx="229784" cy="147681"/>
            </a:xfrm>
            <a:custGeom>
              <a:avLst/>
              <a:gdLst/>
              <a:ahLst/>
              <a:cxnLst/>
              <a:rect l="l" t="t" r="r" b="b"/>
              <a:pathLst>
                <a:path w="11442" h="7373" extrusionOk="0">
                  <a:moveTo>
                    <a:pt x="767" y="1"/>
                  </a:moveTo>
                  <a:cubicBezTo>
                    <a:pt x="667" y="1"/>
                    <a:pt x="601" y="34"/>
                    <a:pt x="534" y="67"/>
                  </a:cubicBezTo>
                  <a:cubicBezTo>
                    <a:pt x="234" y="267"/>
                    <a:pt x="34" y="568"/>
                    <a:pt x="34" y="935"/>
                  </a:cubicBezTo>
                  <a:cubicBezTo>
                    <a:pt x="0" y="1035"/>
                    <a:pt x="34" y="1135"/>
                    <a:pt x="100" y="1235"/>
                  </a:cubicBezTo>
                  <a:lnTo>
                    <a:pt x="167" y="1268"/>
                  </a:lnTo>
                  <a:lnTo>
                    <a:pt x="10608" y="7306"/>
                  </a:lnTo>
                  <a:lnTo>
                    <a:pt x="10741" y="7373"/>
                  </a:lnTo>
                  <a:lnTo>
                    <a:pt x="11442" y="6138"/>
                  </a:lnTo>
                  <a:lnTo>
                    <a:pt x="867" y="1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3401;p73">
              <a:extLst>
                <a:ext uri="{FF2B5EF4-FFF2-40B4-BE49-F238E27FC236}">
                  <a16:creationId xmlns:a16="http://schemas.microsoft.com/office/drawing/2014/main" id="{FB634AE5-4C3A-1E1F-7D76-E87613C4622A}"/>
                </a:ext>
              </a:extLst>
            </p:cNvPr>
            <p:cNvSpPr/>
            <p:nvPr/>
          </p:nvSpPr>
          <p:spPr>
            <a:xfrm>
              <a:off x="6147028" y="2723007"/>
              <a:ext cx="20123" cy="26279"/>
            </a:xfrm>
            <a:custGeom>
              <a:avLst/>
              <a:gdLst/>
              <a:ahLst/>
              <a:cxnLst/>
              <a:rect l="l" t="t" r="r" b="b"/>
              <a:pathLst>
                <a:path w="1002" h="1312" extrusionOk="0">
                  <a:moveTo>
                    <a:pt x="725" y="0"/>
                  </a:moveTo>
                  <a:cubicBezTo>
                    <a:pt x="657" y="0"/>
                    <a:pt x="580" y="23"/>
                    <a:pt x="501" y="73"/>
                  </a:cubicBezTo>
                  <a:cubicBezTo>
                    <a:pt x="201" y="239"/>
                    <a:pt x="1" y="573"/>
                    <a:pt x="1" y="940"/>
                  </a:cubicBezTo>
                  <a:cubicBezTo>
                    <a:pt x="1" y="1176"/>
                    <a:pt x="101" y="1312"/>
                    <a:pt x="266" y="1312"/>
                  </a:cubicBezTo>
                  <a:cubicBezTo>
                    <a:pt x="334" y="1312"/>
                    <a:pt x="413" y="1289"/>
                    <a:pt x="501" y="1240"/>
                  </a:cubicBezTo>
                  <a:cubicBezTo>
                    <a:pt x="801" y="1040"/>
                    <a:pt x="968" y="706"/>
                    <a:pt x="1001" y="340"/>
                  </a:cubicBezTo>
                  <a:cubicBezTo>
                    <a:pt x="1001" y="129"/>
                    <a:pt x="886" y="0"/>
                    <a:pt x="725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3402;p73">
              <a:extLst>
                <a:ext uri="{FF2B5EF4-FFF2-40B4-BE49-F238E27FC236}">
                  <a16:creationId xmlns:a16="http://schemas.microsoft.com/office/drawing/2014/main" id="{080A350D-C900-C2B5-C8DA-C416DC523637}"/>
                </a:ext>
              </a:extLst>
            </p:cNvPr>
            <p:cNvSpPr/>
            <p:nvPr/>
          </p:nvSpPr>
          <p:spPr>
            <a:xfrm>
              <a:off x="6147028" y="2723608"/>
              <a:ext cx="32855" cy="30265"/>
            </a:xfrm>
            <a:custGeom>
              <a:avLst/>
              <a:gdLst/>
              <a:ahLst/>
              <a:cxnLst/>
              <a:rect l="l" t="t" r="r" b="b"/>
              <a:pathLst>
                <a:path w="1636" h="1511" extrusionOk="0">
                  <a:moveTo>
                    <a:pt x="718" y="1"/>
                  </a:moveTo>
                  <a:cubicBezTo>
                    <a:pt x="643" y="1"/>
                    <a:pt x="568" y="26"/>
                    <a:pt x="501" y="76"/>
                  </a:cubicBezTo>
                  <a:cubicBezTo>
                    <a:pt x="234" y="276"/>
                    <a:pt x="34" y="610"/>
                    <a:pt x="1" y="943"/>
                  </a:cubicBezTo>
                  <a:cubicBezTo>
                    <a:pt x="1" y="1143"/>
                    <a:pt x="101" y="1277"/>
                    <a:pt x="201" y="1310"/>
                  </a:cubicBezTo>
                  <a:lnTo>
                    <a:pt x="234" y="1310"/>
                  </a:lnTo>
                  <a:lnTo>
                    <a:pt x="1168" y="1510"/>
                  </a:lnTo>
                  <a:cubicBezTo>
                    <a:pt x="1235" y="1510"/>
                    <a:pt x="1302" y="1510"/>
                    <a:pt x="1335" y="1477"/>
                  </a:cubicBezTo>
                  <a:cubicBezTo>
                    <a:pt x="1535" y="1344"/>
                    <a:pt x="1635" y="1177"/>
                    <a:pt x="1635" y="977"/>
                  </a:cubicBezTo>
                  <a:cubicBezTo>
                    <a:pt x="1635" y="910"/>
                    <a:pt x="1635" y="843"/>
                    <a:pt x="1569" y="777"/>
                  </a:cubicBezTo>
                  <a:lnTo>
                    <a:pt x="935" y="76"/>
                  </a:lnTo>
                  <a:cubicBezTo>
                    <a:pt x="868" y="26"/>
                    <a:pt x="793" y="1"/>
                    <a:pt x="71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3403;p73">
              <a:extLst>
                <a:ext uri="{FF2B5EF4-FFF2-40B4-BE49-F238E27FC236}">
                  <a16:creationId xmlns:a16="http://schemas.microsoft.com/office/drawing/2014/main" id="{F06738F3-3316-0905-8D19-3EF5C2F2BD8E}"/>
                </a:ext>
              </a:extLst>
            </p:cNvPr>
            <p:cNvSpPr/>
            <p:nvPr/>
          </p:nvSpPr>
          <p:spPr>
            <a:xfrm>
              <a:off x="6005687" y="2646453"/>
              <a:ext cx="166143" cy="98067"/>
            </a:xfrm>
            <a:custGeom>
              <a:avLst/>
              <a:gdLst/>
              <a:ahLst/>
              <a:cxnLst/>
              <a:rect l="l" t="t" r="r" b="b"/>
              <a:pathLst>
                <a:path w="8273" h="4896" extrusionOk="0">
                  <a:moveTo>
                    <a:pt x="251" y="0"/>
                  </a:moveTo>
                  <a:cubicBezTo>
                    <a:pt x="234" y="0"/>
                    <a:pt x="217" y="9"/>
                    <a:pt x="201" y="25"/>
                  </a:cubicBezTo>
                  <a:cubicBezTo>
                    <a:pt x="67" y="92"/>
                    <a:pt x="0" y="192"/>
                    <a:pt x="0" y="325"/>
                  </a:cubicBezTo>
                  <a:cubicBezTo>
                    <a:pt x="0" y="359"/>
                    <a:pt x="0" y="392"/>
                    <a:pt x="34" y="426"/>
                  </a:cubicBezTo>
                  <a:lnTo>
                    <a:pt x="7773" y="4895"/>
                  </a:lnTo>
                  <a:lnTo>
                    <a:pt x="8273" y="4595"/>
                  </a:lnTo>
                  <a:lnTo>
                    <a:pt x="334" y="25"/>
                  </a:lnTo>
                  <a:lnTo>
                    <a:pt x="301" y="25"/>
                  </a:lnTo>
                  <a:cubicBezTo>
                    <a:pt x="284" y="9"/>
                    <a:pt x="267" y="0"/>
                    <a:pt x="25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3404;p73">
              <a:extLst>
                <a:ext uri="{FF2B5EF4-FFF2-40B4-BE49-F238E27FC236}">
                  <a16:creationId xmlns:a16="http://schemas.microsoft.com/office/drawing/2014/main" id="{68F6D3DF-E56B-2A71-4EAE-1C5986C9BA01}"/>
                </a:ext>
              </a:extLst>
            </p:cNvPr>
            <p:cNvSpPr/>
            <p:nvPr/>
          </p:nvSpPr>
          <p:spPr>
            <a:xfrm>
              <a:off x="6147711" y="2727794"/>
              <a:ext cx="24802" cy="16725"/>
            </a:xfrm>
            <a:custGeom>
              <a:avLst/>
              <a:gdLst/>
              <a:ahLst/>
              <a:cxnLst/>
              <a:rect l="l" t="t" r="r" b="b"/>
              <a:pathLst>
                <a:path w="1235" h="835" extrusionOk="0">
                  <a:moveTo>
                    <a:pt x="234" y="0"/>
                  </a:moveTo>
                  <a:cubicBezTo>
                    <a:pt x="134" y="101"/>
                    <a:pt x="33" y="267"/>
                    <a:pt x="0" y="434"/>
                  </a:cubicBezTo>
                  <a:lnTo>
                    <a:pt x="701" y="834"/>
                  </a:lnTo>
                  <a:lnTo>
                    <a:pt x="1234" y="568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3405;p73">
              <a:extLst>
                <a:ext uri="{FF2B5EF4-FFF2-40B4-BE49-F238E27FC236}">
                  <a16:creationId xmlns:a16="http://schemas.microsoft.com/office/drawing/2014/main" id="{FEACA30C-C01A-AB54-C098-8EA5D9884F9C}"/>
                </a:ext>
              </a:extLst>
            </p:cNvPr>
            <p:cNvSpPr/>
            <p:nvPr/>
          </p:nvSpPr>
          <p:spPr>
            <a:xfrm>
              <a:off x="6158414" y="2731460"/>
              <a:ext cx="26147" cy="22414"/>
            </a:xfrm>
            <a:custGeom>
              <a:avLst/>
              <a:gdLst/>
              <a:ahLst/>
              <a:cxnLst/>
              <a:rect l="l" t="t" r="r" b="b"/>
              <a:pathLst>
                <a:path w="1302" h="1119" extrusionOk="0">
                  <a:moveTo>
                    <a:pt x="535" y="1"/>
                  </a:moveTo>
                  <a:cubicBezTo>
                    <a:pt x="484" y="1"/>
                    <a:pt x="434" y="18"/>
                    <a:pt x="401" y="51"/>
                  </a:cubicBezTo>
                  <a:cubicBezTo>
                    <a:pt x="168" y="218"/>
                    <a:pt x="34" y="418"/>
                    <a:pt x="34" y="685"/>
                  </a:cubicBezTo>
                  <a:cubicBezTo>
                    <a:pt x="1" y="785"/>
                    <a:pt x="68" y="885"/>
                    <a:pt x="168" y="918"/>
                  </a:cubicBezTo>
                  <a:lnTo>
                    <a:pt x="201" y="918"/>
                  </a:lnTo>
                  <a:lnTo>
                    <a:pt x="1068" y="1118"/>
                  </a:lnTo>
                  <a:cubicBezTo>
                    <a:pt x="1102" y="1118"/>
                    <a:pt x="1135" y="1118"/>
                    <a:pt x="1168" y="1085"/>
                  </a:cubicBezTo>
                  <a:cubicBezTo>
                    <a:pt x="1235" y="1018"/>
                    <a:pt x="1302" y="918"/>
                    <a:pt x="1302" y="818"/>
                  </a:cubicBezTo>
                  <a:cubicBezTo>
                    <a:pt x="1302" y="785"/>
                    <a:pt x="1302" y="751"/>
                    <a:pt x="1268" y="718"/>
                  </a:cubicBezTo>
                  <a:lnTo>
                    <a:pt x="668" y="84"/>
                  </a:lnTo>
                  <a:lnTo>
                    <a:pt x="668" y="51"/>
                  </a:lnTo>
                  <a:cubicBezTo>
                    <a:pt x="635" y="18"/>
                    <a:pt x="585" y="1"/>
                    <a:pt x="535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3406;p73">
              <a:extLst>
                <a:ext uri="{FF2B5EF4-FFF2-40B4-BE49-F238E27FC236}">
                  <a16:creationId xmlns:a16="http://schemas.microsoft.com/office/drawing/2014/main" id="{EB2B8E8E-5C3C-E1E4-BB8A-E8A13CFEDC8F}"/>
                </a:ext>
              </a:extLst>
            </p:cNvPr>
            <p:cNvSpPr/>
            <p:nvPr/>
          </p:nvSpPr>
          <p:spPr>
            <a:xfrm>
              <a:off x="6158414" y="2731460"/>
              <a:ext cx="26147" cy="22414"/>
            </a:xfrm>
            <a:custGeom>
              <a:avLst/>
              <a:gdLst/>
              <a:ahLst/>
              <a:cxnLst/>
              <a:rect l="l" t="t" r="r" b="b"/>
              <a:pathLst>
                <a:path w="1302" h="1119" extrusionOk="0">
                  <a:moveTo>
                    <a:pt x="535" y="1"/>
                  </a:moveTo>
                  <a:cubicBezTo>
                    <a:pt x="484" y="1"/>
                    <a:pt x="434" y="18"/>
                    <a:pt x="401" y="51"/>
                  </a:cubicBezTo>
                  <a:cubicBezTo>
                    <a:pt x="168" y="218"/>
                    <a:pt x="34" y="418"/>
                    <a:pt x="34" y="685"/>
                  </a:cubicBezTo>
                  <a:cubicBezTo>
                    <a:pt x="1" y="785"/>
                    <a:pt x="68" y="885"/>
                    <a:pt x="168" y="918"/>
                  </a:cubicBezTo>
                  <a:lnTo>
                    <a:pt x="201" y="918"/>
                  </a:lnTo>
                  <a:lnTo>
                    <a:pt x="1068" y="1118"/>
                  </a:lnTo>
                  <a:cubicBezTo>
                    <a:pt x="1102" y="1118"/>
                    <a:pt x="1135" y="1118"/>
                    <a:pt x="1168" y="1085"/>
                  </a:cubicBezTo>
                  <a:cubicBezTo>
                    <a:pt x="1235" y="1018"/>
                    <a:pt x="1302" y="918"/>
                    <a:pt x="1302" y="818"/>
                  </a:cubicBezTo>
                  <a:cubicBezTo>
                    <a:pt x="1302" y="785"/>
                    <a:pt x="1302" y="751"/>
                    <a:pt x="1268" y="718"/>
                  </a:cubicBezTo>
                  <a:lnTo>
                    <a:pt x="668" y="84"/>
                  </a:lnTo>
                  <a:lnTo>
                    <a:pt x="668" y="51"/>
                  </a:lnTo>
                  <a:cubicBezTo>
                    <a:pt x="635" y="18"/>
                    <a:pt x="585" y="1"/>
                    <a:pt x="5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3407;p73">
              <a:extLst>
                <a:ext uri="{FF2B5EF4-FFF2-40B4-BE49-F238E27FC236}">
                  <a16:creationId xmlns:a16="http://schemas.microsoft.com/office/drawing/2014/main" id="{81C98E0D-4983-3A06-F9C8-FEF6D39C34C1}"/>
                </a:ext>
              </a:extLst>
            </p:cNvPr>
            <p:cNvSpPr/>
            <p:nvPr/>
          </p:nvSpPr>
          <p:spPr>
            <a:xfrm>
              <a:off x="6168476" y="2738651"/>
              <a:ext cx="16086" cy="15223"/>
            </a:xfrm>
            <a:custGeom>
              <a:avLst/>
              <a:gdLst/>
              <a:ahLst/>
              <a:cxnLst/>
              <a:rect l="l" t="t" r="r" b="b"/>
              <a:pathLst>
                <a:path w="801" h="760" extrusionOk="0">
                  <a:moveTo>
                    <a:pt x="367" y="1"/>
                  </a:moveTo>
                  <a:cubicBezTo>
                    <a:pt x="334" y="1"/>
                    <a:pt x="300" y="9"/>
                    <a:pt x="267" y="26"/>
                  </a:cubicBezTo>
                  <a:cubicBezTo>
                    <a:pt x="100" y="126"/>
                    <a:pt x="0" y="292"/>
                    <a:pt x="0" y="493"/>
                  </a:cubicBezTo>
                  <a:cubicBezTo>
                    <a:pt x="0" y="593"/>
                    <a:pt x="34" y="659"/>
                    <a:pt x="100" y="659"/>
                  </a:cubicBezTo>
                  <a:lnTo>
                    <a:pt x="534" y="759"/>
                  </a:lnTo>
                  <a:lnTo>
                    <a:pt x="634" y="759"/>
                  </a:lnTo>
                  <a:cubicBezTo>
                    <a:pt x="734" y="693"/>
                    <a:pt x="801" y="593"/>
                    <a:pt x="801" y="459"/>
                  </a:cubicBezTo>
                  <a:cubicBezTo>
                    <a:pt x="801" y="426"/>
                    <a:pt x="801" y="392"/>
                    <a:pt x="767" y="359"/>
                  </a:cubicBezTo>
                  <a:lnTo>
                    <a:pt x="467" y="26"/>
                  </a:lnTo>
                  <a:cubicBezTo>
                    <a:pt x="434" y="9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3408;p73">
              <a:extLst>
                <a:ext uri="{FF2B5EF4-FFF2-40B4-BE49-F238E27FC236}">
                  <a16:creationId xmlns:a16="http://schemas.microsoft.com/office/drawing/2014/main" id="{689594BF-3862-4F47-35EC-D270192603DB}"/>
                </a:ext>
              </a:extLst>
            </p:cNvPr>
            <p:cNvSpPr/>
            <p:nvPr/>
          </p:nvSpPr>
          <p:spPr>
            <a:xfrm>
              <a:off x="6177854" y="2745581"/>
              <a:ext cx="6708" cy="8533"/>
            </a:xfrm>
            <a:custGeom>
              <a:avLst/>
              <a:gdLst/>
              <a:ahLst/>
              <a:cxnLst/>
              <a:rect l="l" t="t" r="r" b="b"/>
              <a:pathLst>
                <a:path w="334" h="426" extrusionOk="0">
                  <a:moveTo>
                    <a:pt x="235" y="1"/>
                  </a:moveTo>
                  <a:cubicBezTo>
                    <a:pt x="215" y="1"/>
                    <a:pt x="192" y="5"/>
                    <a:pt x="167" y="13"/>
                  </a:cubicBezTo>
                  <a:cubicBezTo>
                    <a:pt x="67" y="80"/>
                    <a:pt x="0" y="180"/>
                    <a:pt x="0" y="313"/>
                  </a:cubicBezTo>
                  <a:cubicBezTo>
                    <a:pt x="0" y="388"/>
                    <a:pt x="38" y="426"/>
                    <a:pt x="99" y="426"/>
                  </a:cubicBezTo>
                  <a:cubicBezTo>
                    <a:pt x="119" y="426"/>
                    <a:pt x="142" y="422"/>
                    <a:pt x="167" y="413"/>
                  </a:cubicBezTo>
                  <a:cubicBezTo>
                    <a:pt x="267" y="347"/>
                    <a:pt x="334" y="247"/>
                    <a:pt x="334" y="113"/>
                  </a:cubicBezTo>
                  <a:cubicBezTo>
                    <a:pt x="334" y="38"/>
                    <a:pt x="296" y="1"/>
                    <a:pt x="2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3409;p73">
              <a:extLst>
                <a:ext uri="{FF2B5EF4-FFF2-40B4-BE49-F238E27FC236}">
                  <a16:creationId xmlns:a16="http://schemas.microsoft.com/office/drawing/2014/main" id="{20F915BD-58FB-E092-E412-EA4BC56B096E}"/>
                </a:ext>
              </a:extLst>
            </p:cNvPr>
            <p:cNvSpPr/>
            <p:nvPr/>
          </p:nvSpPr>
          <p:spPr>
            <a:xfrm>
              <a:off x="5967510" y="2624239"/>
              <a:ext cx="44222" cy="30746"/>
            </a:xfrm>
            <a:custGeom>
              <a:avLst/>
              <a:gdLst/>
              <a:ahLst/>
              <a:cxnLst/>
              <a:rect l="l" t="t" r="r" b="b"/>
              <a:pathLst>
                <a:path w="2202" h="1535" extrusionOk="0">
                  <a:moveTo>
                    <a:pt x="167" y="0"/>
                  </a:moveTo>
                  <a:cubicBezTo>
                    <a:pt x="67" y="100"/>
                    <a:pt x="0" y="200"/>
                    <a:pt x="0" y="334"/>
                  </a:cubicBezTo>
                  <a:cubicBezTo>
                    <a:pt x="0" y="367"/>
                    <a:pt x="0" y="400"/>
                    <a:pt x="33" y="434"/>
                  </a:cubicBezTo>
                  <a:lnTo>
                    <a:pt x="1935" y="1535"/>
                  </a:lnTo>
                  <a:cubicBezTo>
                    <a:pt x="1901" y="1501"/>
                    <a:pt x="1901" y="1468"/>
                    <a:pt x="1901" y="1434"/>
                  </a:cubicBezTo>
                  <a:cubicBezTo>
                    <a:pt x="1901" y="1301"/>
                    <a:pt x="1968" y="1201"/>
                    <a:pt x="2102" y="1101"/>
                  </a:cubicBezTo>
                  <a:lnTo>
                    <a:pt x="2202" y="1101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3410;p73">
              <a:extLst>
                <a:ext uri="{FF2B5EF4-FFF2-40B4-BE49-F238E27FC236}">
                  <a16:creationId xmlns:a16="http://schemas.microsoft.com/office/drawing/2014/main" id="{8C4F14B0-FA56-C48A-E559-D3651B2B7073}"/>
                </a:ext>
              </a:extLst>
            </p:cNvPr>
            <p:cNvSpPr/>
            <p:nvPr/>
          </p:nvSpPr>
          <p:spPr>
            <a:xfrm>
              <a:off x="5967510" y="2624399"/>
              <a:ext cx="7370" cy="9214"/>
            </a:xfrm>
            <a:custGeom>
              <a:avLst/>
              <a:gdLst/>
              <a:ahLst/>
              <a:cxnLst/>
              <a:rect l="l" t="t" r="r" b="b"/>
              <a:pathLst>
                <a:path w="367" h="460" extrusionOk="0">
                  <a:moveTo>
                    <a:pt x="234" y="0"/>
                  </a:moveTo>
                  <a:cubicBezTo>
                    <a:pt x="209" y="0"/>
                    <a:pt x="183" y="9"/>
                    <a:pt x="167" y="25"/>
                  </a:cubicBezTo>
                  <a:cubicBezTo>
                    <a:pt x="67" y="92"/>
                    <a:pt x="0" y="226"/>
                    <a:pt x="0" y="326"/>
                  </a:cubicBezTo>
                  <a:cubicBezTo>
                    <a:pt x="0" y="392"/>
                    <a:pt x="0" y="426"/>
                    <a:pt x="33" y="459"/>
                  </a:cubicBezTo>
                  <a:lnTo>
                    <a:pt x="167" y="459"/>
                  </a:lnTo>
                  <a:cubicBezTo>
                    <a:pt x="267" y="392"/>
                    <a:pt x="334" y="259"/>
                    <a:pt x="367" y="159"/>
                  </a:cubicBezTo>
                  <a:cubicBezTo>
                    <a:pt x="367" y="92"/>
                    <a:pt x="334" y="59"/>
                    <a:pt x="300" y="25"/>
                  </a:cubicBezTo>
                  <a:cubicBezTo>
                    <a:pt x="284" y="9"/>
                    <a:pt x="259" y="0"/>
                    <a:pt x="234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3411;p73">
              <a:extLst>
                <a:ext uri="{FF2B5EF4-FFF2-40B4-BE49-F238E27FC236}">
                  <a16:creationId xmlns:a16="http://schemas.microsoft.com/office/drawing/2014/main" id="{9B18294A-8FDA-5EAD-074D-5FB28098B123}"/>
                </a:ext>
              </a:extLst>
            </p:cNvPr>
            <p:cNvSpPr/>
            <p:nvPr/>
          </p:nvSpPr>
          <p:spPr>
            <a:xfrm>
              <a:off x="5936021" y="2602407"/>
              <a:ext cx="33518" cy="31928"/>
            </a:xfrm>
            <a:custGeom>
              <a:avLst/>
              <a:gdLst/>
              <a:ahLst/>
              <a:cxnLst/>
              <a:rect l="l" t="t" r="r" b="b"/>
              <a:pathLst>
                <a:path w="1669" h="1594" extrusionOk="0">
                  <a:moveTo>
                    <a:pt x="643" y="1"/>
                  </a:moveTo>
                  <a:cubicBezTo>
                    <a:pt x="584" y="1"/>
                    <a:pt x="526" y="17"/>
                    <a:pt x="467" y="56"/>
                  </a:cubicBezTo>
                  <a:cubicBezTo>
                    <a:pt x="200" y="256"/>
                    <a:pt x="34" y="523"/>
                    <a:pt x="0" y="857"/>
                  </a:cubicBezTo>
                  <a:cubicBezTo>
                    <a:pt x="0" y="990"/>
                    <a:pt x="34" y="1090"/>
                    <a:pt x="134" y="1157"/>
                  </a:cubicBezTo>
                  <a:lnTo>
                    <a:pt x="901" y="1557"/>
                  </a:lnTo>
                  <a:cubicBezTo>
                    <a:pt x="939" y="1583"/>
                    <a:pt x="982" y="1593"/>
                    <a:pt x="1025" y="1593"/>
                  </a:cubicBezTo>
                  <a:cubicBezTo>
                    <a:pt x="1093" y="1593"/>
                    <a:pt x="1160" y="1565"/>
                    <a:pt x="1201" y="1524"/>
                  </a:cubicBezTo>
                  <a:cubicBezTo>
                    <a:pt x="1468" y="1357"/>
                    <a:pt x="1668" y="1057"/>
                    <a:pt x="1668" y="757"/>
                  </a:cubicBezTo>
                  <a:cubicBezTo>
                    <a:pt x="1668" y="623"/>
                    <a:pt x="1635" y="523"/>
                    <a:pt x="1535" y="456"/>
                  </a:cubicBezTo>
                  <a:lnTo>
                    <a:pt x="767" y="23"/>
                  </a:lnTo>
                  <a:cubicBezTo>
                    <a:pt x="726" y="9"/>
                    <a:pt x="685" y="1"/>
                    <a:pt x="643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3412;p73">
              <a:extLst>
                <a:ext uri="{FF2B5EF4-FFF2-40B4-BE49-F238E27FC236}">
                  <a16:creationId xmlns:a16="http://schemas.microsoft.com/office/drawing/2014/main" id="{05333E0B-D797-2C71-A080-3BAFF8D4684D}"/>
                </a:ext>
              </a:extLst>
            </p:cNvPr>
            <p:cNvSpPr/>
            <p:nvPr/>
          </p:nvSpPr>
          <p:spPr>
            <a:xfrm>
              <a:off x="5936021" y="2602407"/>
              <a:ext cx="33518" cy="31928"/>
            </a:xfrm>
            <a:custGeom>
              <a:avLst/>
              <a:gdLst/>
              <a:ahLst/>
              <a:cxnLst/>
              <a:rect l="l" t="t" r="r" b="b"/>
              <a:pathLst>
                <a:path w="1669" h="1594" extrusionOk="0">
                  <a:moveTo>
                    <a:pt x="643" y="1"/>
                  </a:moveTo>
                  <a:cubicBezTo>
                    <a:pt x="584" y="1"/>
                    <a:pt x="526" y="17"/>
                    <a:pt x="467" y="56"/>
                  </a:cubicBezTo>
                  <a:cubicBezTo>
                    <a:pt x="200" y="256"/>
                    <a:pt x="34" y="523"/>
                    <a:pt x="0" y="857"/>
                  </a:cubicBezTo>
                  <a:cubicBezTo>
                    <a:pt x="0" y="990"/>
                    <a:pt x="34" y="1090"/>
                    <a:pt x="134" y="1157"/>
                  </a:cubicBezTo>
                  <a:lnTo>
                    <a:pt x="901" y="1557"/>
                  </a:lnTo>
                  <a:cubicBezTo>
                    <a:pt x="939" y="1583"/>
                    <a:pt x="982" y="1593"/>
                    <a:pt x="1025" y="1593"/>
                  </a:cubicBezTo>
                  <a:cubicBezTo>
                    <a:pt x="1093" y="1593"/>
                    <a:pt x="1160" y="1565"/>
                    <a:pt x="1201" y="1524"/>
                  </a:cubicBezTo>
                  <a:cubicBezTo>
                    <a:pt x="1468" y="1357"/>
                    <a:pt x="1668" y="1057"/>
                    <a:pt x="1668" y="757"/>
                  </a:cubicBezTo>
                  <a:cubicBezTo>
                    <a:pt x="1668" y="623"/>
                    <a:pt x="1635" y="523"/>
                    <a:pt x="1535" y="456"/>
                  </a:cubicBezTo>
                  <a:lnTo>
                    <a:pt x="767" y="23"/>
                  </a:lnTo>
                  <a:cubicBezTo>
                    <a:pt x="726" y="9"/>
                    <a:pt x="685" y="1"/>
                    <a:pt x="6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3413;p73">
              <a:extLst>
                <a:ext uri="{FF2B5EF4-FFF2-40B4-BE49-F238E27FC236}">
                  <a16:creationId xmlns:a16="http://schemas.microsoft.com/office/drawing/2014/main" id="{3DE010BA-B420-9FFB-3944-C1E23B554D9B}"/>
                </a:ext>
              </a:extLst>
            </p:cNvPr>
            <p:cNvSpPr/>
            <p:nvPr/>
          </p:nvSpPr>
          <p:spPr>
            <a:xfrm>
              <a:off x="5950761" y="2610759"/>
              <a:ext cx="18094" cy="23635"/>
            </a:xfrm>
            <a:custGeom>
              <a:avLst/>
              <a:gdLst/>
              <a:ahLst/>
              <a:cxnLst/>
              <a:rect l="l" t="t" r="r" b="b"/>
              <a:pathLst>
                <a:path w="901" h="1180" extrusionOk="0">
                  <a:moveTo>
                    <a:pt x="662" y="0"/>
                  </a:moveTo>
                  <a:cubicBezTo>
                    <a:pt x="603" y="0"/>
                    <a:pt x="537" y="23"/>
                    <a:pt x="467" y="73"/>
                  </a:cubicBezTo>
                  <a:cubicBezTo>
                    <a:pt x="200" y="239"/>
                    <a:pt x="33" y="540"/>
                    <a:pt x="0" y="840"/>
                  </a:cubicBezTo>
                  <a:cubicBezTo>
                    <a:pt x="0" y="1051"/>
                    <a:pt x="99" y="1179"/>
                    <a:pt x="250" y="1179"/>
                  </a:cubicBezTo>
                  <a:cubicBezTo>
                    <a:pt x="314" y="1179"/>
                    <a:pt x="388" y="1156"/>
                    <a:pt x="467" y="1107"/>
                  </a:cubicBezTo>
                  <a:cubicBezTo>
                    <a:pt x="734" y="940"/>
                    <a:pt x="901" y="640"/>
                    <a:pt x="901" y="340"/>
                  </a:cubicBezTo>
                  <a:cubicBezTo>
                    <a:pt x="901" y="129"/>
                    <a:pt x="802" y="0"/>
                    <a:pt x="6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3414;p73">
              <a:extLst>
                <a:ext uri="{FF2B5EF4-FFF2-40B4-BE49-F238E27FC236}">
                  <a16:creationId xmlns:a16="http://schemas.microsoft.com/office/drawing/2014/main" id="{CF035B64-A4B4-218A-3ECB-0CFA785D5242}"/>
                </a:ext>
              </a:extLst>
            </p:cNvPr>
            <p:cNvSpPr/>
            <p:nvPr/>
          </p:nvSpPr>
          <p:spPr>
            <a:xfrm>
              <a:off x="6179863" y="2747844"/>
              <a:ext cx="10061" cy="7872"/>
            </a:xfrm>
            <a:custGeom>
              <a:avLst/>
              <a:gdLst/>
              <a:ahLst/>
              <a:cxnLst/>
              <a:rect l="l" t="t" r="r" b="b"/>
              <a:pathLst>
                <a:path w="501" h="393" extrusionOk="0">
                  <a:moveTo>
                    <a:pt x="67" y="0"/>
                  </a:moveTo>
                  <a:cubicBezTo>
                    <a:pt x="34" y="34"/>
                    <a:pt x="0" y="67"/>
                    <a:pt x="0" y="134"/>
                  </a:cubicBezTo>
                  <a:cubicBezTo>
                    <a:pt x="0" y="167"/>
                    <a:pt x="0" y="200"/>
                    <a:pt x="0" y="200"/>
                  </a:cubicBezTo>
                  <a:lnTo>
                    <a:pt x="334" y="367"/>
                  </a:lnTo>
                  <a:cubicBezTo>
                    <a:pt x="334" y="384"/>
                    <a:pt x="342" y="392"/>
                    <a:pt x="350" y="392"/>
                  </a:cubicBezTo>
                  <a:cubicBezTo>
                    <a:pt x="359" y="392"/>
                    <a:pt x="367" y="384"/>
                    <a:pt x="367" y="367"/>
                  </a:cubicBezTo>
                  <a:cubicBezTo>
                    <a:pt x="434" y="367"/>
                    <a:pt x="501" y="334"/>
                    <a:pt x="501" y="267"/>
                  </a:cubicBezTo>
                  <a:cubicBezTo>
                    <a:pt x="501" y="234"/>
                    <a:pt x="467" y="200"/>
                    <a:pt x="434" y="200"/>
                  </a:cubicBezTo>
                  <a:lnTo>
                    <a:pt x="134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3415;p73">
              <a:extLst>
                <a:ext uri="{FF2B5EF4-FFF2-40B4-BE49-F238E27FC236}">
                  <a16:creationId xmlns:a16="http://schemas.microsoft.com/office/drawing/2014/main" id="{23ACC67D-2FA0-DEF6-F040-6B741FCA6661}"/>
                </a:ext>
              </a:extLst>
            </p:cNvPr>
            <p:cNvSpPr/>
            <p:nvPr/>
          </p:nvSpPr>
          <p:spPr>
            <a:xfrm>
              <a:off x="6186550" y="2751850"/>
              <a:ext cx="3374" cy="4026"/>
            </a:xfrm>
            <a:custGeom>
              <a:avLst/>
              <a:gdLst/>
              <a:ahLst/>
              <a:cxnLst/>
              <a:rect l="l" t="t" r="r" b="b"/>
              <a:pathLst>
                <a:path w="168" h="201" extrusionOk="0">
                  <a:moveTo>
                    <a:pt x="68" y="0"/>
                  </a:moveTo>
                  <a:cubicBezTo>
                    <a:pt x="34" y="34"/>
                    <a:pt x="1" y="67"/>
                    <a:pt x="1" y="134"/>
                  </a:cubicBezTo>
                  <a:cubicBezTo>
                    <a:pt x="1" y="167"/>
                    <a:pt x="1" y="200"/>
                    <a:pt x="1" y="200"/>
                  </a:cubicBezTo>
                  <a:lnTo>
                    <a:pt x="68" y="200"/>
                  </a:lnTo>
                  <a:cubicBezTo>
                    <a:pt x="101" y="200"/>
                    <a:pt x="168" y="134"/>
                    <a:pt x="168" y="67"/>
                  </a:cubicBezTo>
                  <a:cubicBezTo>
                    <a:pt x="168" y="34"/>
                    <a:pt x="134" y="0"/>
                    <a:pt x="1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3416;p73">
              <a:extLst>
                <a:ext uri="{FF2B5EF4-FFF2-40B4-BE49-F238E27FC236}">
                  <a16:creationId xmlns:a16="http://schemas.microsoft.com/office/drawing/2014/main" id="{CC517EF9-4ACA-B4AC-E722-24B09BE7CEE9}"/>
                </a:ext>
              </a:extLst>
            </p:cNvPr>
            <p:cNvSpPr/>
            <p:nvPr/>
          </p:nvSpPr>
          <p:spPr>
            <a:xfrm>
              <a:off x="6250192" y="2889156"/>
              <a:ext cx="196969" cy="103575"/>
            </a:xfrm>
            <a:custGeom>
              <a:avLst/>
              <a:gdLst/>
              <a:ahLst/>
              <a:cxnLst/>
              <a:rect l="l" t="t" r="r" b="b"/>
              <a:pathLst>
                <a:path w="9808" h="5171" extrusionOk="0">
                  <a:moveTo>
                    <a:pt x="4904" y="0"/>
                  </a:moveTo>
                  <a:cubicBezTo>
                    <a:pt x="3820" y="0"/>
                    <a:pt x="2736" y="250"/>
                    <a:pt x="1735" y="751"/>
                  </a:cubicBezTo>
                  <a:cubicBezTo>
                    <a:pt x="1" y="1751"/>
                    <a:pt x="1" y="3386"/>
                    <a:pt x="1735" y="4420"/>
                  </a:cubicBezTo>
                  <a:cubicBezTo>
                    <a:pt x="2736" y="4920"/>
                    <a:pt x="3820" y="5171"/>
                    <a:pt x="4904" y="5171"/>
                  </a:cubicBezTo>
                  <a:cubicBezTo>
                    <a:pt x="5988" y="5171"/>
                    <a:pt x="7072" y="4920"/>
                    <a:pt x="8073" y="4420"/>
                  </a:cubicBezTo>
                  <a:cubicBezTo>
                    <a:pt x="9808" y="3386"/>
                    <a:pt x="9808" y="1751"/>
                    <a:pt x="8073" y="751"/>
                  </a:cubicBezTo>
                  <a:cubicBezTo>
                    <a:pt x="7072" y="250"/>
                    <a:pt x="5988" y="0"/>
                    <a:pt x="49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3417;p73">
              <a:extLst>
                <a:ext uri="{FF2B5EF4-FFF2-40B4-BE49-F238E27FC236}">
                  <a16:creationId xmlns:a16="http://schemas.microsoft.com/office/drawing/2014/main" id="{5FC4559B-D7FF-44CB-999F-420410C3E0CB}"/>
                </a:ext>
              </a:extLst>
            </p:cNvPr>
            <p:cNvSpPr/>
            <p:nvPr/>
          </p:nvSpPr>
          <p:spPr>
            <a:xfrm>
              <a:off x="6248866" y="2819992"/>
              <a:ext cx="195624" cy="142333"/>
            </a:xfrm>
            <a:custGeom>
              <a:avLst/>
              <a:gdLst/>
              <a:ahLst/>
              <a:cxnLst/>
              <a:rect l="l" t="t" r="r" b="b"/>
              <a:pathLst>
                <a:path w="9741" h="7106" extrusionOk="0">
                  <a:moveTo>
                    <a:pt x="1368" y="1"/>
                  </a:moveTo>
                  <a:cubicBezTo>
                    <a:pt x="0" y="1135"/>
                    <a:pt x="834" y="4737"/>
                    <a:pt x="2235" y="6172"/>
                  </a:cubicBezTo>
                  <a:lnTo>
                    <a:pt x="2268" y="6205"/>
                  </a:lnTo>
                  <a:lnTo>
                    <a:pt x="2335" y="6272"/>
                  </a:lnTo>
                  <a:lnTo>
                    <a:pt x="2468" y="6372"/>
                  </a:lnTo>
                  <a:lnTo>
                    <a:pt x="2502" y="6405"/>
                  </a:lnTo>
                  <a:lnTo>
                    <a:pt x="2602" y="6472"/>
                  </a:lnTo>
                  <a:cubicBezTo>
                    <a:pt x="2669" y="6539"/>
                    <a:pt x="2702" y="6572"/>
                    <a:pt x="2769" y="6605"/>
                  </a:cubicBezTo>
                  <a:cubicBezTo>
                    <a:pt x="3436" y="6939"/>
                    <a:pt x="4161" y="7106"/>
                    <a:pt x="4883" y="7106"/>
                  </a:cubicBezTo>
                  <a:cubicBezTo>
                    <a:pt x="5604" y="7106"/>
                    <a:pt x="6321" y="6939"/>
                    <a:pt x="6972" y="6605"/>
                  </a:cubicBezTo>
                  <a:cubicBezTo>
                    <a:pt x="7038" y="6572"/>
                    <a:pt x="7105" y="6539"/>
                    <a:pt x="7172" y="6472"/>
                  </a:cubicBezTo>
                  <a:lnTo>
                    <a:pt x="7272" y="6405"/>
                  </a:lnTo>
                  <a:lnTo>
                    <a:pt x="7305" y="6372"/>
                  </a:lnTo>
                  <a:cubicBezTo>
                    <a:pt x="7339" y="6339"/>
                    <a:pt x="7372" y="6305"/>
                    <a:pt x="7439" y="6272"/>
                  </a:cubicBezTo>
                  <a:lnTo>
                    <a:pt x="7472" y="6205"/>
                  </a:lnTo>
                  <a:lnTo>
                    <a:pt x="7505" y="6172"/>
                  </a:lnTo>
                  <a:cubicBezTo>
                    <a:pt x="8940" y="4737"/>
                    <a:pt x="9740" y="1135"/>
                    <a:pt x="8373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3418;p73">
              <a:extLst>
                <a:ext uri="{FF2B5EF4-FFF2-40B4-BE49-F238E27FC236}">
                  <a16:creationId xmlns:a16="http://schemas.microsoft.com/office/drawing/2014/main" id="{7384DE51-FDE4-50BF-E74F-5078E2A5FB8C}"/>
                </a:ext>
              </a:extLst>
            </p:cNvPr>
            <p:cNvSpPr/>
            <p:nvPr/>
          </p:nvSpPr>
          <p:spPr>
            <a:xfrm>
              <a:off x="6256899" y="2797278"/>
              <a:ext cx="180220" cy="94401"/>
            </a:xfrm>
            <a:custGeom>
              <a:avLst/>
              <a:gdLst/>
              <a:ahLst/>
              <a:cxnLst/>
              <a:rect l="l" t="t" r="r" b="b"/>
              <a:pathLst>
                <a:path w="8974" h="4713" extrusionOk="0">
                  <a:moveTo>
                    <a:pt x="4474" y="1"/>
                  </a:moveTo>
                  <a:cubicBezTo>
                    <a:pt x="3486" y="1"/>
                    <a:pt x="2502" y="234"/>
                    <a:pt x="1601" y="701"/>
                  </a:cubicBezTo>
                  <a:cubicBezTo>
                    <a:pt x="0" y="1602"/>
                    <a:pt x="0" y="3103"/>
                    <a:pt x="1601" y="4037"/>
                  </a:cubicBezTo>
                  <a:cubicBezTo>
                    <a:pt x="2502" y="4487"/>
                    <a:pt x="3486" y="4712"/>
                    <a:pt x="4474" y="4712"/>
                  </a:cubicBezTo>
                  <a:cubicBezTo>
                    <a:pt x="5463" y="4712"/>
                    <a:pt x="6455" y="4487"/>
                    <a:pt x="7372" y="4037"/>
                  </a:cubicBezTo>
                  <a:cubicBezTo>
                    <a:pt x="8973" y="3103"/>
                    <a:pt x="8973" y="1602"/>
                    <a:pt x="7372" y="701"/>
                  </a:cubicBezTo>
                  <a:cubicBezTo>
                    <a:pt x="6455" y="234"/>
                    <a:pt x="5463" y="1"/>
                    <a:pt x="447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3419;p73">
              <a:extLst>
                <a:ext uri="{FF2B5EF4-FFF2-40B4-BE49-F238E27FC236}">
                  <a16:creationId xmlns:a16="http://schemas.microsoft.com/office/drawing/2014/main" id="{B742D2E5-99FC-3F1E-437A-7B94ECDABDE2}"/>
                </a:ext>
              </a:extLst>
            </p:cNvPr>
            <p:cNvSpPr/>
            <p:nvPr/>
          </p:nvSpPr>
          <p:spPr>
            <a:xfrm>
              <a:off x="6292405" y="2815486"/>
              <a:ext cx="109209" cy="57807"/>
            </a:xfrm>
            <a:custGeom>
              <a:avLst/>
              <a:gdLst/>
              <a:ahLst/>
              <a:cxnLst/>
              <a:rect l="l" t="t" r="r" b="b"/>
              <a:pathLst>
                <a:path w="5438" h="2886" extrusionOk="0">
                  <a:moveTo>
                    <a:pt x="2719" y="1"/>
                  </a:moveTo>
                  <a:cubicBezTo>
                    <a:pt x="2118" y="1"/>
                    <a:pt x="1518" y="142"/>
                    <a:pt x="968" y="426"/>
                  </a:cubicBezTo>
                  <a:cubicBezTo>
                    <a:pt x="0" y="993"/>
                    <a:pt x="0" y="1894"/>
                    <a:pt x="968" y="2461"/>
                  </a:cubicBezTo>
                  <a:cubicBezTo>
                    <a:pt x="1518" y="2744"/>
                    <a:pt x="2118" y="2886"/>
                    <a:pt x="2719" y="2886"/>
                  </a:cubicBezTo>
                  <a:cubicBezTo>
                    <a:pt x="3319" y="2886"/>
                    <a:pt x="3920" y="2744"/>
                    <a:pt x="4470" y="2461"/>
                  </a:cubicBezTo>
                  <a:cubicBezTo>
                    <a:pt x="5437" y="1894"/>
                    <a:pt x="5437" y="993"/>
                    <a:pt x="4470" y="426"/>
                  </a:cubicBezTo>
                  <a:cubicBezTo>
                    <a:pt x="3920" y="142"/>
                    <a:pt x="3319" y="1"/>
                    <a:pt x="2719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3420;p73">
              <a:extLst>
                <a:ext uri="{FF2B5EF4-FFF2-40B4-BE49-F238E27FC236}">
                  <a16:creationId xmlns:a16="http://schemas.microsoft.com/office/drawing/2014/main" id="{14F4F22E-4F16-CBA2-2425-718005ED4C4F}"/>
                </a:ext>
              </a:extLst>
            </p:cNvPr>
            <p:cNvSpPr/>
            <p:nvPr/>
          </p:nvSpPr>
          <p:spPr>
            <a:xfrm>
              <a:off x="6299775" y="2834855"/>
              <a:ext cx="93805" cy="38438"/>
            </a:xfrm>
            <a:custGeom>
              <a:avLst/>
              <a:gdLst/>
              <a:ahLst/>
              <a:cxnLst/>
              <a:rect l="l" t="t" r="r" b="b"/>
              <a:pathLst>
                <a:path w="4671" h="1919" extrusionOk="0">
                  <a:moveTo>
                    <a:pt x="2352" y="1"/>
                  </a:moveTo>
                  <a:cubicBezTo>
                    <a:pt x="1751" y="1"/>
                    <a:pt x="1151" y="143"/>
                    <a:pt x="601" y="426"/>
                  </a:cubicBezTo>
                  <a:cubicBezTo>
                    <a:pt x="367" y="560"/>
                    <a:pt x="167" y="726"/>
                    <a:pt x="0" y="960"/>
                  </a:cubicBezTo>
                  <a:cubicBezTo>
                    <a:pt x="167" y="1193"/>
                    <a:pt x="334" y="1360"/>
                    <a:pt x="601" y="1494"/>
                  </a:cubicBezTo>
                  <a:cubicBezTo>
                    <a:pt x="1151" y="1777"/>
                    <a:pt x="1751" y="1919"/>
                    <a:pt x="2352" y="1919"/>
                  </a:cubicBezTo>
                  <a:cubicBezTo>
                    <a:pt x="2952" y="1919"/>
                    <a:pt x="3553" y="1777"/>
                    <a:pt x="4103" y="1494"/>
                  </a:cubicBezTo>
                  <a:cubicBezTo>
                    <a:pt x="4337" y="1360"/>
                    <a:pt x="4537" y="1193"/>
                    <a:pt x="4670" y="960"/>
                  </a:cubicBezTo>
                  <a:cubicBezTo>
                    <a:pt x="4537" y="726"/>
                    <a:pt x="4337" y="560"/>
                    <a:pt x="4103" y="426"/>
                  </a:cubicBezTo>
                  <a:cubicBezTo>
                    <a:pt x="3553" y="143"/>
                    <a:pt x="2952" y="1"/>
                    <a:pt x="235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3421;p73">
              <a:extLst>
                <a:ext uri="{FF2B5EF4-FFF2-40B4-BE49-F238E27FC236}">
                  <a16:creationId xmlns:a16="http://schemas.microsoft.com/office/drawing/2014/main" id="{5BB29094-0666-85ED-B124-BFF0C5502940}"/>
                </a:ext>
              </a:extLst>
            </p:cNvPr>
            <p:cNvSpPr/>
            <p:nvPr/>
          </p:nvSpPr>
          <p:spPr>
            <a:xfrm>
              <a:off x="6266940" y="2706803"/>
              <a:ext cx="147406" cy="147881"/>
            </a:xfrm>
            <a:custGeom>
              <a:avLst/>
              <a:gdLst/>
              <a:ahLst/>
              <a:cxnLst/>
              <a:rect l="l" t="t" r="r" b="b"/>
              <a:pathLst>
                <a:path w="7340" h="7383" extrusionOk="0">
                  <a:moveTo>
                    <a:pt x="3986" y="1"/>
                  </a:moveTo>
                  <a:cubicBezTo>
                    <a:pt x="3412" y="1"/>
                    <a:pt x="2822" y="151"/>
                    <a:pt x="2269" y="481"/>
                  </a:cubicBezTo>
                  <a:cubicBezTo>
                    <a:pt x="1" y="1816"/>
                    <a:pt x="67" y="5051"/>
                    <a:pt x="2369" y="6319"/>
                  </a:cubicBezTo>
                  <a:cubicBezTo>
                    <a:pt x="2669" y="6486"/>
                    <a:pt x="2836" y="6819"/>
                    <a:pt x="2869" y="7153"/>
                  </a:cubicBezTo>
                  <a:lnTo>
                    <a:pt x="2869" y="7220"/>
                  </a:lnTo>
                  <a:cubicBezTo>
                    <a:pt x="3078" y="7332"/>
                    <a:pt x="3541" y="7382"/>
                    <a:pt x="3995" y="7382"/>
                  </a:cubicBezTo>
                  <a:cubicBezTo>
                    <a:pt x="4486" y="7382"/>
                    <a:pt x="4966" y="7323"/>
                    <a:pt x="5104" y="7220"/>
                  </a:cubicBezTo>
                  <a:lnTo>
                    <a:pt x="5104" y="7153"/>
                  </a:lnTo>
                  <a:cubicBezTo>
                    <a:pt x="5104" y="6786"/>
                    <a:pt x="5304" y="6452"/>
                    <a:pt x="5638" y="6286"/>
                  </a:cubicBezTo>
                  <a:cubicBezTo>
                    <a:pt x="6672" y="5685"/>
                    <a:pt x="7339" y="4551"/>
                    <a:pt x="7339" y="3350"/>
                  </a:cubicBezTo>
                  <a:cubicBezTo>
                    <a:pt x="7339" y="1392"/>
                    <a:pt x="5733" y="1"/>
                    <a:pt x="3986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3422;p73">
              <a:extLst>
                <a:ext uri="{FF2B5EF4-FFF2-40B4-BE49-F238E27FC236}">
                  <a16:creationId xmlns:a16="http://schemas.microsoft.com/office/drawing/2014/main" id="{5E976227-4FE4-3166-48FA-76BC05AFA79F}"/>
                </a:ext>
              </a:extLst>
            </p:cNvPr>
            <p:cNvSpPr/>
            <p:nvPr/>
          </p:nvSpPr>
          <p:spPr>
            <a:xfrm>
              <a:off x="6344660" y="2708586"/>
              <a:ext cx="8053" cy="7211"/>
            </a:xfrm>
            <a:custGeom>
              <a:avLst/>
              <a:gdLst/>
              <a:ahLst/>
              <a:cxnLst/>
              <a:rect l="l" t="t" r="r" b="b"/>
              <a:pathLst>
                <a:path w="401" h="360" extrusionOk="0">
                  <a:moveTo>
                    <a:pt x="104" y="0"/>
                  </a:moveTo>
                  <a:cubicBezTo>
                    <a:pt x="75" y="0"/>
                    <a:pt x="50" y="9"/>
                    <a:pt x="33" y="25"/>
                  </a:cubicBezTo>
                  <a:cubicBezTo>
                    <a:pt x="0" y="59"/>
                    <a:pt x="0" y="126"/>
                    <a:pt x="33" y="159"/>
                  </a:cubicBezTo>
                  <a:cubicBezTo>
                    <a:pt x="100" y="226"/>
                    <a:pt x="134" y="259"/>
                    <a:pt x="200" y="292"/>
                  </a:cubicBezTo>
                  <a:cubicBezTo>
                    <a:pt x="200" y="326"/>
                    <a:pt x="234" y="326"/>
                    <a:pt x="267" y="326"/>
                  </a:cubicBezTo>
                  <a:lnTo>
                    <a:pt x="267" y="359"/>
                  </a:lnTo>
                  <a:cubicBezTo>
                    <a:pt x="367" y="359"/>
                    <a:pt x="400" y="226"/>
                    <a:pt x="334" y="192"/>
                  </a:cubicBezTo>
                  <a:cubicBezTo>
                    <a:pt x="267" y="92"/>
                    <a:pt x="200" y="25"/>
                    <a:pt x="200" y="25"/>
                  </a:cubicBezTo>
                  <a:cubicBezTo>
                    <a:pt x="167" y="9"/>
                    <a:pt x="134" y="0"/>
                    <a:pt x="10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3423;p73">
              <a:extLst>
                <a:ext uri="{FF2B5EF4-FFF2-40B4-BE49-F238E27FC236}">
                  <a16:creationId xmlns:a16="http://schemas.microsoft.com/office/drawing/2014/main" id="{5A5D409E-07B3-BB43-9D84-A2D9DCAFA8AC}"/>
                </a:ext>
              </a:extLst>
            </p:cNvPr>
            <p:cNvSpPr/>
            <p:nvPr/>
          </p:nvSpPr>
          <p:spPr>
            <a:xfrm>
              <a:off x="6359380" y="2724169"/>
              <a:ext cx="20805" cy="111207"/>
            </a:xfrm>
            <a:custGeom>
              <a:avLst/>
              <a:gdLst/>
              <a:ahLst/>
              <a:cxnLst/>
              <a:rect l="l" t="t" r="r" b="b"/>
              <a:pathLst>
                <a:path w="1036" h="5552" extrusionOk="0">
                  <a:moveTo>
                    <a:pt x="92" y="1"/>
                  </a:moveTo>
                  <a:cubicBezTo>
                    <a:pt x="73" y="1"/>
                    <a:pt x="54" y="5"/>
                    <a:pt x="34" y="15"/>
                  </a:cubicBezTo>
                  <a:cubicBezTo>
                    <a:pt x="1" y="48"/>
                    <a:pt x="1" y="115"/>
                    <a:pt x="34" y="181"/>
                  </a:cubicBezTo>
                  <a:cubicBezTo>
                    <a:pt x="101" y="282"/>
                    <a:pt x="168" y="415"/>
                    <a:pt x="234" y="548"/>
                  </a:cubicBezTo>
                  <a:cubicBezTo>
                    <a:pt x="268" y="548"/>
                    <a:pt x="301" y="582"/>
                    <a:pt x="335" y="582"/>
                  </a:cubicBezTo>
                  <a:lnTo>
                    <a:pt x="401" y="582"/>
                  </a:lnTo>
                  <a:cubicBezTo>
                    <a:pt x="435" y="548"/>
                    <a:pt x="468" y="482"/>
                    <a:pt x="435" y="415"/>
                  </a:cubicBezTo>
                  <a:cubicBezTo>
                    <a:pt x="368" y="282"/>
                    <a:pt x="268" y="181"/>
                    <a:pt x="201" y="48"/>
                  </a:cubicBezTo>
                  <a:cubicBezTo>
                    <a:pt x="178" y="24"/>
                    <a:pt x="137" y="1"/>
                    <a:pt x="92" y="1"/>
                  </a:cubicBezTo>
                  <a:close/>
                  <a:moveTo>
                    <a:pt x="701" y="1169"/>
                  </a:moveTo>
                  <a:cubicBezTo>
                    <a:pt x="688" y="1169"/>
                    <a:pt x="677" y="1173"/>
                    <a:pt x="668" y="1182"/>
                  </a:cubicBezTo>
                  <a:cubicBezTo>
                    <a:pt x="601" y="1182"/>
                    <a:pt x="568" y="1249"/>
                    <a:pt x="601" y="1316"/>
                  </a:cubicBezTo>
                  <a:cubicBezTo>
                    <a:pt x="635" y="1449"/>
                    <a:pt x="668" y="1582"/>
                    <a:pt x="701" y="1716"/>
                  </a:cubicBezTo>
                  <a:cubicBezTo>
                    <a:pt x="701" y="1783"/>
                    <a:pt x="768" y="1816"/>
                    <a:pt x="802" y="1816"/>
                  </a:cubicBezTo>
                  <a:lnTo>
                    <a:pt x="835" y="1783"/>
                  </a:lnTo>
                  <a:cubicBezTo>
                    <a:pt x="868" y="1783"/>
                    <a:pt x="935" y="1716"/>
                    <a:pt x="902" y="1649"/>
                  </a:cubicBezTo>
                  <a:cubicBezTo>
                    <a:pt x="868" y="1516"/>
                    <a:pt x="835" y="1382"/>
                    <a:pt x="802" y="1249"/>
                  </a:cubicBezTo>
                  <a:cubicBezTo>
                    <a:pt x="777" y="1200"/>
                    <a:pt x="735" y="1169"/>
                    <a:pt x="701" y="1169"/>
                  </a:cubicBezTo>
                  <a:close/>
                  <a:moveTo>
                    <a:pt x="935" y="2450"/>
                  </a:moveTo>
                  <a:cubicBezTo>
                    <a:pt x="868" y="2450"/>
                    <a:pt x="835" y="2516"/>
                    <a:pt x="835" y="2583"/>
                  </a:cubicBezTo>
                  <a:lnTo>
                    <a:pt x="835" y="2817"/>
                  </a:lnTo>
                  <a:lnTo>
                    <a:pt x="835" y="3017"/>
                  </a:lnTo>
                  <a:cubicBezTo>
                    <a:pt x="835" y="3050"/>
                    <a:pt x="868" y="3117"/>
                    <a:pt x="935" y="3117"/>
                  </a:cubicBezTo>
                  <a:cubicBezTo>
                    <a:pt x="968" y="3117"/>
                    <a:pt x="1035" y="3050"/>
                    <a:pt x="1035" y="3017"/>
                  </a:cubicBezTo>
                  <a:lnTo>
                    <a:pt x="1035" y="2817"/>
                  </a:lnTo>
                  <a:lnTo>
                    <a:pt x="1035" y="2550"/>
                  </a:lnTo>
                  <a:cubicBezTo>
                    <a:pt x="1035" y="2516"/>
                    <a:pt x="968" y="2450"/>
                    <a:pt x="935" y="2450"/>
                  </a:cubicBezTo>
                  <a:close/>
                  <a:moveTo>
                    <a:pt x="835" y="3751"/>
                  </a:moveTo>
                  <a:cubicBezTo>
                    <a:pt x="768" y="3751"/>
                    <a:pt x="735" y="3784"/>
                    <a:pt x="701" y="3851"/>
                  </a:cubicBezTo>
                  <a:cubicBezTo>
                    <a:pt x="668" y="3984"/>
                    <a:pt x="635" y="4118"/>
                    <a:pt x="601" y="4251"/>
                  </a:cubicBezTo>
                  <a:cubicBezTo>
                    <a:pt x="568" y="4318"/>
                    <a:pt x="601" y="4384"/>
                    <a:pt x="668" y="4384"/>
                  </a:cubicBezTo>
                  <a:lnTo>
                    <a:pt x="701" y="4384"/>
                  </a:lnTo>
                  <a:cubicBezTo>
                    <a:pt x="735" y="4384"/>
                    <a:pt x="802" y="4351"/>
                    <a:pt x="802" y="4318"/>
                  </a:cubicBezTo>
                  <a:cubicBezTo>
                    <a:pt x="835" y="4184"/>
                    <a:pt x="902" y="4051"/>
                    <a:pt x="935" y="3884"/>
                  </a:cubicBezTo>
                  <a:cubicBezTo>
                    <a:pt x="935" y="3817"/>
                    <a:pt x="902" y="3784"/>
                    <a:pt x="835" y="3751"/>
                  </a:cubicBezTo>
                  <a:close/>
                  <a:moveTo>
                    <a:pt x="332" y="4971"/>
                  </a:moveTo>
                  <a:cubicBezTo>
                    <a:pt x="298" y="4971"/>
                    <a:pt x="258" y="4995"/>
                    <a:pt x="234" y="5018"/>
                  </a:cubicBezTo>
                  <a:cubicBezTo>
                    <a:pt x="134" y="5152"/>
                    <a:pt x="68" y="5285"/>
                    <a:pt x="1" y="5419"/>
                  </a:cubicBezTo>
                  <a:cubicBezTo>
                    <a:pt x="1" y="5485"/>
                    <a:pt x="1" y="5519"/>
                    <a:pt x="68" y="5552"/>
                  </a:cubicBezTo>
                  <a:lnTo>
                    <a:pt x="101" y="5552"/>
                  </a:lnTo>
                  <a:cubicBezTo>
                    <a:pt x="134" y="5552"/>
                    <a:pt x="168" y="5552"/>
                    <a:pt x="201" y="5519"/>
                  </a:cubicBezTo>
                  <a:cubicBezTo>
                    <a:pt x="268" y="5385"/>
                    <a:pt x="335" y="5252"/>
                    <a:pt x="401" y="5152"/>
                  </a:cubicBezTo>
                  <a:cubicBezTo>
                    <a:pt x="435" y="5085"/>
                    <a:pt x="435" y="5018"/>
                    <a:pt x="368" y="4985"/>
                  </a:cubicBezTo>
                  <a:cubicBezTo>
                    <a:pt x="358" y="4975"/>
                    <a:pt x="345" y="4971"/>
                    <a:pt x="332" y="497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3424;p73">
              <a:extLst>
                <a:ext uri="{FF2B5EF4-FFF2-40B4-BE49-F238E27FC236}">
                  <a16:creationId xmlns:a16="http://schemas.microsoft.com/office/drawing/2014/main" id="{FD9FEDC7-C945-9784-0E95-73022DDF434B}"/>
                </a:ext>
              </a:extLst>
            </p:cNvPr>
            <p:cNvSpPr/>
            <p:nvPr/>
          </p:nvSpPr>
          <p:spPr>
            <a:xfrm>
              <a:off x="6354038" y="2848054"/>
              <a:ext cx="4699" cy="8052"/>
            </a:xfrm>
            <a:custGeom>
              <a:avLst/>
              <a:gdLst/>
              <a:ahLst/>
              <a:cxnLst/>
              <a:rect l="l" t="t" r="r" b="b"/>
              <a:pathLst>
                <a:path w="234" h="402" extrusionOk="0">
                  <a:moveTo>
                    <a:pt x="134" y="1"/>
                  </a:moveTo>
                  <a:cubicBezTo>
                    <a:pt x="67" y="1"/>
                    <a:pt x="0" y="34"/>
                    <a:pt x="0" y="101"/>
                  </a:cubicBezTo>
                  <a:cubicBezTo>
                    <a:pt x="0" y="168"/>
                    <a:pt x="0" y="234"/>
                    <a:pt x="0" y="334"/>
                  </a:cubicBezTo>
                  <a:cubicBezTo>
                    <a:pt x="0" y="368"/>
                    <a:pt x="67" y="401"/>
                    <a:pt x="100" y="401"/>
                  </a:cubicBezTo>
                  <a:lnTo>
                    <a:pt x="134" y="401"/>
                  </a:lnTo>
                  <a:cubicBezTo>
                    <a:pt x="167" y="401"/>
                    <a:pt x="234" y="368"/>
                    <a:pt x="200" y="301"/>
                  </a:cubicBezTo>
                  <a:cubicBezTo>
                    <a:pt x="200" y="234"/>
                    <a:pt x="200" y="168"/>
                    <a:pt x="200" y="101"/>
                  </a:cubicBezTo>
                  <a:cubicBezTo>
                    <a:pt x="234" y="67"/>
                    <a:pt x="167" y="1"/>
                    <a:pt x="13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3425;p73">
              <a:extLst>
                <a:ext uri="{FF2B5EF4-FFF2-40B4-BE49-F238E27FC236}">
                  <a16:creationId xmlns:a16="http://schemas.microsoft.com/office/drawing/2014/main" id="{F11F8F05-31F5-4FEA-2540-D840A8FFF92D}"/>
                </a:ext>
              </a:extLst>
            </p:cNvPr>
            <p:cNvSpPr/>
            <p:nvPr/>
          </p:nvSpPr>
          <p:spPr>
            <a:xfrm>
              <a:off x="6344660" y="2848054"/>
              <a:ext cx="4037" cy="8052"/>
            </a:xfrm>
            <a:custGeom>
              <a:avLst/>
              <a:gdLst/>
              <a:ahLst/>
              <a:cxnLst/>
              <a:rect l="l" t="t" r="r" b="b"/>
              <a:pathLst>
                <a:path w="201" h="402" extrusionOk="0">
                  <a:moveTo>
                    <a:pt x="100" y="1"/>
                  </a:moveTo>
                  <a:cubicBezTo>
                    <a:pt x="50" y="1"/>
                    <a:pt x="0" y="34"/>
                    <a:pt x="0" y="101"/>
                  </a:cubicBezTo>
                  <a:lnTo>
                    <a:pt x="0" y="301"/>
                  </a:lnTo>
                  <a:cubicBezTo>
                    <a:pt x="0" y="368"/>
                    <a:pt x="67" y="401"/>
                    <a:pt x="100" y="401"/>
                  </a:cubicBezTo>
                  <a:cubicBezTo>
                    <a:pt x="167" y="401"/>
                    <a:pt x="200" y="368"/>
                    <a:pt x="200" y="301"/>
                  </a:cubicBezTo>
                  <a:lnTo>
                    <a:pt x="200" y="101"/>
                  </a:lnTo>
                  <a:cubicBezTo>
                    <a:pt x="200" y="34"/>
                    <a:pt x="150" y="1"/>
                    <a:pt x="10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3426;p73">
              <a:extLst>
                <a:ext uri="{FF2B5EF4-FFF2-40B4-BE49-F238E27FC236}">
                  <a16:creationId xmlns:a16="http://schemas.microsoft.com/office/drawing/2014/main" id="{5415E38D-3EAC-4FE0-FBA8-32B70E80401A}"/>
                </a:ext>
              </a:extLst>
            </p:cNvPr>
            <p:cNvSpPr/>
            <p:nvPr/>
          </p:nvSpPr>
          <p:spPr>
            <a:xfrm>
              <a:off x="6344660" y="2728455"/>
              <a:ext cx="4699" cy="107601"/>
            </a:xfrm>
            <a:custGeom>
              <a:avLst/>
              <a:gdLst/>
              <a:ahLst/>
              <a:cxnLst/>
              <a:rect l="l" t="t" r="r" b="b"/>
              <a:pathLst>
                <a:path w="234" h="5372" extrusionOk="0">
                  <a:moveTo>
                    <a:pt x="100" y="1"/>
                  </a:moveTo>
                  <a:cubicBezTo>
                    <a:pt x="50" y="1"/>
                    <a:pt x="0" y="34"/>
                    <a:pt x="0" y="101"/>
                  </a:cubicBezTo>
                  <a:lnTo>
                    <a:pt x="0" y="501"/>
                  </a:lnTo>
                  <a:cubicBezTo>
                    <a:pt x="0" y="535"/>
                    <a:pt x="67" y="601"/>
                    <a:pt x="100" y="601"/>
                  </a:cubicBezTo>
                  <a:cubicBezTo>
                    <a:pt x="167" y="601"/>
                    <a:pt x="234" y="568"/>
                    <a:pt x="200" y="501"/>
                  </a:cubicBezTo>
                  <a:lnTo>
                    <a:pt x="200" y="101"/>
                  </a:lnTo>
                  <a:cubicBezTo>
                    <a:pt x="200" y="34"/>
                    <a:pt x="150" y="1"/>
                    <a:pt x="100" y="1"/>
                  </a:cubicBezTo>
                  <a:close/>
                  <a:moveTo>
                    <a:pt x="100" y="1177"/>
                  </a:moveTo>
                  <a:cubicBezTo>
                    <a:pt x="50" y="1177"/>
                    <a:pt x="0" y="1218"/>
                    <a:pt x="0" y="1302"/>
                  </a:cubicBezTo>
                  <a:lnTo>
                    <a:pt x="0" y="1669"/>
                  </a:lnTo>
                  <a:cubicBezTo>
                    <a:pt x="0" y="1735"/>
                    <a:pt x="67" y="1802"/>
                    <a:pt x="100" y="1802"/>
                  </a:cubicBezTo>
                  <a:cubicBezTo>
                    <a:pt x="167" y="1802"/>
                    <a:pt x="234" y="1735"/>
                    <a:pt x="200" y="1669"/>
                  </a:cubicBezTo>
                  <a:lnTo>
                    <a:pt x="200" y="1302"/>
                  </a:lnTo>
                  <a:cubicBezTo>
                    <a:pt x="200" y="1218"/>
                    <a:pt x="150" y="1177"/>
                    <a:pt x="100" y="1177"/>
                  </a:cubicBezTo>
                  <a:close/>
                  <a:moveTo>
                    <a:pt x="100" y="2369"/>
                  </a:moveTo>
                  <a:cubicBezTo>
                    <a:pt x="50" y="2369"/>
                    <a:pt x="0" y="2403"/>
                    <a:pt x="0" y="2469"/>
                  </a:cubicBezTo>
                  <a:lnTo>
                    <a:pt x="0" y="2870"/>
                  </a:lnTo>
                  <a:cubicBezTo>
                    <a:pt x="0" y="2936"/>
                    <a:pt x="67" y="2970"/>
                    <a:pt x="100" y="2970"/>
                  </a:cubicBezTo>
                  <a:lnTo>
                    <a:pt x="100" y="3003"/>
                  </a:lnTo>
                  <a:cubicBezTo>
                    <a:pt x="167" y="3003"/>
                    <a:pt x="234" y="2936"/>
                    <a:pt x="200" y="2870"/>
                  </a:cubicBezTo>
                  <a:lnTo>
                    <a:pt x="200" y="2469"/>
                  </a:lnTo>
                  <a:cubicBezTo>
                    <a:pt x="200" y="2403"/>
                    <a:pt x="150" y="2369"/>
                    <a:pt x="100" y="2369"/>
                  </a:cubicBezTo>
                  <a:close/>
                  <a:moveTo>
                    <a:pt x="100" y="3545"/>
                  </a:moveTo>
                  <a:cubicBezTo>
                    <a:pt x="50" y="3545"/>
                    <a:pt x="0" y="3587"/>
                    <a:pt x="0" y="3670"/>
                  </a:cubicBezTo>
                  <a:lnTo>
                    <a:pt x="0" y="4070"/>
                  </a:lnTo>
                  <a:cubicBezTo>
                    <a:pt x="0" y="4137"/>
                    <a:pt x="67" y="4170"/>
                    <a:pt x="100" y="4170"/>
                  </a:cubicBezTo>
                  <a:lnTo>
                    <a:pt x="100" y="4204"/>
                  </a:lnTo>
                  <a:cubicBezTo>
                    <a:pt x="167" y="4204"/>
                    <a:pt x="234" y="4137"/>
                    <a:pt x="200" y="4070"/>
                  </a:cubicBezTo>
                  <a:lnTo>
                    <a:pt x="200" y="3670"/>
                  </a:lnTo>
                  <a:cubicBezTo>
                    <a:pt x="200" y="3587"/>
                    <a:pt x="150" y="3545"/>
                    <a:pt x="100" y="3545"/>
                  </a:cubicBezTo>
                  <a:close/>
                  <a:moveTo>
                    <a:pt x="100" y="4771"/>
                  </a:moveTo>
                  <a:cubicBezTo>
                    <a:pt x="50" y="4771"/>
                    <a:pt x="0" y="4804"/>
                    <a:pt x="0" y="4871"/>
                  </a:cubicBezTo>
                  <a:lnTo>
                    <a:pt x="0" y="5271"/>
                  </a:lnTo>
                  <a:cubicBezTo>
                    <a:pt x="0" y="5338"/>
                    <a:pt x="67" y="5371"/>
                    <a:pt x="100" y="5371"/>
                  </a:cubicBezTo>
                  <a:cubicBezTo>
                    <a:pt x="167" y="5371"/>
                    <a:pt x="200" y="5338"/>
                    <a:pt x="200" y="5271"/>
                  </a:cubicBezTo>
                  <a:lnTo>
                    <a:pt x="200" y="4871"/>
                  </a:lnTo>
                  <a:cubicBezTo>
                    <a:pt x="200" y="4804"/>
                    <a:pt x="150" y="4771"/>
                    <a:pt x="100" y="477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3427;p73">
              <a:extLst>
                <a:ext uri="{FF2B5EF4-FFF2-40B4-BE49-F238E27FC236}">
                  <a16:creationId xmlns:a16="http://schemas.microsoft.com/office/drawing/2014/main" id="{4B85200A-49A4-AD54-AE37-726C11BC7550}"/>
                </a:ext>
              </a:extLst>
            </p:cNvPr>
            <p:cNvSpPr/>
            <p:nvPr/>
          </p:nvSpPr>
          <p:spPr>
            <a:xfrm>
              <a:off x="6344660" y="2708586"/>
              <a:ext cx="4037" cy="7872"/>
            </a:xfrm>
            <a:custGeom>
              <a:avLst/>
              <a:gdLst/>
              <a:ahLst/>
              <a:cxnLst/>
              <a:rect l="l" t="t" r="r" b="b"/>
              <a:pathLst>
                <a:path w="201" h="393" extrusionOk="0">
                  <a:moveTo>
                    <a:pt x="100" y="0"/>
                  </a:moveTo>
                  <a:cubicBezTo>
                    <a:pt x="50" y="0"/>
                    <a:pt x="0" y="42"/>
                    <a:pt x="0" y="126"/>
                  </a:cubicBezTo>
                  <a:lnTo>
                    <a:pt x="0" y="292"/>
                  </a:lnTo>
                  <a:cubicBezTo>
                    <a:pt x="0" y="359"/>
                    <a:pt x="67" y="392"/>
                    <a:pt x="100" y="392"/>
                  </a:cubicBezTo>
                  <a:cubicBezTo>
                    <a:pt x="167" y="392"/>
                    <a:pt x="200" y="359"/>
                    <a:pt x="200" y="326"/>
                  </a:cubicBezTo>
                  <a:lnTo>
                    <a:pt x="200" y="126"/>
                  </a:lnTo>
                  <a:cubicBezTo>
                    <a:pt x="200" y="42"/>
                    <a:pt x="150" y="0"/>
                    <a:pt x="10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3428;p73">
              <a:extLst>
                <a:ext uri="{FF2B5EF4-FFF2-40B4-BE49-F238E27FC236}">
                  <a16:creationId xmlns:a16="http://schemas.microsoft.com/office/drawing/2014/main" id="{07252D70-D26A-4DB3-CA41-DC45F47365A8}"/>
                </a:ext>
              </a:extLst>
            </p:cNvPr>
            <p:cNvSpPr/>
            <p:nvPr/>
          </p:nvSpPr>
          <p:spPr>
            <a:xfrm>
              <a:off x="6343977" y="2708425"/>
              <a:ext cx="59645" cy="127631"/>
            </a:xfrm>
            <a:custGeom>
              <a:avLst/>
              <a:gdLst/>
              <a:ahLst/>
              <a:cxnLst/>
              <a:rect l="l" t="t" r="r" b="b"/>
              <a:pathLst>
                <a:path w="2970" h="6372" extrusionOk="0">
                  <a:moveTo>
                    <a:pt x="168" y="0"/>
                  </a:moveTo>
                  <a:cubicBezTo>
                    <a:pt x="1" y="0"/>
                    <a:pt x="1" y="200"/>
                    <a:pt x="168" y="200"/>
                  </a:cubicBezTo>
                  <a:cubicBezTo>
                    <a:pt x="301" y="200"/>
                    <a:pt x="401" y="200"/>
                    <a:pt x="534" y="234"/>
                  </a:cubicBezTo>
                  <a:lnTo>
                    <a:pt x="568" y="234"/>
                  </a:lnTo>
                  <a:lnTo>
                    <a:pt x="568" y="267"/>
                  </a:lnTo>
                  <a:cubicBezTo>
                    <a:pt x="601" y="234"/>
                    <a:pt x="635" y="200"/>
                    <a:pt x="635" y="167"/>
                  </a:cubicBezTo>
                  <a:cubicBezTo>
                    <a:pt x="668" y="100"/>
                    <a:pt x="635" y="33"/>
                    <a:pt x="568" y="33"/>
                  </a:cubicBezTo>
                  <a:cubicBezTo>
                    <a:pt x="434" y="0"/>
                    <a:pt x="301" y="0"/>
                    <a:pt x="168" y="0"/>
                  </a:cubicBezTo>
                  <a:close/>
                  <a:moveTo>
                    <a:pt x="1358" y="354"/>
                  </a:moveTo>
                  <a:cubicBezTo>
                    <a:pt x="1269" y="354"/>
                    <a:pt x="1182" y="505"/>
                    <a:pt x="1268" y="534"/>
                  </a:cubicBezTo>
                  <a:cubicBezTo>
                    <a:pt x="1402" y="601"/>
                    <a:pt x="1502" y="701"/>
                    <a:pt x="1602" y="767"/>
                  </a:cubicBezTo>
                  <a:cubicBezTo>
                    <a:pt x="1635" y="801"/>
                    <a:pt x="1669" y="801"/>
                    <a:pt x="1669" y="801"/>
                  </a:cubicBezTo>
                  <a:cubicBezTo>
                    <a:pt x="1702" y="801"/>
                    <a:pt x="1735" y="801"/>
                    <a:pt x="1735" y="767"/>
                  </a:cubicBezTo>
                  <a:cubicBezTo>
                    <a:pt x="1769" y="734"/>
                    <a:pt x="1769" y="667"/>
                    <a:pt x="1735" y="601"/>
                  </a:cubicBezTo>
                  <a:cubicBezTo>
                    <a:pt x="1635" y="534"/>
                    <a:pt x="1502" y="434"/>
                    <a:pt x="1402" y="367"/>
                  </a:cubicBezTo>
                  <a:cubicBezTo>
                    <a:pt x="1388" y="358"/>
                    <a:pt x="1373" y="354"/>
                    <a:pt x="1358" y="354"/>
                  </a:cubicBezTo>
                  <a:close/>
                  <a:moveTo>
                    <a:pt x="2260" y="1179"/>
                  </a:moveTo>
                  <a:cubicBezTo>
                    <a:pt x="2191" y="1179"/>
                    <a:pt x="2122" y="1273"/>
                    <a:pt x="2169" y="1368"/>
                  </a:cubicBezTo>
                  <a:cubicBezTo>
                    <a:pt x="2269" y="1468"/>
                    <a:pt x="2336" y="1568"/>
                    <a:pt x="2402" y="1701"/>
                  </a:cubicBezTo>
                  <a:cubicBezTo>
                    <a:pt x="2402" y="1701"/>
                    <a:pt x="2436" y="1735"/>
                    <a:pt x="2503" y="1735"/>
                  </a:cubicBezTo>
                  <a:lnTo>
                    <a:pt x="2469" y="1768"/>
                  </a:lnTo>
                  <a:cubicBezTo>
                    <a:pt x="2503" y="1768"/>
                    <a:pt x="2536" y="1735"/>
                    <a:pt x="2536" y="1735"/>
                  </a:cubicBezTo>
                  <a:cubicBezTo>
                    <a:pt x="2603" y="1701"/>
                    <a:pt x="2603" y="1635"/>
                    <a:pt x="2569" y="1568"/>
                  </a:cubicBezTo>
                  <a:cubicBezTo>
                    <a:pt x="2503" y="1468"/>
                    <a:pt x="2436" y="1334"/>
                    <a:pt x="2336" y="1234"/>
                  </a:cubicBezTo>
                  <a:cubicBezTo>
                    <a:pt x="2316" y="1195"/>
                    <a:pt x="2288" y="1179"/>
                    <a:pt x="2260" y="1179"/>
                  </a:cubicBezTo>
                  <a:close/>
                  <a:moveTo>
                    <a:pt x="2769" y="2302"/>
                  </a:moveTo>
                  <a:cubicBezTo>
                    <a:pt x="2703" y="2302"/>
                    <a:pt x="2669" y="2368"/>
                    <a:pt x="2703" y="2435"/>
                  </a:cubicBezTo>
                  <a:cubicBezTo>
                    <a:pt x="2736" y="2569"/>
                    <a:pt x="2736" y="2702"/>
                    <a:pt x="2769" y="2835"/>
                  </a:cubicBezTo>
                  <a:cubicBezTo>
                    <a:pt x="2769" y="2869"/>
                    <a:pt x="2803" y="2936"/>
                    <a:pt x="2869" y="2936"/>
                  </a:cubicBezTo>
                  <a:lnTo>
                    <a:pt x="2869" y="2902"/>
                  </a:lnTo>
                  <a:cubicBezTo>
                    <a:pt x="2936" y="2902"/>
                    <a:pt x="2970" y="2869"/>
                    <a:pt x="2970" y="2802"/>
                  </a:cubicBezTo>
                  <a:cubicBezTo>
                    <a:pt x="2970" y="2669"/>
                    <a:pt x="2936" y="2502"/>
                    <a:pt x="2903" y="2368"/>
                  </a:cubicBezTo>
                  <a:cubicBezTo>
                    <a:pt x="2903" y="2335"/>
                    <a:pt x="2836" y="2302"/>
                    <a:pt x="2769" y="2302"/>
                  </a:cubicBezTo>
                  <a:close/>
                  <a:moveTo>
                    <a:pt x="2869" y="3536"/>
                  </a:moveTo>
                  <a:cubicBezTo>
                    <a:pt x="2803" y="3536"/>
                    <a:pt x="2769" y="3569"/>
                    <a:pt x="2769" y="3636"/>
                  </a:cubicBezTo>
                  <a:cubicBezTo>
                    <a:pt x="2736" y="3769"/>
                    <a:pt x="2703" y="3903"/>
                    <a:pt x="2703" y="4036"/>
                  </a:cubicBezTo>
                  <a:cubicBezTo>
                    <a:pt x="2669" y="4103"/>
                    <a:pt x="2703" y="4170"/>
                    <a:pt x="2769" y="4170"/>
                  </a:cubicBezTo>
                  <a:cubicBezTo>
                    <a:pt x="2782" y="4176"/>
                    <a:pt x="2794" y="4179"/>
                    <a:pt x="2806" y="4179"/>
                  </a:cubicBezTo>
                  <a:cubicBezTo>
                    <a:pt x="2858" y="4179"/>
                    <a:pt x="2903" y="4124"/>
                    <a:pt x="2903" y="4070"/>
                  </a:cubicBezTo>
                  <a:cubicBezTo>
                    <a:pt x="2936" y="3936"/>
                    <a:pt x="2970" y="3803"/>
                    <a:pt x="2970" y="3669"/>
                  </a:cubicBezTo>
                  <a:cubicBezTo>
                    <a:pt x="2970" y="3603"/>
                    <a:pt x="2936" y="3536"/>
                    <a:pt x="2869" y="3536"/>
                  </a:cubicBezTo>
                  <a:close/>
                  <a:moveTo>
                    <a:pt x="2548" y="4764"/>
                  </a:moveTo>
                  <a:cubicBezTo>
                    <a:pt x="2506" y="4764"/>
                    <a:pt x="2461" y="4786"/>
                    <a:pt x="2436" y="4837"/>
                  </a:cubicBezTo>
                  <a:cubicBezTo>
                    <a:pt x="2402" y="4970"/>
                    <a:pt x="2336" y="5104"/>
                    <a:pt x="2269" y="5204"/>
                  </a:cubicBezTo>
                  <a:cubicBezTo>
                    <a:pt x="2236" y="5271"/>
                    <a:pt x="2269" y="5337"/>
                    <a:pt x="2336" y="5337"/>
                  </a:cubicBezTo>
                  <a:cubicBezTo>
                    <a:pt x="2336" y="5354"/>
                    <a:pt x="2344" y="5362"/>
                    <a:pt x="2352" y="5362"/>
                  </a:cubicBezTo>
                  <a:cubicBezTo>
                    <a:pt x="2361" y="5362"/>
                    <a:pt x="2369" y="5354"/>
                    <a:pt x="2369" y="5337"/>
                  </a:cubicBezTo>
                  <a:lnTo>
                    <a:pt x="2369" y="5371"/>
                  </a:lnTo>
                  <a:cubicBezTo>
                    <a:pt x="2402" y="5371"/>
                    <a:pt x="2436" y="5337"/>
                    <a:pt x="2469" y="5304"/>
                  </a:cubicBezTo>
                  <a:cubicBezTo>
                    <a:pt x="2536" y="5170"/>
                    <a:pt x="2603" y="5037"/>
                    <a:pt x="2636" y="4904"/>
                  </a:cubicBezTo>
                  <a:cubicBezTo>
                    <a:pt x="2677" y="4821"/>
                    <a:pt x="2616" y="4764"/>
                    <a:pt x="2548" y="4764"/>
                  </a:cubicBezTo>
                  <a:close/>
                  <a:moveTo>
                    <a:pt x="1935" y="5879"/>
                  </a:moveTo>
                  <a:cubicBezTo>
                    <a:pt x="1910" y="5879"/>
                    <a:pt x="1885" y="5888"/>
                    <a:pt x="1869" y="5904"/>
                  </a:cubicBezTo>
                  <a:cubicBezTo>
                    <a:pt x="1769" y="6038"/>
                    <a:pt x="1702" y="6138"/>
                    <a:pt x="1635" y="6238"/>
                  </a:cubicBezTo>
                  <a:cubicBezTo>
                    <a:pt x="1569" y="6271"/>
                    <a:pt x="1569" y="6338"/>
                    <a:pt x="1635" y="6371"/>
                  </a:cubicBezTo>
                  <a:lnTo>
                    <a:pt x="1769" y="6371"/>
                  </a:lnTo>
                  <a:cubicBezTo>
                    <a:pt x="1869" y="6271"/>
                    <a:pt x="1935" y="6138"/>
                    <a:pt x="2036" y="6038"/>
                  </a:cubicBezTo>
                  <a:cubicBezTo>
                    <a:pt x="2069" y="6004"/>
                    <a:pt x="2069" y="5938"/>
                    <a:pt x="2002" y="5904"/>
                  </a:cubicBezTo>
                  <a:cubicBezTo>
                    <a:pt x="1985" y="5888"/>
                    <a:pt x="1960" y="5879"/>
                    <a:pt x="1935" y="5879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3429;p73">
              <a:extLst>
                <a:ext uri="{FF2B5EF4-FFF2-40B4-BE49-F238E27FC236}">
                  <a16:creationId xmlns:a16="http://schemas.microsoft.com/office/drawing/2014/main" id="{FBF4561E-DB93-1AAF-5D5B-A4EAC70A42CD}"/>
                </a:ext>
              </a:extLst>
            </p:cNvPr>
            <p:cNvSpPr/>
            <p:nvPr/>
          </p:nvSpPr>
          <p:spPr>
            <a:xfrm>
              <a:off x="6341306" y="2708085"/>
              <a:ext cx="8053" cy="7031"/>
            </a:xfrm>
            <a:custGeom>
              <a:avLst/>
              <a:gdLst/>
              <a:ahLst/>
              <a:cxnLst/>
              <a:rect l="l" t="t" r="r" b="b"/>
              <a:pathLst>
                <a:path w="401" h="351" extrusionOk="0">
                  <a:moveTo>
                    <a:pt x="271" y="0"/>
                  </a:moveTo>
                  <a:cubicBezTo>
                    <a:pt x="242" y="0"/>
                    <a:pt x="217" y="17"/>
                    <a:pt x="200" y="50"/>
                  </a:cubicBezTo>
                  <a:cubicBezTo>
                    <a:pt x="200" y="50"/>
                    <a:pt x="134" y="84"/>
                    <a:pt x="67" y="184"/>
                  </a:cubicBezTo>
                  <a:cubicBezTo>
                    <a:pt x="0" y="251"/>
                    <a:pt x="34" y="351"/>
                    <a:pt x="134" y="351"/>
                  </a:cubicBezTo>
                  <a:cubicBezTo>
                    <a:pt x="167" y="351"/>
                    <a:pt x="200" y="351"/>
                    <a:pt x="200" y="317"/>
                  </a:cubicBezTo>
                  <a:cubicBezTo>
                    <a:pt x="267" y="251"/>
                    <a:pt x="301" y="217"/>
                    <a:pt x="367" y="184"/>
                  </a:cubicBezTo>
                  <a:cubicBezTo>
                    <a:pt x="401" y="151"/>
                    <a:pt x="401" y="84"/>
                    <a:pt x="367" y="50"/>
                  </a:cubicBezTo>
                  <a:cubicBezTo>
                    <a:pt x="334" y="17"/>
                    <a:pt x="301" y="0"/>
                    <a:pt x="27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3430;p73">
              <a:extLst>
                <a:ext uri="{FF2B5EF4-FFF2-40B4-BE49-F238E27FC236}">
                  <a16:creationId xmlns:a16="http://schemas.microsoft.com/office/drawing/2014/main" id="{36CD5FC1-FFA9-995C-72C1-BE0EA26E0309}"/>
                </a:ext>
              </a:extLst>
            </p:cNvPr>
            <p:cNvSpPr/>
            <p:nvPr/>
          </p:nvSpPr>
          <p:spPr>
            <a:xfrm>
              <a:off x="6313833" y="2724950"/>
              <a:ext cx="21067" cy="110425"/>
            </a:xfrm>
            <a:custGeom>
              <a:avLst/>
              <a:gdLst/>
              <a:ahLst/>
              <a:cxnLst/>
              <a:rect l="l" t="t" r="r" b="b"/>
              <a:pathLst>
                <a:path w="1049" h="5513" extrusionOk="0">
                  <a:moveTo>
                    <a:pt x="925" y="1"/>
                  </a:moveTo>
                  <a:cubicBezTo>
                    <a:pt x="896" y="1"/>
                    <a:pt x="864" y="13"/>
                    <a:pt x="835" y="42"/>
                  </a:cubicBezTo>
                  <a:cubicBezTo>
                    <a:pt x="768" y="142"/>
                    <a:pt x="668" y="276"/>
                    <a:pt x="601" y="409"/>
                  </a:cubicBezTo>
                  <a:cubicBezTo>
                    <a:pt x="568" y="443"/>
                    <a:pt x="601" y="509"/>
                    <a:pt x="634" y="543"/>
                  </a:cubicBezTo>
                  <a:lnTo>
                    <a:pt x="701" y="543"/>
                  </a:lnTo>
                  <a:cubicBezTo>
                    <a:pt x="735" y="543"/>
                    <a:pt x="768" y="543"/>
                    <a:pt x="768" y="509"/>
                  </a:cubicBezTo>
                  <a:cubicBezTo>
                    <a:pt x="868" y="376"/>
                    <a:pt x="935" y="276"/>
                    <a:pt x="1001" y="142"/>
                  </a:cubicBezTo>
                  <a:cubicBezTo>
                    <a:pt x="1049" y="72"/>
                    <a:pt x="996" y="1"/>
                    <a:pt x="925" y="1"/>
                  </a:cubicBezTo>
                  <a:close/>
                  <a:moveTo>
                    <a:pt x="368" y="1143"/>
                  </a:moveTo>
                  <a:cubicBezTo>
                    <a:pt x="301" y="1143"/>
                    <a:pt x="268" y="1177"/>
                    <a:pt x="234" y="1210"/>
                  </a:cubicBezTo>
                  <a:cubicBezTo>
                    <a:pt x="201" y="1343"/>
                    <a:pt x="167" y="1510"/>
                    <a:pt x="134" y="1644"/>
                  </a:cubicBezTo>
                  <a:cubicBezTo>
                    <a:pt x="101" y="1710"/>
                    <a:pt x="134" y="1744"/>
                    <a:pt x="201" y="1777"/>
                  </a:cubicBezTo>
                  <a:cubicBezTo>
                    <a:pt x="268" y="1777"/>
                    <a:pt x="301" y="1744"/>
                    <a:pt x="334" y="1710"/>
                  </a:cubicBezTo>
                  <a:cubicBezTo>
                    <a:pt x="368" y="1577"/>
                    <a:pt x="401" y="1410"/>
                    <a:pt x="434" y="1277"/>
                  </a:cubicBezTo>
                  <a:cubicBezTo>
                    <a:pt x="468" y="1243"/>
                    <a:pt x="434" y="1177"/>
                    <a:pt x="368" y="1143"/>
                  </a:cubicBezTo>
                  <a:close/>
                  <a:moveTo>
                    <a:pt x="101" y="2411"/>
                  </a:moveTo>
                  <a:cubicBezTo>
                    <a:pt x="34" y="2411"/>
                    <a:pt x="1" y="2477"/>
                    <a:pt x="1" y="2511"/>
                  </a:cubicBezTo>
                  <a:lnTo>
                    <a:pt x="1" y="2778"/>
                  </a:lnTo>
                  <a:lnTo>
                    <a:pt x="1" y="2978"/>
                  </a:lnTo>
                  <a:cubicBezTo>
                    <a:pt x="1" y="3011"/>
                    <a:pt x="34" y="3078"/>
                    <a:pt x="101" y="3078"/>
                  </a:cubicBezTo>
                  <a:cubicBezTo>
                    <a:pt x="167" y="3078"/>
                    <a:pt x="201" y="3011"/>
                    <a:pt x="201" y="2978"/>
                  </a:cubicBezTo>
                  <a:lnTo>
                    <a:pt x="201" y="2778"/>
                  </a:lnTo>
                  <a:lnTo>
                    <a:pt x="201" y="2544"/>
                  </a:lnTo>
                  <a:cubicBezTo>
                    <a:pt x="201" y="2477"/>
                    <a:pt x="167" y="2411"/>
                    <a:pt x="101" y="2411"/>
                  </a:cubicBezTo>
                  <a:close/>
                  <a:moveTo>
                    <a:pt x="205" y="3736"/>
                  </a:moveTo>
                  <a:cubicBezTo>
                    <a:pt x="193" y="3736"/>
                    <a:pt x="180" y="3739"/>
                    <a:pt x="167" y="3745"/>
                  </a:cubicBezTo>
                  <a:cubicBezTo>
                    <a:pt x="134" y="3745"/>
                    <a:pt x="101" y="3812"/>
                    <a:pt x="101" y="3878"/>
                  </a:cubicBezTo>
                  <a:cubicBezTo>
                    <a:pt x="134" y="4012"/>
                    <a:pt x="167" y="4145"/>
                    <a:pt x="234" y="4279"/>
                  </a:cubicBezTo>
                  <a:cubicBezTo>
                    <a:pt x="234" y="4312"/>
                    <a:pt x="268" y="4345"/>
                    <a:pt x="334" y="4345"/>
                  </a:cubicBezTo>
                  <a:lnTo>
                    <a:pt x="368" y="4379"/>
                  </a:lnTo>
                  <a:cubicBezTo>
                    <a:pt x="401" y="4345"/>
                    <a:pt x="434" y="4279"/>
                    <a:pt x="434" y="4245"/>
                  </a:cubicBezTo>
                  <a:cubicBezTo>
                    <a:pt x="368" y="4112"/>
                    <a:pt x="334" y="3945"/>
                    <a:pt x="301" y="3812"/>
                  </a:cubicBezTo>
                  <a:cubicBezTo>
                    <a:pt x="301" y="3785"/>
                    <a:pt x="257" y="3736"/>
                    <a:pt x="205" y="3736"/>
                  </a:cubicBezTo>
                  <a:close/>
                  <a:moveTo>
                    <a:pt x="715" y="4924"/>
                  </a:moveTo>
                  <a:cubicBezTo>
                    <a:pt x="690" y="4924"/>
                    <a:pt x="662" y="4932"/>
                    <a:pt x="634" y="4946"/>
                  </a:cubicBezTo>
                  <a:cubicBezTo>
                    <a:pt x="601" y="4979"/>
                    <a:pt x="568" y="5046"/>
                    <a:pt x="601" y="5079"/>
                  </a:cubicBezTo>
                  <a:cubicBezTo>
                    <a:pt x="701" y="5213"/>
                    <a:pt x="768" y="5346"/>
                    <a:pt x="835" y="5446"/>
                  </a:cubicBezTo>
                  <a:cubicBezTo>
                    <a:pt x="835" y="5480"/>
                    <a:pt x="868" y="5513"/>
                    <a:pt x="935" y="5513"/>
                  </a:cubicBezTo>
                  <a:lnTo>
                    <a:pt x="968" y="5513"/>
                  </a:lnTo>
                  <a:cubicBezTo>
                    <a:pt x="1001" y="5480"/>
                    <a:pt x="1035" y="5413"/>
                    <a:pt x="1001" y="5380"/>
                  </a:cubicBezTo>
                  <a:cubicBezTo>
                    <a:pt x="935" y="5246"/>
                    <a:pt x="868" y="5113"/>
                    <a:pt x="801" y="4979"/>
                  </a:cubicBezTo>
                  <a:cubicBezTo>
                    <a:pt x="782" y="4940"/>
                    <a:pt x="751" y="4924"/>
                    <a:pt x="715" y="4924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3431;p73">
              <a:extLst>
                <a:ext uri="{FF2B5EF4-FFF2-40B4-BE49-F238E27FC236}">
                  <a16:creationId xmlns:a16="http://schemas.microsoft.com/office/drawing/2014/main" id="{5A2CC47D-D708-533E-CC50-57EAD4DC2906}"/>
                </a:ext>
              </a:extLst>
            </p:cNvPr>
            <p:cNvSpPr/>
            <p:nvPr/>
          </p:nvSpPr>
          <p:spPr>
            <a:xfrm>
              <a:off x="6335944" y="2848054"/>
              <a:ext cx="4037" cy="8232"/>
            </a:xfrm>
            <a:custGeom>
              <a:avLst/>
              <a:gdLst/>
              <a:ahLst/>
              <a:cxnLst/>
              <a:rect l="l" t="t" r="r" b="b"/>
              <a:pathLst>
                <a:path w="201" h="411" extrusionOk="0">
                  <a:moveTo>
                    <a:pt x="101" y="1"/>
                  </a:moveTo>
                  <a:cubicBezTo>
                    <a:pt x="34" y="1"/>
                    <a:pt x="0" y="67"/>
                    <a:pt x="0" y="101"/>
                  </a:cubicBezTo>
                  <a:cubicBezTo>
                    <a:pt x="0" y="168"/>
                    <a:pt x="0" y="234"/>
                    <a:pt x="0" y="301"/>
                  </a:cubicBezTo>
                  <a:cubicBezTo>
                    <a:pt x="0" y="368"/>
                    <a:pt x="34" y="401"/>
                    <a:pt x="67" y="401"/>
                  </a:cubicBezTo>
                  <a:cubicBezTo>
                    <a:pt x="80" y="407"/>
                    <a:pt x="93" y="410"/>
                    <a:pt x="105" y="410"/>
                  </a:cubicBezTo>
                  <a:cubicBezTo>
                    <a:pt x="157" y="410"/>
                    <a:pt x="201" y="361"/>
                    <a:pt x="201" y="334"/>
                  </a:cubicBezTo>
                  <a:cubicBezTo>
                    <a:pt x="201" y="234"/>
                    <a:pt x="201" y="168"/>
                    <a:pt x="201" y="101"/>
                  </a:cubicBezTo>
                  <a:cubicBezTo>
                    <a:pt x="201" y="34"/>
                    <a:pt x="134" y="1"/>
                    <a:pt x="1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3432;p73">
              <a:extLst>
                <a:ext uri="{FF2B5EF4-FFF2-40B4-BE49-F238E27FC236}">
                  <a16:creationId xmlns:a16="http://schemas.microsoft.com/office/drawing/2014/main" id="{6C27E19E-9893-B681-671D-462010836C9F}"/>
                </a:ext>
              </a:extLst>
            </p:cNvPr>
            <p:cNvSpPr/>
            <p:nvPr/>
          </p:nvSpPr>
          <p:spPr>
            <a:xfrm>
              <a:off x="6290397" y="2707744"/>
              <a:ext cx="58962" cy="128312"/>
            </a:xfrm>
            <a:custGeom>
              <a:avLst/>
              <a:gdLst/>
              <a:ahLst/>
              <a:cxnLst/>
              <a:rect l="l" t="t" r="r" b="b"/>
              <a:pathLst>
                <a:path w="2936" h="6406" extrusionOk="0">
                  <a:moveTo>
                    <a:pt x="2802" y="1"/>
                  </a:moveTo>
                  <a:cubicBezTo>
                    <a:pt x="2635" y="1"/>
                    <a:pt x="2502" y="34"/>
                    <a:pt x="2369" y="67"/>
                  </a:cubicBezTo>
                  <a:cubicBezTo>
                    <a:pt x="2302" y="67"/>
                    <a:pt x="2268" y="134"/>
                    <a:pt x="2302" y="201"/>
                  </a:cubicBezTo>
                  <a:cubicBezTo>
                    <a:pt x="2302" y="234"/>
                    <a:pt x="2335" y="268"/>
                    <a:pt x="2402" y="268"/>
                  </a:cubicBezTo>
                  <a:cubicBezTo>
                    <a:pt x="2535" y="234"/>
                    <a:pt x="2669" y="234"/>
                    <a:pt x="2802" y="234"/>
                  </a:cubicBezTo>
                  <a:cubicBezTo>
                    <a:pt x="2936" y="234"/>
                    <a:pt x="2936" y="1"/>
                    <a:pt x="2802" y="1"/>
                  </a:cubicBezTo>
                  <a:close/>
                  <a:moveTo>
                    <a:pt x="1578" y="388"/>
                  </a:moveTo>
                  <a:cubicBezTo>
                    <a:pt x="1564" y="388"/>
                    <a:pt x="1549" y="392"/>
                    <a:pt x="1535" y="401"/>
                  </a:cubicBezTo>
                  <a:cubicBezTo>
                    <a:pt x="1435" y="468"/>
                    <a:pt x="1301" y="568"/>
                    <a:pt x="1201" y="635"/>
                  </a:cubicBezTo>
                  <a:cubicBezTo>
                    <a:pt x="1168" y="701"/>
                    <a:pt x="1168" y="768"/>
                    <a:pt x="1201" y="801"/>
                  </a:cubicBezTo>
                  <a:cubicBezTo>
                    <a:pt x="1201" y="801"/>
                    <a:pt x="1234" y="835"/>
                    <a:pt x="1268" y="835"/>
                  </a:cubicBezTo>
                  <a:lnTo>
                    <a:pt x="1301" y="835"/>
                  </a:lnTo>
                  <a:cubicBezTo>
                    <a:pt x="1301" y="835"/>
                    <a:pt x="1301" y="835"/>
                    <a:pt x="1334" y="801"/>
                  </a:cubicBezTo>
                  <a:cubicBezTo>
                    <a:pt x="1435" y="735"/>
                    <a:pt x="1535" y="635"/>
                    <a:pt x="1668" y="568"/>
                  </a:cubicBezTo>
                  <a:cubicBezTo>
                    <a:pt x="1754" y="539"/>
                    <a:pt x="1668" y="388"/>
                    <a:pt x="1578" y="388"/>
                  </a:cubicBezTo>
                  <a:close/>
                  <a:moveTo>
                    <a:pt x="685" y="1230"/>
                  </a:moveTo>
                  <a:cubicBezTo>
                    <a:pt x="650" y="1230"/>
                    <a:pt x="620" y="1249"/>
                    <a:pt x="601" y="1268"/>
                  </a:cubicBezTo>
                  <a:cubicBezTo>
                    <a:pt x="534" y="1402"/>
                    <a:pt x="434" y="1502"/>
                    <a:pt x="367" y="1635"/>
                  </a:cubicBezTo>
                  <a:cubicBezTo>
                    <a:pt x="334" y="1669"/>
                    <a:pt x="367" y="1735"/>
                    <a:pt x="400" y="1769"/>
                  </a:cubicBezTo>
                  <a:lnTo>
                    <a:pt x="467" y="1769"/>
                  </a:lnTo>
                  <a:lnTo>
                    <a:pt x="467" y="1802"/>
                  </a:lnTo>
                  <a:cubicBezTo>
                    <a:pt x="501" y="1769"/>
                    <a:pt x="534" y="1769"/>
                    <a:pt x="567" y="1735"/>
                  </a:cubicBezTo>
                  <a:cubicBezTo>
                    <a:pt x="634" y="1602"/>
                    <a:pt x="701" y="1502"/>
                    <a:pt x="767" y="1402"/>
                  </a:cubicBezTo>
                  <a:cubicBezTo>
                    <a:pt x="801" y="1335"/>
                    <a:pt x="801" y="1302"/>
                    <a:pt x="767" y="1268"/>
                  </a:cubicBezTo>
                  <a:cubicBezTo>
                    <a:pt x="739" y="1240"/>
                    <a:pt x="711" y="1230"/>
                    <a:pt x="685" y="1230"/>
                  </a:cubicBezTo>
                  <a:close/>
                  <a:moveTo>
                    <a:pt x="200" y="2336"/>
                  </a:moveTo>
                  <a:cubicBezTo>
                    <a:pt x="134" y="2336"/>
                    <a:pt x="67" y="2369"/>
                    <a:pt x="67" y="2436"/>
                  </a:cubicBezTo>
                  <a:cubicBezTo>
                    <a:pt x="34" y="2569"/>
                    <a:pt x="0" y="2703"/>
                    <a:pt x="0" y="2836"/>
                  </a:cubicBezTo>
                  <a:cubicBezTo>
                    <a:pt x="0" y="2903"/>
                    <a:pt x="34" y="2936"/>
                    <a:pt x="100" y="2970"/>
                  </a:cubicBezTo>
                  <a:lnTo>
                    <a:pt x="134" y="2970"/>
                  </a:lnTo>
                  <a:cubicBezTo>
                    <a:pt x="167" y="2970"/>
                    <a:pt x="200" y="2903"/>
                    <a:pt x="200" y="2869"/>
                  </a:cubicBezTo>
                  <a:cubicBezTo>
                    <a:pt x="200" y="2736"/>
                    <a:pt x="234" y="2603"/>
                    <a:pt x="267" y="2469"/>
                  </a:cubicBezTo>
                  <a:cubicBezTo>
                    <a:pt x="267" y="2402"/>
                    <a:pt x="234" y="2369"/>
                    <a:pt x="200" y="2336"/>
                  </a:cubicBezTo>
                  <a:close/>
                  <a:moveTo>
                    <a:pt x="122" y="3594"/>
                  </a:moveTo>
                  <a:cubicBezTo>
                    <a:pt x="114" y="3594"/>
                    <a:pt x="107" y="3597"/>
                    <a:pt x="100" y="3603"/>
                  </a:cubicBezTo>
                  <a:cubicBezTo>
                    <a:pt x="34" y="3603"/>
                    <a:pt x="0" y="3637"/>
                    <a:pt x="0" y="3703"/>
                  </a:cubicBezTo>
                  <a:cubicBezTo>
                    <a:pt x="0" y="3837"/>
                    <a:pt x="34" y="3970"/>
                    <a:pt x="67" y="4137"/>
                  </a:cubicBezTo>
                  <a:cubicBezTo>
                    <a:pt x="67" y="4170"/>
                    <a:pt x="100" y="4204"/>
                    <a:pt x="167" y="4204"/>
                  </a:cubicBezTo>
                  <a:lnTo>
                    <a:pt x="200" y="4204"/>
                  </a:lnTo>
                  <a:cubicBezTo>
                    <a:pt x="234" y="4204"/>
                    <a:pt x="267" y="4137"/>
                    <a:pt x="267" y="4104"/>
                  </a:cubicBezTo>
                  <a:cubicBezTo>
                    <a:pt x="234" y="3970"/>
                    <a:pt x="200" y="3803"/>
                    <a:pt x="200" y="3670"/>
                  </a:cubicBezTo>
                  <a:cubicBezTo>
                    <a:pt x="200" y="3643"/>
                    <a:pt x="157" y="3594"/>
                    <a:pt x="122" y="3594"/>
                  </a:cubicBezTo>
                  <a:close/>
                  <a:moveTo>
                    <a:pt x="419" y="4791"/>
                  </a:moveTo>
                  <a:cubicBezTo>
                    <a:pt x="403" y="4791"/>
                    <a:pt x="385" y="4795"/>
                    <a:pt x="367" y="4804"/>
                  </a:cubicBezTo>
                  <a:cubicBezTo>
                    <a:pt x="334" y="4804"/>
                    <a:pt x="300" y="4871"/>
                    <a:pt x="334" y="4938"/>
                  </a:cubicBezTo>
                  <a:cubicBezTo>
                    <a:pt x="367" y="5071"/>
                    <a:pt x="434" y="5204"/>
                    <a:pt x="501" y="5338"/>
                  </a:cubicBezTo>
                  <a:cubicBezTo>
                    <a:pt x="501" y="5371"/>
                    <a:pt x="534" y="5371"/>
                    <a:pt x="567" y="5371"/>
                  </a:cubicBezTo>
                  <a:lnTo>
                    <a:pt x="634" y="5371"/>
                  </a:lnTo>
                  <a:cubicBezTo>
                    <a:pt x="667" y="5338"/>
                    <a:pt x="701" y="5271"/>
                    <a:pt x="667" y="5238"/>
                  </a:cubicBezTo>
                  <a:cubicBezTo>
                    <a:pt x="601" y="5104"/>
                    <a:pt x="567" y="4971"/>
                    <a:pt x="501" y="4871"/>
                  </a:cubicBezTo>
                  <a:cubicBezTo>
                    <a:pt x="501" y="4822"/>
                    <a:pt x="465" y="4791"/>
                    <a:pt x="419" y="4791"/>
                  </a:cubicBezTo>
                  <a:close/>
                  <a:moveTo>
                    <a:pt x="1021" y="5883"/>
                  </a:moveTo>
                  <a:cubicBezTo>
                    <a:pt x="1001" y="5883"/>
                    <a:pt x="981" y="5891"/>
                    <a:pt x="968" y="5905"/>
                  </a:cubicBezTo>
                  <a:cubicBezTo>
                    <a:pt x="901" y="5938"/>
                    <a:pt x="901" y="6005"/>
                    <a:pt x="934" y="6038"/>
                  </a:cubicBezTo>
                  <a:cubicBezTo>
                    <a:pt x="1001" y="6172"/>
                    <a:pt x="1101" y="6272"/>
                    <a:pt x="1201" y="6372"/>
                  </a:cubicBezTo>
                  <a:cubicBezTo>
                    <a:pt x="1201" y="6405"/>
                    <a:pt x="1234" y="6405"/>
                    <a:pt x="1268" y="6405"/>
                  </a:cubicBezTo>
                  <a:cubicBezTo>
                    <a:pt x="1301" y="6405"/>
                    <a:pt x="1334" y="6405"/>
                    <a:pt x="1334" y="6372"/>
                  </a:cubicBezTo>
                  <a:cubicBezTo>
                    <a:pt x="1368" y="6339"/>
                    <a:pt x="1368" y="6272"/>
                    <a:pt x="1334" y="6239"/>
                  </a:cubicBezTo>
                  <a:cubicBezTo>
                    <a:pt x="1268" y="6138"/>
                    <a:pt x="1168" y="6038"/>
                    <a:pt x="1101" y="5938"/>
                  </a:cubicBezTo>
                  <a:cubicBezTo>
                    <a:pt x="1081" y="5899"/>
                    <a:pt x="1050" y="5883"/>
                    <a:pt x="1021" y="5883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3433;p73">
              <a:extLst>
                <a:ext uri="{FF2B5EF4-FFF2-40B4-BE49-F238E27FC236}">
                  <a16:creationId xmlns:a16="http://schemas.microsoft.com/office/drawing/2014/main" id="{5E621B0A-9E11-FD48-1DF9-F8D77FA2B8D4}"/>
                </a:ext>
              </a:extLst>
            </p:cNvPr>
            <p:cNvSpPr/>
            <p:nvPr/>
          </p:nvSpPr>
          <p:spPr>
            <a:xfrm>
              <a:off x="5864547" y="2670889"/>
              <a:ext cx="240307" cy="139108"/>
            </a:xfrm>
            <a:custGeom>
              <a:avLst/>
              <a:gdLst/>
              <a:ahLst/>
              <a:cxnLst/>
              <a:rect l="l" t="t" r="r" b="b"/>
              <a:pathLst>
                <a:path w="11966" h="6945" extrusionOk="0">
                  <a:moveTo>
                    <a:pt x="158" y="1"/>
                  </a:moveTo>
                  <a:cubicBezTo>
                    <a:pt x="71" y="1"/>
                    <a:pt x="1" y="113"/>
                    <a:pt x="90" y="173"/>
                  </a:cubicBezTo>
                  <a:lnTo>
                    <a:pt x="1324" y="1440"/>
                  </a:lnTo>
                  <a:lnTo>
                    <a:pt x="10764" y="6944"/>
                  </a:lnTo>
                  <a:cubicBezTo>
                    <a:pt x="11432" y="6878"/>
                    <a:pt x="11832" y="6644"/>
                    <a:pt x="11965" y="6277"/>
                  </a:cubicBezTo>
                  <a:lnTo>
                    <a:pt x="2425" y="773"/>
                  </a:lnTo>
                  <a:lnTo>
                    <a:pt x="190" y="6"/>
                  </a:lnTo>
                  <a:cubicBezTo>
                    <a:pt x="179" y="2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3434;p73">
              <a:extLst>
                <a:ext uri="{FF2B5EF4-FFF2-40B4-BE49-F238E27FC236}">
                  <a16:creationId xmlns:a16="http://schemas.microsoft.com/office/drawing/2014/main" id="{70EDC46E-0BFF-D81F-2403-B55A4C5142EC}"/>
                </a:ext>
              </a:extLst>
            </p:cNvPr>
            <p:cNvSpPr/>
            <p:nvPr/>
          </p:nvSpPr>
          <p:spPr>
            <a:xfrm>
              <a:off x="5869789" y="2661515"/>
              <a:ext cx="42133" cy="32889"/>
            </a:xfrm>
            <a:custGeom>
              <a:avLst/>
              <a:gdLst/>
              <a:ahLst/>
              <a:cxnLst/>
              <a:rect l="l" t="t" r="r" b="b"/>
              <a:pathLst>
                <a:path w="2098" h="1642" extrusionOk="0">
                  <a:moveTo>
                    <a:pt x="70" y="0"/>
                  </a:moveTo>
                  <a:cubicBezTo>
                    <a:pt x="21" y="0"/>
                    <a:pt x="1" y="78"/>
                    <a:pt x="29" y="107"/>
                  </a:cubicBezTo>
                  <a:lnTo>
                    <a:pt x="1397" y="1642"/>
                  </a:lnTo>
                  <a:lnTo>
                    <a:pt x="2097" y="407"/>
                  </a:lnTo>
                  <a:lnTo>
                    <a:pt x="96" y="7"/>
                  </a:lnTo>
                  <a:cubicBezTo>
                    <a:pt x="87" y="2"/>
                    <a:pt x="78" y="0"/>
                    <a:pt x="70" y="0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3435;p73">
              <a:extLst>
                <a:ext uri="{FF2B5EF4-FFF2-40B4-BE49-F238E27FC236}">
                  <a16:creationId xmlns:a16="http://schemas.microsoft.com/office/drawing/2014/main" id="{1503A5B6-8EE0-13E5-CEBA-E22B618EEB70}"/>
                </a:ext>
              </a:extLst>
            </p:cNvPr>
            <p:cNvSpPr/>
            <p:nvPr/>
          </p:nvSpPr>
          <p:spPr>
            <a:xfrm>
              <a:off x="5869789" y="2661515"/>
              <a:ext cx="10644" cy="8833"/>
            </a:xfrm>
            <a:custGeom>
              <a:avLst/>
              <a:gdLst/>
              <a:ahLst/>
              <a:cxnLst/>
              <a:rect l="l" t="t" r="r" b="b"/>
              <a:pathLst>
                <a:path w="530" h="441" extrusionOk="0">
                  <a:moveTo>
                    <a:pt x="70" y="0"/>
                  </a:moveTo>
                  <a:cubicBezTo>
                    <a:pt x="21" y="0"/>
                    <a:pt x="1" y="78"/>
                    <a:pt x="29" y="107"/>
                  </a:cubicBezTo>
                  <a:lnTo>
                    <a:pt x="363" y="441"/>
                  </a:lnTo>
                  <a:lnTo>
                    <a:pt x="363" y="407"/>
                  </a:lnTo>
                  <a:cubicBezTo>
                    <a:pt x="329" y="274"/>
                    <a:pt x="396" y="141"/>
                    <a:pt x="530" y="74"/>
                  </a:cubicBezTo>
                  <a:lnTo>
                    <a:pt x="96" y="7"/>
                  </a:lnTo>
                  <a:cubicBezTo>
                    <a:pt x="87" y="2"/>
                    <a:pt x="78" y="0"/>
                    <a:pt x="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3436;p73">
              <a:extLst>
                <a:ext uri="{FF2B5EF4-FFF2-40B4-BE49-F238E27FC236}">
                  <a16:creationId xmlns:a16="http://schemas.microsoft.com/office/drawing/2014/main" id="{50E7F40D-CD05-6D07-C571-6CE9F6F695BF}"/>
                </a:ext>
              </a:extLst>
            </p:cNvPr>
            <p:cNvSpPr/>
            <p:nvPr/>
          </p:nvSpPr>
          <p:spPr>
            <a:xfrm>
              <a:off x="5896499" y="2669667"/>
              <a:ext cx="166825" cy="110926"/>
            </a:xfrm>
            <a:custGeom>
              <a:avLst/>
              <a:gdLst/>
              <a:ahLst/>
              <a:cxnLst/>
              <a:rect l="l" t="t" r="r" b="b"/>
              <a:pathLst>
                <a:path w="8307" h="5538" extrusionOk="0">
                  <a:moveTo>
                    <a:pt x="767" y="0"/>
                  </a:moveTo>
                  <a:cubicBezTo>
                    <a:pt x="467" y="67"/>
                    <a:pt x="234" y="301"/>
                    <a:pt x="134" y="567"/>
                  </a:cubicBezTo>
                  <a:cubicBezTo>
                    <a:pt x="34" y="801"/>
                    <a:pt x="0" y="1034"/>
                    <a:pt x="67" y="1235"/>
                  </a:cubicBezTo>
                  <a:lnTo>
                    <a:pt x="7205" y="5338"/>
                  </a:lnTo>
                  <a:lnTo>
                    <a:pt x="7405" y="5471"/>
                  </a:lnTo>
                  <a:lnTo>
                    <a:pt x="7572" y="5538"/>
                  </a:lnTo>
                  <a:cubicBezTo>
                    <a:pt x="7350" y="5443"/>
                    <a:pt x="8002" y="4294"/>
                    <a:pt x="8268" y="4294"/>
                  </a:cubicBezTo>
                  <a:cubicBezTo>
                    <a:pt x="8282" y="4294"/>
                    <a:pt x="8294" y="4297"/>
                    <a:pt x="8306" y="4303"/>
                  </a:cubicBezTo>
                  <a:lnTo>
                    <a:pt x="7906" y="4070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3437;p73">
              <a:extLst>
                <a:ext uri="{FF2B5EF4-FFF2-40B4-BE49-F238E27FC236}">
                  <a16:creationId xmlns:a16="http://schemas.microsoft.com/office/drawing/2014/main" id="{E6A30A53-B05F-31C0-B5EA-16E3818667B0}"/>
                </a:ext>
              </a:extLst>
            </p:cNvPr>
            <p:cNvSpPr/>
            <p:nvPr/>
          </p:nvSpPr>
          <p:spPr>
            <a:xfrm>
              <a:off x="6026452" y="2744319"/>
              <a:ext cx="24139" cy="29604"/>
            </a:xfrm>
            <a:custGeom>
              <a:avLst/>
              <a:gdLst/>
              <a:ahLst/>
              <a:cxnLst/>
              <a:rect l="l" t="t" r="r" b="b"/>
              <a:pathLst>
                <a:path w="1202" h="1478" extrusionOk="0">
                  <a:moveTo>
                    <a:pt x="1182" y="203"/>
                  </a:moveTo>
                  <a:lnTo>
                    <a:pt x="1201" y="210"/>
                  </a:lnTo>
                  <a:cubicBezTo>
                    <a:pt x="1195" y="207"/>
                    <a:pt x="1189" y="204"/>
                    <a:pt x="1182" y="203"/>
                  </a:cubicBezTo>
                  <a:close/>
                  <a:moveTo>
                    <a:pt x="795" y="1"/>
                  </a:moveTo>
                  <a:cubicBezTo>
                    <a:pt x="644" y="1"/>
                    <a:pt x="353" y="308"/>
                    <a:pt x="201" y="643"/>
                  </a:cubicBezTo>
                  <a:cubicBezTo>
                    <a:pt x="67" y="943"/>
                    <a:pt x="0" y="1210"/>
                    <a:pt x="101" y="1244"/>
                  </a:cubicBezTo>
                  <a:lnTo>
                    <a:pt x="442" y="1443"/>
                  </a:lnTo>
                  <a:lnTo>
                    <a:pt x="442" y="1443"/>
                  </a:lnTo>
                  <a:cubicBezTo>
                    <a:pt x="381" y="1330"/>
                    <a:pt x="448" y="1117"/>
                    <a:pt x="568" y="877"/>
                  </a:cubicBezTo>
                  <a:cubicBezTo>
                    <a:pt x="721" y="539"/>
                    <a:pt x="1015" y="202"/>
                    <a:pt x="1166" y="202"/>
                  </a:cubicBezTo>
                  <a:cubicBezTo>
                    <a:pt x="1171" y="202"/>
                    <a:pt x="1177" y="202"/>
                    <a:pt x="1182" y="203"/>
                  </a:cubicBezTo>
                  <a:lnTo>
                    <a:pt x="1182" y="203"/>
                  </a:lnTo>
                  <a:lnTo>
                    <a:pt x="1101" y="176"/>
                  </a:lnTo>
                  <a:lnTo>
                    <a:pt x="834" y="9"/>
                  </a:lnTo>
                  <a:cubicBezTo>
                    <a:pt x="823" y="4"/>
                    <a:pt x="810" y="1"/>
                    <a:pt x="795" y="1"/>
                  </a:cubicBezTo>
                  <a:close/>
                  <a:moveTo>
                    <a:pt x="442" y="1443"/>
                  </a:moveTo>
                  <a:cubicBezTo>
                    <a:pt x="449" y="1456"/>
                    <a:pt x="457" y="1467"/>
                    <a:pt x="467" y="1477"/>
                  </a:cubicBezTo>
                  <a:lnTo>
                    <a:pt x="501" y="1477"/>
                  </a:lnTo>
                  <a:lnTo>
                    <a:pt x="442" y="1443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3438;p73">
              <a:extLst>
                <a:ext uri="{FF2B5EF4-FFF2-40B4-BE49-F238E27FC236}">
                  <a16:creationId xmlns:a16="http://schemas.microsoft.com/office/drawing/2014/main" id="{7EDA87B5-2100-2EAC-5DE7-324A1B2532CB}"/>
                </a:ext>
              </a:extLst>
            </p:cNvPr>
            <p:cNvSpPr/>
            <p:nvPr/>
          </p:nvSpPr>
          <p:spPr>
            <a:xfrm>
              <a:off x="6029404" y="2747644"/>
              <a:ext cx="26549" cy="29604"/>
            </a:xfrm>
            <a:custGeom>
              <a:avLst/>
              <a:gdLst/>
              <a:ahLst/>
              <a:cxnLst/>
              <a:rect l="l" t="t" r="r" b="b"/>
              <a:pathLst>
                <a:path w="1322" h="1478" extrusionOk="0">
                  <a:moveTo>
                    <a:pt x="1319" y="209"/>
                  </a:moveTo>
                  <a:lnTo>
                    <a:pt x="1321" y="210"/>
                  </a:lnTo>
                  <a:cubicBezTo>
                    <a:pt x="1320" y="210"/>
                    <a:pt x="1319" y="209"/>
                    <a:pt x="1319" y="209"/>
                  </a:cubicBezTo>
                  <a:close/>
                  <a:moveTo>
                    <a:pt x="915" y="0"/>
                  </a:moveTo>
                  <a:cubicBezTo>
                    <a:pt x="648" y="0"/>
                    <a:pt x="1" y="1118"/>
                    <a:pt x="254" y="1244"/>
                  </a:cubicBezTo>
                  <a:lnTo>
                    <a:pt x="619" y="1477"/>
                  </a:lnTo>
                  <a:lnTo>
                    <a:pt x="619" y="1477"/>
                  </a:lnTo>
                  <a:cubicBezTo>
                    <a:pt x="370" y="1315"/>
                    <a:pt x="1016" y="200"/>
                    <a:pt x="1282" y="200"/>
                  </a:cubicBezTo>
                  <a:cubicBezTo>
                    <a:pt x="1295" y="200"/>
                    <a:pt x="1307" y="203"/>
                    <a:pt x="1319" y="209"/>
                  </a:cubicBezTo>
                  <a:lnTo>
                    <a:pt x="1319" y="209"/>
                  </a:lnTo>
                  <a:lnTo>
                    <a:pt x="954" y="10"/>
                  </a:lnTo>
                  <a:cubicBezTo>
                    <a:pt x="942" y="3"/>
                    <a:pt x="929" y="0"/>
                    <a:pt x="915" y="0"/>
                  </a:cubicBezTo>
                  <a:close/>
                  <a:moveTo>
                    <a:pt x="619" y="1477"/>
                  </a:moveTo>
                  <a:cubicBezTo>
                    <a:pt x="620" y="1477"/>
                    <a:pt x="620" y="1478"/>
                    <a:pt x="621" y="1478"/>
                  </a:cubicBezTo>
                  <a:lnTo>
                    <a:pt x="619" y="1477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3439;p73">
              <a:extLst>
                <a:ext uri="{FF2B5EF4-FFF2-40B4-BE49-F238E27FC236}">
                  <a16:creationId xmlns:a16="http://schemas.microsoft.com/office/drawing/2014/main" id="{C64759F6-DE97-B842-C4D3-D46BDD5F8052}"/>
                </a:ext>
              </a:extLst>
            </p:cNvPr>
            <p:cNvSpPr/>
            <p:nvPr/>
          </p:nvSpPr>
          <p:spPr>
            <a:xfrm>
              <a:off x="6036694" y="2751730"/>
              <a:ext cx="25947" cy="28863"/>
            </a:xfrm>
            <a:custGeom>
              <a:avLst/>
              <a:gdLst/>
              <a:ahLst/>
              <a:cxnLst/>
              <a:rect l="l" t="t" r="r" b="b"/>
              <a:pathLst>
                <a:path w="1292" h="1441" extrusionOk="0">
                  <a:moveTo>
                    <a:pt x="1283" y="202"/>
                  </a:moveTo>
                  <a:lnTo>
                    <a:pt x="1292" y="206"/>
                  </a:lnTo>
                  <a:cubicBezTo>
                    <a:pt x="1289" y="205"/>
                    <a:pt x="1286" y="203"/>
                    <a:pt x="1283" y="202"/>
                  </a:cubicBezTo>
                  <a:close/>
                  <a:moveTo>
                    <a:pt x="891" y="0"/>
                  </a:moveTo>
                  <a:cubicBezTo>
                    <a:pt x="606" y="0"/>
                    <a:pt x="0" y="1112"/>
                    <a:pt x="224" y="1241"/>
                  </a:cubicBezTo>
                  <a:lnTo>
                    <a:pt x="581" y="1435"/>
                  </a:lnTo>
                  <a:lnTo>
                    <a:pt x="581" y="1435"/>
                  </a:lnTo>
                  <a:cubicBezTo>
                    <a:pt x="392" y="1307"/>
                    <a:pt x="1025" y="197"/>
                    <a:pt x="1258" y="197"/>
                  </a:cubicBezTo>
                  <a:cubicBezTo>
                    <a:pt x="1267" y="197"/>
                    <a:pt x="1275" y="198"/>
                    <a:pt x="1283" y="202"/>
                  </a:cubicBezTo>
                  <a:lnTo>
                    <a:pt x="1283" y="202"/>
                  </a:lnTo>
                  <a:lnTo>
                    <a:pt x="925" y="6"/>
                  </a:lnTo>
                  <a:cubicBezTo>
                    <a:pt x="914" y="2"/>
                    <a:pt x="903" y="0"/>
                    <a:pt x="891" y="0"/>
                  </a:cubicBezTo>
                  <a:close/>
                  <a:moveTo>
                    <a:pt x="581" y="1435"/>
                  </a:moveTo>
                  <a:lnTo>
                    <a:pt x="581" y="1435"/>
                  </a:lnTo>
                  <a:cubicBezTo>
                    <a:pt x="584" y="1437"/>
                    <a:pt x="587" y="1439"/>
                    <a:pt x="591" y="1441"/>
                  </a:cubicBezTo>
                  <a:lnTo>
                    <a:pt x="581" y="1435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3440;p73">
              <a:extLst>
                <a:ext uri="{FF2B5EF4-FFF2-40B4-BE49-F238E27FC236}">
                  <a16:creationId xmlns:a16="http://schemas.microsoft.com/office/drawing/2014/main" id="{39B479F5-EF38-05C3-4207-DE35062CB4A6}"/>
                </a:ext>
              </a:extLst>
            </p:cNvPr>
            <p:cNvSpPr/>
            <p:nvPr/>
          </p:nvSpPr>
          <p:spPr>
            <a:xfrm>
              <a:off x="5870371" y="2661655"/>
              <a:ext cx="182891" cy="119619"/>
            </a:xfrm>
            <a:custGeom>
              <a:avLst/>
              <a:gdLst/>
              <a:ahLst/>
              <a:cxnLst/>
              <a:rect l="l" t="t" r="r" b="b"/>
              <a:pathLst>
                <a:path w="9107" h="5972" extrusionOk="0">
                  <a:moveTo>
                    <a:pt x="67" y="0"/>
                  </a:moveTo>
                  <a:lnTo>
                    <a:pt x="0" y="33"/>
                  </a:lnTo>
                  <a:cubicBezTo>
                    <a:pt x="0" y="67"/>
                    <a:pt x="0" y="100"/>
                    <a:pt x="0" y="100"/>
                  </a:cubicBezTo>
                  <a:lnTo>
                    <a:pt x="1368" y="1668"/>
                  </a:lnTo>
                  <a:lnTo>
                    <a:pt x="8506" y="5771"/>
                  </a:lnTo>
                  <a:lnTo>
                    <a:pt x="8706" y="5871"/>
                  </a:lnTo>
                  <a:lnTo>
                    <a:pt x="8864" y="5965"/>
                  </a:lnTo>
                  <a:lnTo>
                    <a:pt x="8864" y="5965"/>
                  </a:lnTo>
                  <a:cubicBezTo>
                    <a:pt x="8748" y="5883"/>
                    <a:pt x="8912" y="5462"/>
                    <a:pt x="9107" y="5137"/>
                  </a:cubicBezTo>
                  <a:cubicBezTo>
                    <a:pt x="9107" y="5120"/>
                    <a:pt x="9098" y="5112"/>
                    <a:pt x="9090" y="5112"/>
                  </a:cubicBezTo>
                  <a:cubicBezTo>
                    <a:pt x="9082" y="5112"/>
                    <a:pt x="9073" y="5120"/>
                    <a:pt x="9073" y="5137"/>
                  </a:cubicBezTo>
                  <a:lnTo>
                    <a:pt x="1535" y="801"/>
                  </a:lnTo>
                  <a:lnTo>
                    <a:pt x="67" y="0"/>
                  </a:lnTo>
                  <a:close/>
                  <a:moveTo>
                    <a:pt x="8864" y="5965"/>
                  </a:moveTo>
                  <a:cubicBezTo>
                    <a:pt x="8867" y="5968"/>
                    <a:pt x="8870" y="5969"/>
                    <a:pt x="8873" y="5971"/>
                  </a:cubicBezTo>
                  <a:lnTo>
                    <a:pt x="8864" y="59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3441;p73">
              <a:extLst>
                <a:ext uri="{FF2B5EF4-FFF2-40B4-BE49-F238E27FC236}">
                  <a16:creationId xmlns:a16="http://schemas.microsoft.com/office/drawing/2014/main" id="{6E26BB2F-A742-5010-3EE4-F6CAF0E35CB1}"/>
                </a:ext>
              </a:extLst>
            </p:cNvPr>
            <p:cNvSpPr/>
            <p:nvPr/>
          </p:nvSpPr>
          <p:spPr>
            <a:xfrm>
              <a:off x="6046555" y="2755696"/>
              <a:ext cx="53600" cy="43185"/>
            </a:xfrm>
            <a:custGeom>
              <a:avLst/>
              <a:gdLst/>
              <a:ahLst/>
              <a:cxnLst/>
              <a:rect l="l" t="t" r="r" b="b"/>
              <a:pathLst>
                <a:path w="2669" h="2156" extrusionOk="0">
                  <a:moveTo>
                    <a:pt x="792" y="1"/>
                  </a:moveTo>
                  <a:cubicBezTo>
                    <a:pt x="620" y="1"/>
                    <a:pt x="354" y="338"/>
                    <a:pt x="200" y="676"/>
                  </a:cubicBezTo>
                  <a:cubicBezTo>
                    <a:pt x="67" y="942"/>
                    <a:pt x="0" y="1209"/>
                    <a:pt x="100" y="1243"/>
                  </a:cubicBezTo>
                  <a:lnTo>
                    <a:pt x="1668" y="2143"/>
                  </a:lnTo>
                  <a:cubicBezTo>
                    <a:pt x="1701" y="2152"/>
                    <a:pt x="1737" y="2156"/>
                    <a:pt x="1773" y="2156"/>
                  </a:cubicBezTo>
                  <a:cubicBezTo>
                    <a:pt x="1881" y="2156"/>
                    <a:pt x="1993" y="2118"/>
                    <a:pt x="2068" y="2043"/>
                  </a:cubicBezTo>
                  <a:cubicBezTo>
                    <a:pt x="2402" y="1743"/>
                    <a:pt x="2669" y="1076"/>
                    <a:pt x="2369" y="909"/>
                  </a:cubicBezTo>
                  <a:lnTo>
                    <a:pt x="834" y="8"/>
                  </a:lnTo>
                  <a:cubicBezTo>
                    <a:pt x="821" y="3"/>
                    <a:pt x="807" y="1"/>
                    <a:pt x="792" y="1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3442;p73">
              <a:extLst>
                <a:ext uri="{FF2B5EF4-FFF2-40B4-BE49-F238E27FC236}">
                  <a16:creationId xmlns:a16="http://schemas.microsoft.com/office/drawing/2014/main" id="{61A04C92-E359-CC03-DBA0-F19E8F0D4519}"/>
                </a:ext>
              </a:extLst>
            </p:cNvPr>
            <p:cNvSpPr/>
            <p:nvPr/>
          </p:nvSpPr>
          <p:spPr>
            <a:xfrm>
              <a:off x="6076699" y="2773463"/>
              <a:ext cx="23456" cy="25719"/>
            </a:xfrm>
            <a:custGeom>
              <a:avLst/>
              <a:gdLst/>
              <a:ahLst/>
              <a:cxnLst/>
              <a:rect l="l" t="t" r="r" b="b"/>
              <a:pathLst>
                <a:path w="1168" h="1284" extrusionOk="0">
                  <a:moveTo>
                    <a:pt x="796" y="0"/>
                  </a:moveTo>
                  <a:cubicBezTo>
                    <a:pt x="762" y="0"/>
                    <a:pt x="728" y="8"/>
                    <a:pt x="701" y="22"/>
                  </a:cubicBezTo>
                  <a:cubicBezTo>
                    <a:pt x="367" y="156"/>
                    <a:pt x="134" y="422"/>
                    <a:pt x="67" y="789"/>
                  </a:cubicBezTo>
                  <a:cubicBezTo>
                    <a:pt x="0" y="1023"/>
                    <a:pt x="34" y="1190"/>
                    <a:pt x="134" y="1256"/>
                  </a:cubicBezTo>
                  <a:cubicBezTo>
                    <a:pt x="180" y="1275"/>
                    <a:pt x="227" y="1283"/>
                    <a:pt x="272" y="1283"/>
                  </a:cubicBezTo>
                  <a:cubicBezTo>
                    <a:pt x="388" y="1283"/>
                    <a:pt x="495" y="1228"/>
                    <a:pt x="567" y="1156"/>
                  </a:cubicBezTo>
                  <a:cubicBezTo>
                    <a:pt x="901" y="889"/>
                    <a:pt x="1168" y="256"/>
                    <a:pt x="934" y="55"/>
                  </a:cubicBezTo>
                  <a:cubicBezTo>
                    <a:pt x="895" y="16"/>
                    <a:pt x="845" y="0"/>
                    <a:pt x="79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3443;p73">
              <a:extLst>
                <a:ext uri="{FF2B5EF4-FFF2-40B4-BE49-F238E27FC236}">
                  <a16:creationId xmlns:a16="http://schemas.microsoft.com/office/drawing/2014/main" id="{5340C8F4-1B53-E2C7-C94C-F4C1515FDFB6}"/>
                </a:ext>
              </a:extLst>
            </p:cNvPr>
            <p:cNvSpPr/>
            <p:nvPr/>
          </p:nvSpPr>
          <p:spPr>
            <a:xfrm>
              <a:off x="6702369" y="2646773"/>
              <a:ext cx="182911" cy="91898"/>
            </a:xfrm>
            <a:custGeom>
              <a:avLst/>
              <a:gdLst/>
              <a:ahLst/>
              <a:cxnLst/>
              <a:rect l="l" t="t" r="r" b="b"/>
              <a:pathLst>
                <a:path w="9108" h="4588" extrusionOk="0">
                  <a:moveTo>
                    <a:pt x="4571" y="1"/>
                  </a:moveTo>
                  <a:cubicBezTo>
                    <a:pt x="3570" y="1"/>
                    <a:pt x="2569" y="226"/>
                    <a:pt x="1635" y="676"/>
                  </a:cubicBezTo>
                  <a:cubicBezTo>
                    <a:pt x="1" y="1577"/>
                    <a:pt x="1" y="3011"/>
                    <a:pt x="1635" y="3912"/>
                  </a:cubicBezTo>
                  <a:cubicBezTo>
                    <a:pt x="2569" y="4362"/>
                    <a:pt x="3570" y="4588"/>
                    <a:pt x="4571" y="4588"/>
                  </a:cubicBezTo>
                  <a:cubicBezTo>
                    <a:pt x="5571" y="4588"/>
                    <a:pt x="6572" y="4362"/>
                    <a:pt x="7506" y="3912"/>
                  </a:cubicBezTo>
                  <a:cubicBezTo>
                    <a:pt x="9107" y="3011"/>
                    <a:pt x="9107" y="1577"/>
                    <a:pt x="7506" y="676"/>
                  </a:cubicBezTo>
                  <a:cubicBezTo>
                    <a:pt x="6572" y="226"/>
                    <a:pt x="5571" y="1"/>
                    <a:pt x="45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3444;p73">
              <a:extLst>
                <a:ext uri="{FF2B5EF4-FFF2-40B4-BE49-F238E27FC236}">
                  <a16:creationId xmlns:a16="http://schemas.microsoft.com/office/drawing/2014/main" id="{B69DB4D1-3E86-A9A3-CB5F-F1EB8A91AF4E}"/>
                </a:ext>
              </a:extLst>
            </p:cNvPr>
            <p:cNvSpPr/>
            <p:nvPr/>
          </p:nvSpPr>
          <p:spPr>
            <a:xfrm>
              <a:off x="6713093" y="2547104"/>
              <a:ext cx="161463" cy="54722"/>
            </a:xfrm>
            <a:custGeom>
              <a:avLst/>
              <a:gdLst/>
              <a:ahLst/>
              <a:cxnLst/>
              <a:rect l="l" t="t" r="r" b="b"/>
              <a:pathLst>
                <a:path w="8040" h="2732" extrusionOk="0">
                  <a:moveTo>
                    <a:pt x="4142" y="0"/>
                  </a:moveTo>
                  <a:cubicBezTo>
                    <a:pt x="3208" y="0"/>
                    <a:pt x="2281" y="159"/>
                    <a:pt x="1402" y="482"/>
                  </a:cubicBezTo>
                  <a:cubicBezTo>
                    <a:pt x="1" y="1049"/>
                    <a:pt x="34" y="1916"/>
                    <a:pt x="1435" y="2383"/>
                  </a:cubicBezTo>
                  <a:cubicBezTo>
                    <a:pt x="2221" y="2615"/>
                    <a:pt x="3028" y="2732"/>
                    <a:pt x="3834" y="2732"/>
                  </a:cubicBezTo>
                  <a:cubicBezTo>
                    <a:pt x="4772" y="2732"/>
                    <a:pt x="5708" y="2573"/>
                    <a:pt x="6605" y="2250"/>
                  </a:cubicBezTo>
                  <a:cubicBezTo>
                    <a:pt x="8040" y="1683"/>
                    <a:pt x="8006" y="816"/>
                    <a:pt x="6539" y="349"/>
                  </a:cubicBezTo>
                  <a:cubicBezTo>
                    <a:pt x="5752" y="117"/>
                    <a:pt x="4945" y="0"/>
                    <a:pt x="414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3445;p73">
              <a:extLst>
                <a:ext uri="{FF2B5EF4-FFF2-40B4-BE49-F238E27FC236}">
                  <a16:creationId xmlns:a16="http://schemas.microsoft.com/office/drawing/2014/main" id="{E0BAB505-DCF2-4B1B-2763-79078B1D8E4E}"/>
                </a:ext>
              </a:extLst>
            </p:cNvPr>
            <p:cNvSpPr/>
            <p:nvPr/>
          </p:nvSpPr>
          <p:spPr>
            <a:xfrm>
              <a:off x="6717792" y="2518000"/>
              <a:ext cx="149394" cy="202924"/>
            </a:xfrm>
            <a:custGeom>
              <a:avLst/>
              <a:gdLst/>
              <a:ahLst/>
              <a:cxnLst/>
              <a:rect l="l" t="t" r="r" b="b"/>
              <a:pathLst>
                <a:path w="7439" h="10131" extrusionOk="0">
                  <a:moveTo>
                    <a:pt x="7439" y="0"/>
                  </a:moveTo>
                  <a:lnTo>
                    <a:pt x="0" y="200"/>
                  </a:lnTo>
                  <a:lnTo>
                    <a:pt x="767" y="8973"/>
                  </a:lnTo>
                  <a:cubicBezTo>
                    <a:pt x="834" y="9274"/>
                    <a:pt x="1134" y="9574"/>
                    <a:pt x="1701" y="9807"/>
                  </a:cubicBezTo>
                  <a:cubicBezTo>
                    <a:pt x="2376" y="10022"/>
                    <a:pt x="3072" y="10131"/>
                    <a:pt x="3766" y="10131"/>
                  </a:cubicBezTo>
                  <a:cubicBezTo>
                    <a:pt x="4582" y="10131"/>
                    <a:pt x="5396" y="9980"/>
                    <a:pt x="6171" y="9674"/>
                  </a:cubicBezTo>
                  <a:cubicBezTo>
                    <a:pt x="6738" y="9407"/>
                    <a:pt x="7038" y="9107"/>
                    <a:pt x="7072" y="8773"/>
                  </a:cubicBezTo>
                  <a:lnTo>
                    <a:pt x="7439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3446;p73">
              <a:extLst>
                <a:ext uri="{FF2B5EF4-FFF2-40B4-BE49-F238E27FC236}">
                  <a16:creationId xmlns:a16="http://schemas.microsoft.com/office/drawing/2014/main" id="{7C081764-E0A9-2DFA-EEE4-D469C142F93E}"/>
                </a:ext>
              </a:extLst>
            </p:cNvPr>
            <p:cNvSpPr/>
            <p:nvPr/>
          </p:nvSpPr>
          <p:spPr>
            <a:xfrm>
              <a:off x="6717792" y="2518000"/>
              <a:ext cx="148731" cy="54522"/>
            </a:xfrm>
            <a:custGeom>
              <a:avLst/>
              <a:gdLst/>
              <a:ahLst/>
              <a:cxnLst/>
              <a:rect l="l" t="t" r="r" b="b"/>
              <a:pathLst>
                <a:path w="7406" h="2722" extrusionOk="0">
                  <a:moveTo>
                    <a:pt x="7405" y="0"/>
                  </a:moveTo>
                  <a:lnTo>
                    <a:pt x="0" y="200"/>
                  </a:lnTo>
                  <a:lnTo>
                    <a:pt x="133" y="1968"/>
                  </a:lnTo>
                  <a:cubicBezTo>
                    <a:pt x="334" y="2102"/>
                    <a:pt x="567" y="2202"/>
                    <a:pt x="767" y="2302"/>
                  </a:cubicBezTo>
                  <a:cubicBezTo>
                    <a:pt x="1662" y="2580"/>
                    <a:pt x="2592" y="2722"/>
                    <a:pt x="3522" y="2722"/>
                  </a:cubicBezTo>
                  <a:cubicBezTo>
                    <a:pt x="4603" y="2722"/>
                    <a:pt x="5683" y="2530"/>
                    <a:pt x="6705" y="2135"/>
                  </a:cubicBezTo>
                  <a:lnTo>
                    <a:pt x="6905" y="2035"/>
                  </a:lnTo>
                  <a:cubicBezTo>
                    <a:pt x="7072" y="1968"/>
                    <a:pt x="7205" y="1868"/>
                    <a:pt x="7339" y="1768"/>
                  </a:cubicBezTo>
                  <a:lnTo>
                    <a:pt x="7405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3447;p73">
              <a:extLst>
                <a:ext uri="{FF2B5EF4-FFF2-40B4-BE49-F238E27FC236}">
                  <a16:creationId xmlns:a16="http://schemas.microsoft.com/office/drawing/2014/main" id="{43649D49-CA4B-DEDA-AD42-0E248CFFAC4F}"/>
                </a:ext>
              </a:extLst>
            </p:cNvPr>
            <p:cNvSpPr/>
            <p:nvPr/>
          </p:nvSpPr>
          <p:spPr>
            <a:xfrm>
              <a:off x="6707731" y="2484870"/>
              <a:ext cx="168834" cy="74632"/>
            </a:xfrm>
            <a:custGeom>
              <a:avLst/>
              <a:gdLst/>
              <a:ahLst/>
              <a:cxnLst/>
              <a:rect l="l" t="t" r="r" b="b"/>
              <a:pathLst>
                <a:path w="8407" h="3726" extrusionOk="0">
                  <a:moveTo>
                    <a:pt x="4366" y="0"/>
                  </a:moveTo>
                  <a:cubicBezTo>
                    <a:pt x="3294" y="0"/>
                    <a:pt x="2224" y="192"/>
                    <a:pt x="1202" y="587"/>
                  </a:cubicBezTo>
                  <a:cubicBezTo>
                    <a:pt x="1068" y="620"/>
                    <a:pt x="935" y="687"/>
                    <a:pt x="835" y="754"/>
                  </a:cubicBezTo>
                  <a:lnTo>
                    <a:pt x="1" y="787"/>
                  </a:lnTo>
                  <a:lnTo>
                    <a:pt x="34" y="2121"/>
                  </a:lnTo>
                  <a:cubicBezTo>
                    <a:pt x="34" y="2555"/>
                    <a:pt x="468" y="2989"/>
                    <a:pt x="1302" y="3289"/>
                  </a:cubicBezTo>
                  <a:cubicBezTo>
                    <a:pt x="2197" y="3582"/>
                    <a:pt x="3120" y="3725"/>
                    <a:pt x="4042" y="3725"/>
                  </a:cubicBezTo>
                  <a:cubicBezTo>
                    <a:pt x="5114" y="3725"/>
                    <a:pt x="6184" y="3532"/>
                    <a:pt x="7206" y="3155"/>
                  </a:cubicBezTo>
                  <a:cubicBezTo>
                    <a:pt x="8006" y="2788"/>
                    <a:pt x="8407" y="2355"/>
                    <a:pt x="8407" y="1921"/>
                  </a:cubicBezTo>
                  <a:lnTo>
                    <a:pt x="8373" y="554"/>
                  </a:lnTo>
                  <a:lnTo>
                    <a:pt x="7506" y="587"/>
                  </a:lnTo>
                  <a:cubicBezTo>
                    <a:pt x="7373" y="520"/>
                    <a:pt x="7239" y="487"/>
                    <a:pt x="7106" y="420"/>
                  </a:cubicBezTo>
                  <a:cubicBezTo>
                    <a:pt x="6211" y="142"/>
                    <a:pt x="5288" y="0"/>
                    <a:pt x="4366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3448;p73">
              <a:extLst>
                <a:ext uri="{FF2B5EF4-FFF2-40B4-BE49-F238E27FC236}">
                  <a16:creationId xmlns:a16="http://schemas.microsoft.com/office/drawing/2014/main" id="{0DA08099-71A5-6B35-0ED2-4567F1EAEB47}"/>
                </a:ext>
              </a:extLst>
            </p:cNvPr>
            <p:cNvSpPr/>
            <p:nvPr/>
          </p:nvSpPr>
          <p:spPr>
            <a:xfrm>
              <a:off x="6699035" y="2464159"/>
              <a:ext cx="185562" cy="68282"/>
            </a:xfrm>
            <a:custGeom>
              <a:avLst/>
              <a:gdLst/>
              <a:ahLst/>
              <a:cxnLst/>
              <a:rect l="l" t="t" r="r" b="b"/>
              <a:pathLst>
                <a:path w="9240" h="3409" extrusionOk="0">
                  <a:moveTo>
                    <a:pt x="4771" y="0"/>
                  </a:moveTo>
                  <a:cubicBezTo>
                    <a:pt x="3694" y="0"/>
                    <a:pt x="2623" y="192"/>
                    <a:pt x="1601" y="587"/>
                  </a:cubicBezTo>
                  <a:cubicBezTo>
                    <a:pt x="0" y="1287"/>
                    <a:pt x="33" y="2355"/>
                    <a:pt x="1668" y="2989"/>
                  </a:cubicBezTo>
                  <a:cubicBezTo>
                    <a:pt x="2563" y="3266"/>
                    <a:pt x="3486" y="3408"/>
                    <a:pt x="4408" y="3408"/>
                  </a:cubicBezTo>
                  <a:cubicBezTo>
                    <a:pt x="5480" y="3408"/>
                    <a:pt x="6550" y="3216"/>
                    <a:pt x="7572" y="2822"/>
                  </a:cubicBezTo>
                  <a:cubicBezTo>
                    <a:pt x="9240" y="2121"/>
                    <a:pt x="9207" y="1054"/>
                    <a:pt x="7539" y="420"/>
                  </a:cubicBezTo>
                  <a:cubicBezTo>
                    <a:pt x="6629" y="142"/>
                    <a:pt x="5697" y="0"/>
                    <a:pt x="477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3449;p73">
              <a:extLst>
                <a:ext uri="{FF2B5EF4-FFF2-40B4-BE49-F238E27FC236}">
                  <a16:creationId xmlns:a16="http://schemas.microsoft.com/office/drawing/2014/main" id="{32D2F5D5-B23F-D685-F702-F65C70BC354A}"/>
                </a:ext>
              </a:extLst>
            </p:cNvPr>
            <p:cNvSpPr/>
            <p:nvPr/>
          </p:nvSpPr>
          <p:spPr>
            <a:xfrm>
              <a:off x="6720463" y="2467885"/>
              <a:ext cx="142706" cy="54602"/>
            </a:xfrm>
            <a:custGeom>
              <a:avLst/>
              <a:gdLst/>
              <a:ahLst/>
              <a:cxnLst/>
              <a:rect l="l" t="t" r="r" b="b"/>
              <a:pathLst>
                <a:path w="7106" h="2726" extrusionOk="0">
                  <a:moveTo>
                    <a:pt x="6672" y="1"/>
                  </a:moveTo>
                  <a:lnTo>
                    <a:pt x="4537" y="67"/>
                  </a:lnTo>
                  <a:cubicBezTo>
                    <a:pt x="4289" y="44"/>
                    <a:pt x="4037" y="33"/>
                    <a:pt x="3784" y="33"/>
                  </a:cubicBezTo>
                  <a:cubicBezTo>
                    <a:pt x="3325" y="33"/>
                    <a:pt x="2866" y="69"/>
                    <a:pt x="2436" y="134"/>
                  </a:cubicBezTo>
                  <a:lnTo>
                    <a:pt x="367" y="167"/>
                  </a:lnTo>
                  <a:lnTo>
                    <a:pt x="101" y="1301"/>
                  </a:lnTo>
                  <a:cubicBezTo>
                    <a:pt x="0" y="1702"/>
                    <a:pt x="334" y="2135"/>
                    <a:pt x="1101" y="2402"/>
                  </a:cubicBezTo>
                  <a:cubicBezTo>
                    <a:pt x="1837" y="2617"/>
                    <a:pt x="2594" y="2726"/>
                    <a:pt x="3350" y="2726"/>
                  </a:cubicBezTo>
                  <a:cubicBezTo>
                    <a:pt x="4238" y="2726"/>
                    <a:pt x="5124" y="2575"/>
                    <a:pt x="5971" y="2269"/>
                  </a:cubicBezTo>
                  <a:cubicBezTo>
                    <a:pt x="6772" y="1935"/>
                    <a:pt x="7106" y="1502"/>
                    <a:pt x="6972" y="1101"/>
                  </a:cubicBezTo>
                  <a:lnTo>
                    <a:pt x="6672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3450;p73">
              <a:extLst>
                <a:ext uri="{FF2B5EF4-FFF2-40B4-BE49-F238E27FC236}">
                  <a16:creationId xmlns:a16="http://schemas.microsoft.com/office/drawing/2014/main" id="{A7D4BFAC-C898-77C6-DFF4-CBB8402EAF1D}"/>
                </a:ext>
              </a:extLst>
            </p:cNvPr>
            <p:cNvSpPr/>
            <p:nvPr/>
          </p:nvSpPr>
          <p:spPr>
            <a:xfrm>
              <a:off x="6721126" y="2448696"/>
              <a:ext cx="140035" cy="47311"/>
            </a:xfrm>
            <a:custGeom>
              <a:avLst/>
              <a:gdLst/>
              <a:ahLst/>
              <a:cxnLst/>
              <a:rect l="l" t="t" r="r" b="b"/>
              <a:pathLst>
                <a:path w="6973" h="2362" extrusionOk="0">
                  <a:moveTo>
                    <a:pt x="3633" y="1"/>
                  </a:moveTo>
                  <a:cubicBezTo>
                    <a:pt x="2808" y="1"/>
                    <a:pt x="1985" y="136"/>
                    <a:pt x="1202" y="391"/>
                  </a:cubicBezTo>
                  <a:cubicBezTo>
                    <a:pt x="1" y="892"/>
                    <a:pt x="1" y="1659"/>
                    <a:pt x="1235" y="2059"/>
                  </a:cubicBezTo>
                  <a:cubicBezTo>
                    <a:pt x="1916" y="2261"/>
                    <a:pt x="2619" y="2361"/>
                    <a:pt x="3324" y="2361"/>
                  </a:cubicBezTo>
                  <a:cubicBezTo>
                    <a:pt x="4137" y="2361"/>
                    <a:pt x="4952" y="2227"/>
                    <a:pt x="5738" y="1959"/>
                  </a:cubicBezTo>
                  <a:cubicBezTo>
                    <a:pt x="6972" y="1459"/>
                    <a:pt x="6939" y="725"/>
                    <a:pt x="5672" y="291"/>
                  </a:cubicBezTo>
                  <a:cubicBezTo>
                    <a:pt x="5005" y="95"/>
                    <a:pt x="4318" y="1"/>
                    <a:pt x="363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3451;p73">
              <a:extLst>
                <a:ext uri="{FF2B5EF4-FFF2-40B4-BE49-F238E27FC236}">
                  <a16:creationId xmlns:a16="http://schemas.microsoft.com/office/drawing/2014/main" id="{189754EF-64CA-4235-1857-D8B55048B3AC}"/>
                </a:ext>
              </a:extLst>
            </p:cNvPr>
            <p:cNvSpPr/>
            <p:nvPr/>
          </p:nvSpPr>
          <p:spPr>
            <a:xfrm>
              <a:off x="6736549" y="2457069"/>
              <a:ext cx="109209" cy="30345"/>
            </a:xfrm>
            <a:custGeom>
              <a:avLst/>
              <a:gdLst/>
              <a:ahLst/>
              <a:cxnLst/>
              <a:rect l="l" t="t" r="r" b="b"/>
              <a:pathLst>
                <a:path w="5438" h="1515" extrusionOk="0">
                  <a:moveTo>
                    <a:pt x="2970" y="0"/>
                  </a:moveTo>
                  <a:cubicBezTo>
                    <a:pt x="2880" y="0"/>
                    <a:pt x="2791" y="3"/>
                    <a:pt x="2702" y="7"/>
                  </a:cubicBezTo>
                  <a:cubicBezTo>
                    <a:pt x="1968" y="40"/>
                    <a:pt x="1268" y="140"/>
                    <a:pt x="600" y="374"/>
                  </a:cubicBezTo>
                  <a:cubicBezTo>
                    <a:pt x="100" y="607"/>
                    <a:pt x="0" y="807"/>
                    <a:pt x="0" y="841"/>
                  </a:cubicBezTo>
                  <a:cubicBezTo>
                    <a:pt x="0" y="841"/>
                    <a:pt x="33" y="907"/>
                    <a:pt x="133" y="974"/>
                  </a:cubicBezTo>
                  <a:cubicBezTo>
                    <a:pt x="267" y="1108"/>
                    <a:pt x="434" y="1174"/>
                    <a:pt x="634" y="1241"/>
                  </a:cubicBezTo>
                  <a:cubicBezTo>
                    <a:pt x="1216" y="1416"/>
                    <a:pt x="1824" y="1514"/>
                    <a:pt x="2435" y="1514"/>
                  </a:cubicBezTo>
                  <a:cubicBezTo>
                    <a:pt x="2524" y="1514"/>
                    <a:pt x="2613" y="1512"/>
                    <a:pt x="2702" y="1508"/>
                  </a:cubicBezTo>
                  <a:cubicBezTo>
                    <a:pt x="3436" y="1475"/>
                    <a:pt x="4136" y="1374"/>
                    <a:pt x="4803" y="1141"/>
                  </a:cubicBezTo>
                  <a:cubicBezTo>
                    <a:pt x="4970" y="1041"/>
                    <a:pt x="5137" y="974"/>
                    <a:pt x="5304" y="841"/>
                  </a:cubicBezTo>
                  <a:cubicBezTo>
                    <a:pt x="5371" y="807"/>
                    <a:pt x="5404" y="741"/>
                    <a:pt x="5437" y="674"/>
                  </a:cubicBezTo>
                  <a:cubicBezTo>
                    <a:pt x="5437" y="641"/>
                    <a:pt x="5304" y="474"/>
                    <a:pt x="4803" y="274"/>
                  </a:cubicBezTo>
                  <a:cubicBezTo>
                    <a:pt x="4221" y="99"/>
                    <a:pt x="3588" y="0"/>
                    <a:pt x="29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3452;p73">
              <a:extLst>
                <a:ext uri="{FF2B5EF4-FFF2-40B4-BE49-F238E27FC236}">
                  <a16:creationId xmlns:a16="http://schemas.microsoft.com/office/drawing/2014/main" id="{C91F3EF5-9EC5-800D-2925-9C6DCC85C652}"/>
                </a:ext>
              </a:extLst>
            </p:cNvPr>
            <p:cNvSpPr/>
            <p:nvPr/>
          </p:nvSpPr>
          <p:spPr>
            <a:xfrm>
              <a:off x="6739220" y="2463759"/>
              <a:ext cx="103847" cy="23655"/>
            </a:xfrm>
            <a:custGeom>
              <a:avLst/>
              <a:gdLst/>
              <a:ahLst/>
              <a:cxnLst/>
              <a:rect l="l" t="t" r="r" b="b"/>
              <a:pathLst>
                <a:path w="5171" h="1181" extrusionOk="0">
                  <a:moveTo>
                    <a:pt x="2837" y="0"/>
                  </a:moveTo>
                  <a:cubicBezTo>
                    <a:pt x="2747" y="0"/>
                    <a:pt x="2658" y="2"/>
                    <a:pt x="2569" y="6"/>
                  </a:cubicBezTo>
                  <a:cubicBezTo>
                    <a:pt x="1868" y="6"/>
                    <a:pt x="1135" y="140"/>
                    <a:pt x="467" y="373"/>
                  </a:cubicBezTo>
                  <a:cubicBezTo>
                    <a:pt x="301" y="440"/>
                    <a:pt x="134" y="540"/>
                    <a:pt x="0" y="640"/>
                  </a:cubicBezTo>
                  <a:cubicBezTo>
                    <a:pt x="134" y="774"/>
                    <a:pt x="301" y="840"/>
                    <a:pt x="501" y="907"/>
                  </a:cubicBezTo>
                  <a:cubicBezTo>
                    <a:pt x="1083" y="1082"/>
                    <a:pt x="1691" y="1180"/>
                    <a:pt x="2302" y="1180"/>
                  </a:cubicBezTo>
                  <a:cubicBezTo>
                    <a:pt x="2391" y="1180"/>
                    <a:pt x="2480" y="1178"/>
                    <a:pt x="2569" y="1174"/>
                  </a:cubicBezTo>
                  <a:cubicBezTo>
                    <a:pt x="3303" y="1141"/>
                    <a:pt x="4003" y="1040"/>
                    <a:pt x="4670" y="807"/>
                  </a:cubicBezTo>
                  <a:cubicBezTo>
                    <a:pt x="4837" y="707"/>
                    <a:pt x="5004" y="640"/>
                    <a:pt x="5171" y="507"/>
                  </a:cubicBezTo>
                  <a:cubicBezTo>
                    <a:pt x="5037" y="407"/>
                    <a:pt x="4871" y="340"/>
                    <a:pt x="4670" y="273"/>
                  </a:cubicBezTo>
                  <a:cubicBezTo>
                    <a:pt x="4088" y="99"/>
                    <a:pt x="3455" y="0"/>
                    <a:pt x="2837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3453;p73">
              <a:extLst>
                <a:ext uri="{FF2B5EF4-FFF2-40B4-BE49-F238E27FC236}">
                  <a16:creationId xmlns:a16="http://schemas.microsoft.com/office/drawing/2014/main" id="{DB14B6F6-9122-0E7B-6A63-93C019FEBE3A}"/>
                </a:ext>
              </a:extLst>
            </p:cNvPr>
            <p:cNvSpPr/>
            <p:nvPr/>
          </p:nvSpPr>
          <p:spPr>
            <a:xfrm>
              <a:off x="6812903" y="2472973"/>
              <a:ext cx="16769" cy="8553"/>
            </a:xfrm>
            <a:custGeom>
              <a:avLst/>
              <a:gdLst/>
              <a:ahLst/>
              <a:cxnLst/>
              <a:rect l="l" t="t" r="r" b="b"/>
              <a:pathLst>
                <a:path w="835" h="427" extrusionOk="0">
                  <a:moveTo>
                    <a:pt x="610" y="1"/>
                  </a:moveTo>
                  <a:cubicBezTo>
                    <a:pt x="484" y="1"/>
                    <a:pt x="359" y="38"/>
                    <a:pt x="234" y="113"/>
                  </a:cubicBezTo>
                  <a:cubicBezTo>
                    <a:pt x="67" y="214"/>
                    <a:pt x="1" y="347"/>
                    <a:pt x="101" y="414"/>
                  </a:cubicBezTo>
                  <a:cubicBezTo>
                    <a:pt x="143" y="422"/>
                    <a:pt x="184" y="426"/>
                    <a:pt x="225" y="426"/>
                  </a:cubicBezTo>
                  <a:cubicBezTo>
                    <a:pt x="349" y="426"/>
                    <a:pt x="468" y="389"/>
                    <a:pt x="568" y="314"/>
                  </a:cubicBezTo>
                  <a:cubicBezTo>
                    <a:pt x="735" y="180"/>
                    <a:pt x="835" y="47"/>
                    <a:pt x="735" y="13"/>
                  </a:cubicBezTo>
                  <a:cubicBezTo>
                    <a:pt x="693" y="5"/>
                    <a:pt x="651" y="1"/>
                    <a:pt x="6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3454;p73">
              <a:extLst>
                <a:ext uri="{FF2B5EF4-FFF2-40B4-BE49-F238E27FC236}">
                  <a16:creationId xmlns:a16="http://schemas.microsoft.com/office/drawing/2014/main" id="{77268855-D4CE-DF40-A8C0-5B83491F8EA2}"/>
                </a:ext>
              </a:extLst>
            </p:cNvPr>
            <p:cNvSpPr/>
            <p:nvPr/>
          </p:nvSpPr>
          <p:spPr>
            <a:xfrm>
              <a:off x="6720463" y="2572782"/>
              <a:ext cx="146723" cy="92018"/>
            </a:xfrm>
            <a:custGeom>
              <a:avLst/>
              <a:gdLst/>
              <a:ahLst/>
              <a:cxnLst/>
              <a:rect l="l" t="t" r="r" b="b"/>
              <a:pathLst>
                <a:path w="7306" h="4594" extrusionOk="0">
                  <a:moveTo>
                    <a:pt x="7306" y="1"/>
                  </a:moveTo>
                  <a:lnTo>
                    <a:pt x="7304" y="39"/>
                  </a:lnTo>
                  <a:lnTo>
                    <a:pt x="7304" y="39"/>
                  </a:lnTo>
                  <a:cubicBezTo>
                    <a:pt x="7305" y="26"/>
                    <a:pt x="7306" y="13"/>
                    <a:pt x="7306" y="1"/>
                  </a:cubicBezTo>
                  <a:close/>
                  <a:moveTo>
                    <a:pt x="0" y="167"/>
                  </a:moveTo>
                  <a:lnTo>
                    <a:pt x="0" y="167"/>
                  </a:lnTo>
                  <a:cubicBezTo>
                    <a:pt x="0" y="201"/>
                    <a:pt x="4" y="235"/>
                    <a:pt x="10" y="268"/>
                  </a:cubicBezTo>
                  <a:lnTo>
                    <a:pt x="10" y="268"/>
                  </a:lnTo>
                  <a:lnTo>
                    <a:pt x="0" y="167"/>
                  </a:lnTo>
                  <a:close/>
                  <a:moveTo>
                    <a:pt x="7304" y="39"/>
                  </a:moveTo>
                  <a:lnTo>
                    <a:pt x="7304" y="39"/>
                  </a:lnTo>
                  <a:cubicBezTo>
                    <a:pt x="7277" y="362"/>
                    <a:pt x="6912" y="711"/>
                    <a:pt x="6238" y="968"/>
                  </a:cubicBezTo>
                  <a:cubicBezTo>
                    <a:pt x="5341" y="1291"/>
                    <a:pt x="4405" y="1450"/>
                    <a:pt x="3467" y="1450"/>
                  </a:cubicBezTo>
                  <a:cubicBezTo>
                    <a:pt x="2661" y="1450"/>
                    <a:pt x="1854" y="1333"/>
                    <a:pt x="1068" y="1101"/>
                  </a:cubicBezTo>
                  <a:cubicBezTo>
                    <a:pt x="432" y="889"/>
                    <a:pt x="71" y="595"/>
                    <a:pt x="10" y="268"/>
                  </a:cubicBezTo>
                  <a:lnTo>
                    <a:pt x="10" y="268"/>
                  </a:lnTo>
                  <a:lnTo>
                    <a:pt x="301" y="3403"/>
                  </a:lnTo>
                  <a:cubicBezTo>
                    <a:pt x="301" y="3737"/>
                    <a:pt x="634" y="4037"/>
                    <a:pt x="1301" y="4270"/>
                  </a:cubicBezTo>
                  <a:cubicBezTo>
                    <a:pt x="2037" y="4485"/>
                    <a:pt x="2794" y="4594"/>
                    <a:pt x="3550" y="4594"/>
                  </a:cubicBezTo>
                  <a:cubicBezTo>
                    <a:pt x="4438" y="4594"/>
                    <a:pt x="5324" y="4443"/>
                    <a:pt x="6172" y="4137"/>
                  </a:cubicBezTo>
                  <a:cubicBezTo>
                    <a:pt x="6839" y="3870"/>
                    <a:pt x="7172" y="3536"/>
                    <a:pt x="7172" y="3203"/>
                  </a:cubicBezTo>
                  <a:lnTo>
                    <a:pt x="7304" y="39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3455;p73">
              <a:extLst>
                <a:ext uri="{FF2B5EF4-FFF2-40B4-BE49-F238E27FC236}">
                  <a16:creationId xmlns:a16="http://schemas.microsoft.com/office/drawing/2014/main" id="{A2F4CE4C-3C18-F1B3-4814-5873A76995ED}"/>
                </a:ext>
              </a:extLst>
            </p:cNvPr>
            <p:cNvSpPr/>
            <p:nvPr/>
          </p:nvSpPr>
          <p:spPr>
            <a:xfrm>
              <a:off x="6740767" y="2617950"/>
              <a:ext cx="37996" cy="33771"/>
            </a:xfrm>
            <a:custGeom>
              <a:avLst/>
              <a:gdLst/>
              <a:ahLst/>
              <a:cxnLst/>
              <a:rect l="l" t="t" r="r" b="b"/>
              <a:pathLst>
                <a:path w="1892" h="1686" extrusionOk="0">
                  <a:moveTo>
                    <a:pt x="340" y="0"/>
                  </a:moveTo>
                  <a:cubicBezTo>
                    <a:pt x="304" y="0"/>
                    <a:pt x="281" y="24"/>
                    <a:pt x="257" y="47"/>
                  </a:cubicBezTo>
                  <a:cubicBezTo>
                    <a:pt x="0" y="903"/>
                    <a:pt x="646" y="1686"/>
                    <a:pt x="1444" y="1686"/>
                  </a:cubicBezTo>
                  <a:cubicBezTo>
                    <a:pt x="1579" y="1686"/>
                    <a:pt x="1718" y="1663"/>
                    <a:pt x="1858" y="1615"/>
                  </a:cubicBezTo>
                  <a:cubicBezTo>
                    <a:pt x="1892" y="1615"/>
                    <a:pt x="1892" y="1548"/>
                    <a:pt x="1858" y="1548"/>
                  </a:cubicBezTo>
                  <a:cubicBezTo>
                    <a:pt x="1758" y="1482"/>
                    <a:pt x="1625" y="1382"/>
                    <a:pt x="1558" y="1281"/>
                  </a:cubicBezTo>
                  <a:cubicBezTo>
                    <a:pt x="1425" y="1081"/>
                    <a:pt x="1324" y="915"/>
                    <a:pt x="1258" y="714"/>
                  </a:cubicBezTo>
                  <a:cubicBezTo>
                    <a:pt x="1058" y="381"/>
                    <a:pt x="757" y="147"/>
                    <a:pt x="390" y="14"/>
                  </a:cubicBezTo>
                  <a:cubicBezTo>
                    <a:pt x="371" y="4"/>
                    <a:pt x="354" y="0"/>
                    <a:pt x="340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3456;p73">
              <a:extLst>
                <a:ext uri="{FF2B5EF4-FFF2-40B4-BE49-F238E27FC236}">
                  <a16:creationId xmlns:a16="http://schemas.microsoft.com/office/drawing/2014/main" id="{DC594C9A-5A23-3316-FDAA-29A070C4F95C}"/>
                </a:ext>
              </a:extLst>
            </p:cNvPr>
            <p:cNvSpPr/>
            <p:nvPr/>
          </p:nvSpPr>
          <p:spPr>
            <a:xfrm>
              <a:off x="6751270" y="2610178"/>
              <a:ext cx="38217" cy="35293"/>
            </a:xfrm>
            <a:custGeom>
              <a:avLst/>
              <a:gdLst/>
              <a:ahLst/>
              <a:cxnLst/>
              <a:rect l="l" t="t" r="r" b="b"/>
              <a:pathLst>
                <a:path w="1903" h="1762" extrusionOk="0">
                  <a:moveTo>
                    <a:pt x="532" y="0"/>
                  </a:moveTo>
                  <a:cubicBezTo>
                    <a:pt x="374" y="0"/>
                    <a:pt x="215" y="34"/>
                    <a:pt x="68" y="102"/>
                  </a:cubicBezTo>
                  <a:cubicBezTo>
                    <a:pt x="1" y="135"/>
                    <a:pt x="1" y="235"/>
                    <a:pt x="68" y="302"/>
                  </a:cubicBezTo>
                  <a:cubicBezTo>
                    <a:pt x="268" y="369"/>
                    <a:pt x="435" y="469"/>
                    <a:pt x="601" y="602"/>
                  </a:cubicBezTo>
                  <a:cubicBezTo>
                    <a:pt x="768" y="735"/>
                    <a:pt x="902" y="902"/>
                    <a:pt x="1035" y="1102"/>
                  </a:cubicBezTo>
                  <a:cubicBezTo>
                    <a:pt x="1135" y="1369"/>
                    <a:pt x="1302" y="1569"/>
                    <a:pt x="1502" y="1736"/>
                  </a:cubicBezTo>
                  <a:cubicBezTo>
                    <a:pt x="1535" y="1753"/>
                    <a:pt x="1569" y="1761"/>
                    <a:pt x="1598" y="1761"/>
                  </a:cubicBezTo>
                  <a:cubicBezTo>
                    <a:pt x="1627" y="1761"/>
                    <a:pt x="1652" y="1753"/>
                    <a:pt x="1669" y="1736"/>
                  </a:cubicBezTo>
                  <a:cubicBezTo>
                    <a:pt x="1902" y="1269"/>
                    <a:pt x="1769" y="702"/>
                    <a:pt x="1369" y="369"/>
                  </a:cubicBezTo>
                  <a:cubicBezTo>
                    <a:pt x="1148" y="126"/>
                    <a:pt x="841" y="0"/>
                    <a:pt x="532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3457;p73">
              <a:extLst>
                <a:ext uri="{FF2B5EF4-FFF2-40B4-BE49-F238E27FC236}">
                  <a16:creationId xmlns:a16="http://schemas.microsoft.com/office/drawing/2014/main" id="{EE9D53C5-619E-089B-01D0-54B6F9FAE562}"/>
                </a:ext>
              </a:extLst>
            </p:cNvPr>
            <p:cNvSpPr/>
            <p:nvPr/>
          </p:nvSpPr>
          <p:spPr>
            <a:xfrm>
              <a:off x="6960951" y="2244230"/>
              <a:ext cx="607616" cy="348442"/>
            </a:xfrm>
            <a:custGeom>
              <a:avLst/>
              <a:gdLst/>
              <a:ahLst/>
              <a:cxnLst/>
              <a:rect l="l" t="t" r="r" b="b"/>
              <a:pathLst>
                <a:path w="30256" h="17396" extrusionOk="0">
                  <a:moveTo>
                    <a:pt x="28450" y="0"/>
                  </a:moveTo>
                  <a:cubicBezTo>
                    <a:pt x="28263" y="0"/>
                    <a:pt x="28071" y="42"/>
                    <a:pt x="27887" y="125"/>
                  </a:cubicBezTo>
                  <a:lnTo>
                    <a:pt x="301" y="16070"/>
                  </a:lnTo>
                  <a:cubicBezTo>
                    <a:pt x="1" y="16170"/>
                    <a:pt x="1" y="16604"/>
                    <a:pt x="268" y="16704"/>
                  </a:cubicBezTo>
                  <a:lnTo>
                    <a:pt x="1235" y="17271"/>
                  </a:lnTo>
                  <a:cubicBezTo>
                    <a:pt x="1418" y="17354"/>
                    <a:pt x="1610" y="17396"/>
                    <a:pt x="1798" y="17396"/>
                  </a:cubicBezTo>
                  <a:cubicBezTo>
                    <a:pt x="1985" y="17396"/>
                    <a:pt x="2169" y="17354"/>
                    <a:pt x="2336" y="17271"/>
                  </a:cubicBezTo>
                  <a:lnTo>
                    <a:pt x="29955" y="1326"/>
                  </a:lnTo>
                  <a:cubicBezTo>
                    <a:pt x="30256" y="1126"/>
                    <a:pt x="30256" y="859"/>
                    <a:pt x="29955" y="692"/>
                  </a:cubicBezTo>
                  <a:lnTo>
                    <a:pt x="28988" y="125"/>
                  </a:lnTo>
                  <a:cubicBezTo>
                    <a:pt x="28821" y="42"/>
                    <a:pt x="28638" y="0"/>
                    <a:pt x="284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3458;p73">
              <a:extLst>
                <a:ext uri="{FF2B5EF4-FFF2-40B4-BE49-F238E27FC236}">
                  <a16:creationId xmlns:a16="http://schemas.microsoft.com/office/drawing/2014/main" id="{B150B269-4CC3-FB07-0741-B137039B681F}"/>
                </a:ext>
              </a:extLst>
            </p:cNvPr>
            <p:cNvSpPr/>
            <p:nvPr/>
          </p:nvSpPr>
          <p:spPr>
            <a:xfrm>
              <a:off x="6551650" y="1973625"/>
              <a:ext cx="700739" cy="422613"/>
            </a:xfrm>
            <a:custGeom>
              <a:avLst/>
              <a:gdLst/>
              <a:ahLst/>
              <a:cxnLst/>
              <a:rect l="l" t="t" r="r" b="b"/>
              <a:pathLst>
                <a:path w="34893" h="21099" extrusionOk="0">
                  <a:moveTo>
                    <a:pt x="28342" y="1"/>
                  </a:moveTo>
                  <a:cubicBezTo>
                    <a:pt x="28179" y="1"/>
                    <a:pt x="28020" y="42"/>
                    <a:pt x="27887" y="126"/>
                  </a:cubicBezTo>
                  <a:lnTo>
                    <a:pt x="467" y="15937"/>
                  </a:lnTo>
                  <a:cubicBezTo>
                    <a:pt x="201" y="16104"/>
                    <a:pt x="34" y="16404"/>
                    <a:pt x="0" y="16737"/>
                  </a:cubicBezTo>
                  <a:lnTo>
                    <a:pt x="0" y="16904"/>
                  </a:lnTo>
                  <a:cubicBezTo>
                    <a:pt x="0" y="17238"/>
                    <a:pt x="201" y="17571"/>
                    <a:pt x="467" y="17738"/>
                  </a:cubicBezTo>
                  <a:lnTo>
                    <a:pt x="6071" y="20974"/>
                  </a:lnTo>
                  <a:cubicBezTo>
                    <a:pt x="6222" y="21057"/>
                    <a:pt x="6380" y="21099"/>
                    <a:pt x="6538" y="21099"/>
                  </a:cubicBezTo>
                  <a:cubicBezTo>
                    <a:pt x="6697" y="21099"/>
                    <a:pt x="6855" y="21057"/>
                    <a:pt x="7005" y="20974"/>
                  </a:cubicBezTo>
                  <a:lnTo>
                    <a:pt x="34425" y="5129"/>
                  </a:lnTo>
                  <a:cubicBezTo>
                    <a:pt x="34692" y="4962"/>
                    <a:pt x="34859" y="4662"/>
                    <a:pt x="34892" y="4329"/>
                  </a:cubicBezTo>
                  <a:lnTo>
                    <a:pt x="34892" y="4162"/>
                  </a:lnTo>
                  <a:cubicBezTo>
                    <a:pt x="34859" y="3828"/>
                    <a:pt x="34692" y="3528"/>
                    <a:pt x="34425" y="3361"/>
                  </a:cubicBezTo>
                  <a:lnTo>
                    <a:pt x="28821" y="126"/>
                  </a:lnTo>
                  <a:cubicBezTo>
                    <a:pt x="28671" y="42"/>
                    <a:pt x="28504" y="1"/>
                    <a:pt x="2834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3459;p73">
              <a:extLst>
                <a:ext uri="{FF2B5EF4-FFF2-40B4-BE49-F238E27FC236}">
                  <a16:creationId xmlns:a16="http://schemas.microsoft.com/office/drawing/2014/main" id="{056C265B-D9F3-3CCB-A431-37C59D8B68C0}"/>
                </a:ext>
              </a:extLst>
            </p:cNvPr>
            <p:cNvSpPr/>
            <p:nvPr/>
          </p:nvSpPr>
          <p:spPr>
            <a:xfrm>
              <a:off x="6551650" y="1973625"/>
              <a:ext cx="700739" cy="422613"/>
            </a:xfrm>
            <a:custGeom>
              <a:avLst/>
              <a:gdLst/>
              <a:ahLst/>
              <a:cxnLst/>
              <a:rect l="l" t="t" r="r" b="b"/>
              <a:pathLst>
                <a:path w="34893" h="21099" extrusionOk="0">
                  <a:moveTo>
                    <a:pt x="28342" y="1"/>
                  </a:moveTo>
                  <a:cubicBezTo>
                    <a:pt x="28179" y="1"/>
                    <a:pt x="28020" y="42"/>
                    <a:pt x="27887" y="126"/>
                  </a:cubicBezTo>
                  <a:lnTo>
                    <a:pt x="467" y="15937"/>
                  </a:lnTo>
                  <a:cubicBezTo>
                    <a:pt x="201" y="16104"/>
                    <a:pt x="34" y="16404"/>
                    <a:pt x="0" y="16737"/>
                  </a:cubicBezTo>
                  <a:lnTo>
                    <a:pt x="0" y="16904"/>
                  </a:lnTo>
                  <a:cubicBezTo>
                    <a:pt x="0" y="17238"/>
                    <a:pt x="201" y="17571"/>
                    <a:pt x="467" y="17738"/>
                  </a:cubicBezTo>
                  <a:lnTo>
                    <a:pt x="6071" y="20974"/>
                  </a:lnTo>
                  <a:cubicBezTo>
                    <a:pt x="6222" y="21057"/>
                    <a:pt x="6380" y="21099"/>
                    <a:pt x="6538" y="21099"/>
                  </a:cubicBezTo>
                  <a:cubicBezTo>
                    <a:pt x="6697" y="21099"/>
                    <a:pt x="6855" y="21057"/>
                    <a:pt x="7005" y="20974"/>
                  </a:cubicBezTo>
                  <a:lnTo>
                    <a:pt x="34425" y="5129"/>
                  </a:lnTo>
                  <a:cubicBezTo>
                    <a:pt x="34692" y="4962"/>
                    <a:pt x="34859" y="4662"/>
                    <a:pt x="34892" y="4329"/>
                  </a:cubicBezTo>
                  <a:lnTo>
                    <a:pt x="34892" y="4162"/>
                  </a:lnTo>
                  <a:cubicBezTo>
                    <a:pt x="34859" y="3828"/>
                    <a:pt x="34692" y="3528"/>
                    <a:pt x="34425" y="3361"/>
                  </a:cubicBezTo>
                  <a:lnTo>
                    <a:pt x="28821" y="126"/>
                  </a:lnTo>
                  <a:cubicBezTo>
                    <a:pt x="28671" y="42"/>
                    <a:pt x="28504" y="1"/>
                    <a:pt x="283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3460;p73">
              <a:extLst>
                <a:ext uri="{FF2B5EF4-FFF2-40B4-BE49-F238E27FC236}">
                  <a16:creationId xmlns:a16="http://schemas.microsoft.com/office/drawing/2014/main" id="{828F5551-FF0D-45DC-2E54-D477A3744BFD}"/>
                </a:ext>
              </a:extLst>
            </p:cNvPr>
            <p:cNvSpPr/>
            <p:nvPr/>
          </p:nvSpPr>
          <p:spPr>
            <a:xfrm>
              <a:off x="6556329" y="1973625"/>
              <a:ext cx="692023" cy="396734"/>
            </a:xfrm>
            <a:custGeom>
              <a:avLst/>
              <a:gdLst/>
              <a:ahLst/>
              <a:cxnLst/>
              <a:rect l="l" t="t" r="r" b="b"/>
              <a:pathLst>
                <a:path w="34459" h="19807" extrusionOk="0">
                  <a:moveTo>
                    <a:pt x="28109" y="1"/>
                  </a:moveTo>
                  <a:cubicBezTo>
                    <a:pt x="27946" y="1"/>
                    <a:pt x="27787" y="42"/>
                    <a:pt x="27654" y="126"/>
                  </a:cubicBezTo>
                  <a:lnTo>
                    <a:pt x="234" y="15937"/>
                  </a:lnTo>
                  <a:cubicBezTo>
                    <a:pt x="1" y="16037"/>
                    <a:pt x="1" y="16371"/>
                    <a:pt x="234" y="16471"/>
                  </a:cubicBezTo>
                  <a:lnTo>
                    <a:pt x="5838" y="19706"/>
                  </a:lnTo>
                  <a:cubicBezTo>
                    <a:pt x="5989" y="19773"/>
                    <a:pt x="6147" y="19806"/>
                    <a:pt x="6305" y="19806"/>
                  </a:cubicBezTo>
                  <a:cubicBezTo>
                    <a:pt x="6464" y="19806"/>
                    <a:pt x="6622" y="19773"/>
                    <a:pt x="6772" y="19706"/>
                  </a:cubicBezTo>
                  <a:lnTo>
                    <a:pt x="34192" y="3862"/>
                  </a:lnTo>
                  <a:cubicBezTo>
                    <a:pt x="34459" y="3795"/>
                    <a:pt x="34459" y="3395"/>
                    <a:pt x="34192" y="3328"/>
                  </a:cubicBezTo>
                  <a:lnTo>
                    <a:pt x="28588" y="126"/>
                  </a:lnTo>
                  <a:cubicBezTo>
                    <a:pt x="28438" y="42"/>
                    <a:pt x="28271" y="1"/>
                    <a:pt x="28109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3461;p73">
              <a:extLst>
                <a:ext uri="{FF2B5EF4-FFF2-40B4-BE49-F238E27FC236}">
                  <a16:creationId xmlns:a16="http://schemas.microsoft.com/office/drawing/2014/main" id="{ED079517-2878-C8F9-EBD4-51337EE9B490}"/>
                </a:ext>
              </a:extLst>
            </p:cNvPr>
            <p:cNvSpPr/>
            <p:nvPr/>
          </p:nvSpPr>
          <p:spPr>
            <a:xfrm>
              <a:off x="6556329" y="1973625"/>
              <a:ext cx="692023" cy="396734"/>
            </a:xfrm>
            <a:custGeom>
              <a:avLst/>
              <a:gdLst/>
              <a:ahLst/>
              <a:cxnLst/>
              <a:rect l="l" t="t" r="r" b="b"/>
              <a:pathLst>
                <a:path w="34459" h="19807" extrusionOk="0">
                  <a:moveTo>
                    <a:pt x="28109" y="1"/>
                  </a:moveTo>
                  <a:cubicBezTo>
                    <a:pt x="27946" y="1"/>
                    <a:pt x="27787" y="42"/>
                    <a:pt x="27654" y="126"/>
                  </a:cubicBezTo>
                  <a:lnTo>
                    <a:pt x="234" y="15937"/>
                  </a:lnTo>
                  <a:cubicBezTo>
                    <a:pt x="1" y="16037"/>
                    <a:pt x="1" y="16371"/>
                    <a:pt x="234" y="16471"/>
                  </a:cubicBezTo>
                  <a:lnTo>
                    <a:pt x="5838" y="19706"/>
                  </a:lnTo>
                  <a:cubicBezTo>
                    <a:pt x="5989" y="19773"/>
                    <a:pt x="6147" y="19806"/>
                    <a:pt x="6305" y="19806"/>
                  </a:cubicBezTo>
                  <a:cubicBezTo>
                    <a:pt x="6464" y="19806"/>
                    <a:pt x="6622" y="19773"/>
                    <a:pt x="6772" y="19706"/>
                  </a:cubicBezTo>
                  <a:lnTo>
                    <a:pt x="34192" y="3862"/>
                  </a:lnTo>
                  <a:cubicBezTo>
                    <a:pt x="34459" y="3795"/>
                    <a:pt x="34459" y="3395"/>
                    <a:pt x="34192" y="3328"/>
                  </a:cubicBezTo>
                  <a:lnTo>
                    <a:pt x="28588" y="126"/>
                  </a:lnTo>
                  <a:cubicBezTo>
                    <a:pt x="28438" y="42"/>
                    <a:pt x="28271" y="1"/>
                    <a:pt x="28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3462;p73">
              <a:extLst>
                <a:ext uri="{FF2B5EF4-FFF2-40B4-BE49-F238E27FC236}">
                  <a16:creationId xmlns:a16="http://schemas.microsoft.com/office/drawing/2014/main" id="{5D36915E-F88E-645D-CABE-AB8E052DFA6B}"/>
                </a:ext>
              </a:extLst>
            </p:cNvPr>
            <p:cNvSpPr/>
            <p:nvPr/>
          </p:nvSpPr>
          <p:spPr>
            <a:xfrm>
              <a:off x="6904680" y="1615488"/>
              <a:ext cx="661879" cy="877314"/>
            </a:xfrm>
            <a:custGeom>
              <a:avLst/>
              <a:gdLst/>
              <a:ahLst/>
              <a:cxnLst/>
              <a:rect l="l" t="t" r="r" b="b"/>
              <a:pathLst>
                <a:path w="32958" h="43800" extrusionOk="0">
                  <a:moveTo>
                    <a:pt x="30830" y="0"/>
                  </a:moveTo>
                  <a:cubicBezTo>
                    <a:pt x="30424" y="0"/>
                    <a:pt x="30021" y="101"/>
                    <a:pt x="29655" y="293"/>
                  </a:cubicBezTo>
                  <a:lnTo>
                    <a:pt x="3303" y="15504"/>
                  </a:lnTo>
                  <a:cubicBezTo>
                    <a:pt x="2603" y="15937"/>
                    <a:pt x="2136" y="16671"/>
                    <a:pt x="2035" y="17505"/>
                  </a:cubicBezTo>
                  <a:lnTo>
                    <a:pt x="34" y="41556"/>
                  </a:lnTo>
                  <a:cubicBezTo>
                    <a:pt x="1" y="42356"/>
                    <a:pt x="368" y="43090"/>
                    <a:pt x="1035" y="43557"/>
                  </a:cubicBezTo>
                  <a:cubicBezTo>
                    <a:pt x="1369" y="43716"/>
                    <a:pt x="1741" y="43800"/>
                    <a:pt x="2115" y="43800"/>
                  </a:cubicBezTo>
                  <a:cubicBezTo>
                    <a:pt x="2525" y="43800"/>
                    <a:pt x="2937" y="43700"/>
                    <a:pt x="3303" y="43491"/>
                  </a:cubicBezTo>
                  <a:lnTo>
                    <a:pt x="29622" y="28313"/>
                  </a:lnTo>
                  <a:cubicBezTo>
                    <a:pt x="30322" y="27846"/>
                    <a:pt x="30789" y="27112"/>
                    <a:pt x="30923" y="26278"/>
                  </a:cubicBezTo>
                  <a:lnTo>
                    <a:pt x="32924" y="2261"/>
                  </a:lnTo>
                  <a:cubicBezTo>
                    <a:pt x="32958" y="1460"/>
                    <a:pt x="32557" y="693"/>
                    <a:pt x="31923" y="260"/>
                  </a:cubicBezTo>
                  <a:cubicBezTo>
                    <a:pt x="31573" y="84"/>
                    <a:pt x="31200" y="0"/>
                    <a:pt x="30830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3463;p73">
              <a:extLst>
                <a:ext uri="{FF2B5EF4-FFF2-40B4-BE49-F238E27FC236}">
                  <a16:creationId xmlns:a16="http://schemas.microsoft.com/office/drawing/2014/main" id="{BC8F3E32-3CA4-6E36-58CB-9BC3AD523324}"/>
                </a:ext>
              </a:extLst>
            </p:cNvPr>
            <p:cNvSpPr/>
            <p:nvPr/>
          </p:nvSpPr>
          <p:spPr>
            <a:xfrm>
              <a:off x="6904680" y="1615488"/>
              <a:ext cx="661879" cy="877314"/>
            </a:xfrm>
            <a:custGeom>
              <a:avLst/>
              <a:gdLst/>
              <a:ahLst/>
              <a:cxnLst/>
              <a:rect l="l" t="t" r="r" b="b"/>
              <a:pathLst>
                <a:path w="32958" h="43800" extrusionOk="0">
                  <a:moveTo>
                    <a:pt x="30830" y="0"/>
                  </a:moveTo>
                  <a:cubicBezTo>
                    <a:pt x="30424" y="0"/>
                    <a:pt x="30021" y="101"/>
                    <a:pt x="29655" y="293"/>
                  </a:cubicBezTo>
                  <a:lnTo>
                    <a:pt x="3303" y="15504"/>
                  </a:lnTo>
                  <a:cubicBezTo>
                    <a:pt x="2603" y="15937"/>
                    <a:pt x="2136" y="16671"/>
                    <a:pt x="2035" y="17505"/>
                  </a:cubicBezTo>
                  <a:lnTo>
                    <a:pt x="34" y="41556"/>
                  </a:lnTo>
                  <a:cubicBezTo>
                    <a:pt x="1" y="42356"/>
                    <a:pt x="368" y="43090"/>
                    <a:pt x="1035" y="43557"/>
                  </a:cubicBezTo>
                  <a:cubicBezTo>
                    <a:pt x="1369" y="43716"/>
                    <a:pt x="1741" y="43800"/>
                    <a:pt x="2115" y="43800"/>
                  </a:cubicBezTo>
                  <a:cubicBezTo>
                    <a:pt x="2525" y="43800"/>
                    <a:pt x="2937" y="43700"/>
                    <a:pt x="3303" y="43491"/>
                  </a:cubicBezTo>
                  <a:lnTo>
                    <a:pt x="29622" y="28313"/>
                  </a:lnTo>
                  <a:cubicBezTo>
                    <a:pt x="30322" y="27846"/>
                    <a:pt x="30789" y="27112"/>
                    <a:pt x="30923" y="26278"/>
                  </a:cubicBezTo>
                  <a:lnTo>
                    <a:pt x="32924" y="2261"/>
                  </a:lnTo>
                  <a:cubicBezTo>
                    <a:pt x="32958" y="1460"/>
                    <a:pt x="32557" y="693"/>
                    <a:pt x="31923" y="260"/>
                  </a:cubicBezTo>
                  <a:cubicBezTo>
                    <a:pt x="31573" y="84"/>
                    <a:pt x="31200" y="0"/>
                    <a:pt x="308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3464;p73">
              <a:extLst>
                <a:ext uri="{FF2B5EF4-FFF2-40B4-BE49-F238E27FC236}">
                  <a16:creationId xmlns:a16="http://schemas.microsoft.com/office/drawing/2014/main" id="{A2D4B76C-1AE8-7B8A-9B5C-BF4C57A6A4EB}"/>
                </a:ext>
              </a:extLst>
            </p:cNvPr>
            <p:cNvSpPr/>
            <p:nvPr/>
          </p:nvSpPr>
          <p:spPr>
            <a:xfrm>
              <a:off x="6954264" y="1615488"/>
              <a:ext cx="612295" cy="834370"/>
            </a:xfrm>
            <a:custGeom>
              <a:avLst/>
              <a:gdLst/>
              <a:ahLst/>
              <a:cxnLst/>
              <a:rect l="l" t="t" r="r" b="b"/>
              <a:pathLst>
                <a:path w="30489" h="41656" extrusionOk="0">
                  <a:moveTo>
                    <a:pt x="28361" y="0"/>
                  </a:moveTo>
                  <a:cubicBezTo>
                    <a:pt x="27955" y="0"/>
                    <a:pt x="27552" y="101"/>
                    <a:pt x="27186" y="293"/>
                  </a:cubicBezTo>
                  <a:lnTo>
                    <a:pt x="834" y="15504"/>
                  </a:lnTo>
                  <a:cubicBezTo>
                    <a:pt x="500" y="15704"/>
                    <a:pt x="200" y="16004"/>
                    <a:pt x="0" y="16371"/>
                  </a:cubicBezTo>
                  <a:lnTo>
                    <a:pt x="4103" y="18739"/>
                  </a:lnTo>
                  <a:lnTo>
                    <a:pt x="4103" y="41656"/>
                  </a:lnTo>
                  <a:lnTo>
                    <a:pt x="27186" y="28313"/>
                  </a:lnTo>
                  <a:cubicBezTo>
                    <a:pt x="27887" y="27846"/>
                    <a:pt x="28320" y="27112"/>
                    <a:pt x="28454" y="26278"/>
                  </a:cubicBezTo>
                  <a:lnTo>
                    <a:pt x="30455" y="2261"/>
                  </a:lnTo>
                  <a:cubicBezTo>
                    <a:pt x="30489" y="1460"/>
                    <a:pt x="30088" y="693"/>
                    <a:pt x="29454" y="260"/>
                  </a:cubicBezTo>
                  <a:cubicBezTo>
                    <a:pt x="29104" y="84"/>
                    <a:pt x="28731" y="0"/>
                    <a:pt x="2836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3465;p73">
              <a:extLst>
                <a:ext uri="{FF2B5EF4-FFF2-40B4-BE49-F238E27FC236}">
                  <a16:creationId xmlns:a16="http://schemas.microsoft.com/office/drawing/2014/main" id="{8124132D-67B1-4410-0631-56189F0B4F0F}"/>
                </a:ext>
              </a:extLst>
            </p:cNvPr>
            <p:cNvSpPr/>
            <p:nvPr/>
          </p:nvSpPr>
          <p:spPr>
            <a:xfrm>
              <a:off x="6954264" y="1615488"/>
              <a:ext cx="612295" cy="834370"/>
            </a:xfrm>
            <a:custGeom>
              <a:avLst/>
              <a:gdLst/>
              <a:ahLst/>
              <a:cxnLst/>
              <a:rect l="l" t="t" r="r" b="b"/>
              <a:pathLst>
                <a:path w="30489" h="41656" extrusionOk="0">
                  <a:moveTo>
                    <a:pt x="28361" y="0"/>
                  </a:moveTo>
                  <a:cubicBezTo>
                    <a:pt x="27955" y="0"/>
                    <a:pt x="27552" y="101"/>
                    <a:pt x="27186" y="293"/>
                  </a:cubicBezTo>
                  <a:lnTo>
                    <a:pt x="834" y="15504"/>
                  </a:lnTo>
                  <a:cubicBezTo>
                    <a:pt x="500" y="15704"/>
                    <a:pt x="200" y="16004"/>
                    <a:pt x="0" y="16371"/>
                  </a:cubicBezTo>
                  <a:lnTo>
                    <a:pt x="4103" y="18739"/>
                  </a:lnTo>
                  <a:lnTo>
                    <a:pt x="4103" y="41656"/>
                  </a:lnTo>
                  <a:lnTo>
                    <a:pt x="27186" y="28313"/>
                  </a:lnTo>
                  <a:cubicBezTo>
                    <a:pt x="27887" y="27846"/>
                    <a:pt x="28320" y="27112"/>
                    <a:pt x="28454" y="26278"/>
                  </a:cubicBezTo>
                  <a:lnTo>
                    <a:pt x="30455" y="2261"/>
                  </a:lnTo>
                  <a:cubicBezTo>
                    <a:pt x="30489" y="1460"/>
                    <a:pt x="30088" y="693"/>
                    <a:pt x="29454" y="260"/>
                  </a:cubicBezTo>
                  <a:cubicBezTo>
                    <a:pt x="29104" y="84"/>
                    <a:pt x="28731" y="0"/>
                    <a:pt x="283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3466;p73">
              <a:extLst>
                <a:ext uri="{FF2B5EF4-FFF2-40B4-BE49-F238E27FC236}">
                  <a16:creationId xmlns:a16="http://schemas.microsoft.com/office/drawing/2014/main" id="{8E7FAA31-A65A-1D49-37CD-FFADA3192FC1}"/>
                </a:ext>
              </a:extLst>
            </p:cNvPr>
            <p:cNvSpPr/>
            <p:nvPr/>
          </p:nvSpPr>
          <p:spPr>
            <a:xfrm>
              <a:off x="6948621" y="1644271"/>
              <a:ext cx="617557" cy="846147"/>
            </a:xfrm>
            <a:custGeom>
              <a:avLst/>
              <a:gdLst/>
              <a:ahLst/>
              <a:cxnLst/>
              <a:rect l="l" t="t" r="r" b="b"/>
              <a:pathLst>
                <a:path w="30751" h="42244" extrusionOk="0">
                  <a:moveTo>
                    <a:pt x="30157" y="0"/>
                  </a:moveTo>
                  <a:cubicBezTo>
                    <a:pt x="30005" y="0"/>
                    <a:pt x="29829" y="51"/>
                    <a:pt x="29635" y="157"/>
                  </a:cubicBezTo>
                  <a:lnTo>
                    <a:pt x="3317" y="15368"/>
                  </a:lnTo>
                  <a:cubicBezTo>
                    <a:pt x="2616" y="15801"/>
                    <a:pt x="2149" y="16569"/>
                    <a:pt x="2049" y="17403"/>
                  </a:cubicBezTo>
                  <a:lnTo>
                    <a:pt x="48" y="41420"/>
                  </a:lnTo>
                  <a:cubicBezTo>
                    <a:pt x="0" y="41941"/>
                    <a:pt x="239" y="42243"/>
                    <a:pt x="608" y="42243"/>
                  </a:cubicBezTo>
                  <a:cubicBezTo>
                    <a:pt x="759" y="42243"/>
                    <a:pt x="931" y="42193"/>
                    <a:pt x="1115" y="42087"/>
                  </a:cubicBezTo>
                  <a:lnTo>
                    <a:pt x="27434" y="26909"/>
                  </a:lnTo>
                  <a:cubicBezTo>
                    <a:pt x="28134" y="26442"/>
                    <a:pt x="28601" y="25708"/>
                    <a:pt x="28735" y="24875"/>
                  </a:cubicBezTo>
                  <a:lnTo>
                    <a:pt x="30703" y="824"/>
                  </a:lnTo>
                  <a:cubicBezTo>
                    <a:pt x="30750" y="303"/>
                    <a:pt x="30528" y="0"/>
                    <a:pt x="30157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3467;p73">
              <a:extLst>
                <a:ext uri="{FF2B5EF4-FFF2-40B4-BE49-F238E27FC236}">
                  <a16:creationId xmlns:a16="http://schemas.microsoft.com/office/drawing/2014/main" id="{E3830A6E-B426-3EDB-2A44-13D56A4A408F}"/>
                </a:ext>
              </a:extLst>
            </p:cNvPr>
            <p:cNvSpPr/>
            <p:nvPr/>
          </p:nvSpPr>
          <p:spPr>
            <a:xfrm>
              <a:off x="6948621" y="1644271"/>
              <a:ext cx="617557" cy="846147"/>
            </a:xfrm>
            <a:custGeom>
              <a:avLst/>
              <a:gdLst/>
              <a:ahLst/>
              <a:cxnLst/>
              <a:rect l="l" t="t" r="r" b="b"/>
              <a:pathLst>
                <a:path w="30751" h="42244" extrusionOk="0">
                  <a:moveTo>
                    <a:pt x="30157" y="0"/>
                  </a:moveTo>
                  <a:cubicBezTo>
                    <a:pt x="30005" y="0"/>
                    <a:pt x="29829" y="51"/>
                    <a:pt x="29635" y="157"/>
                  </a:cubicBezTo>
                  <a:lnTo>
                    <a:pt x="3317" y="15368"/>
                  </a:lnTo>
                  <a:cubicBezTo>
                    <a:pt x="2616" y="15801"/>
                    <a:pt x="2149" y="16569"/>
                    <a:pt x="2049" y="17403"/>
                  </a:cubicBezTo>
                  <a:lnTo>
                    <a:pt x="48" y="41420"/>
                  </a:lnTo>
                  <a:cubicBezTo>
                    <a:pt x="0" y="41941"/>
                    <a:pt x="239" y="42243"/>
                    <a:pt x="608" y="42243"/>
                  </a:cubicBezTo>
                  <a:cubicBezTo>
                    <a:pt x="759" y="42243"/>
                    <a:pt x="931" y="42193"/>
                    <a:pt x="1115" y="42087"/>
                  </a:cubicBezTo>
                  <a:lnTo>
                    <a:pt x="27434" y="26909"/>
                  </a:lnTo>
                  <a:cubicBezTo>
                    <a:pt x="28134" y="26442"/>
                    <a:pt x="28601" y="25708"/>
                    <a:pt x="28735" y="24875"/>
                  </a:cubicBezTo>
                  <a:lnTo>
                    <a:pt x="30703" y="824"/>
                  </a:lnTo>
                  <a:cubicBezTo>
                    <a:pt x="30750" y="303"/>
                    <a:pt x="30528" y="0"/>
                    <a:pt x="301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3468;p73">
              <a:extLst>
                <a:ext uri="{FF2B5EF4-FFF2-40B4-BE49-F238E27FC236}">
                  <a16:creationId xmlns:a16="http://schemas.microsoft.com/office/drawing/2014/main" id="{9E81EE25-79F7-FBD5-73F4-4E5BCDA520FC}"/>
                </a:ext>
              </a:extLst>
            </p:cNvPr>
            <p:cNvSpPr/>
            <p:nvPr/>
          </p:nvSpPr>
          <p:spPr>
            <a:xfrm>
              <a:off x="7220739" y="2018091"/>
              <a:ext cx="73321" cy="98107"/>
            </a:xfrm>
            <a:custGeom>
              <a:avLst/>
              <a:gdLst/>
              <a:ahLst/>
              <a:cxnLst/>
              <a:rect l="l" t="t" r="r" b="b"/>
              <a:pathLst>
                <a:path w="3651" h="4898" extrusionOk="0">
                  <a:moveTo>
                    <a:pt x="2704" y="1"/>
                  </a:moveTo>
                  <a:cubicBezTo>
                    <a:pt x="2497" y="1"/>
                    <a:pt x="2262" y="68"/>
                    <a:pt x="2009" y="207"/>
                  </a:cubicBezTo>
                  <a:cubicBezTo>
                    <a:pt x="908" y="974"/>
                    <a:pt x="207" y="2142"/>
                    <a:pt x="74" y="3443"/>
                  </a:cubicBezTo>
                  <a:cubicBezTo>
                    <a:pt x="0" y="4351"/>
                    <a:pt x="360" y="4898"/>
                    <a:pt x="940" y="4898"/>
                  </a:cubicBezTo>
                  <a:cubicBezTo>
                    <a:pt x="1149" y="4898"/>
                    <a:pt x="1386" y="4827"/>
                    <a:pt x="1642" y="4677"/>
                  </a:cubicBezTo>
                  <a:cubicBezTo>
                    <a:pt x="2709" y="3910"/>
                    <a:pt x="3410" y="2742"/>
                    <a:pt x="3576" y="1441"/>
                  </a:cubicBezTo>
                  <a:cubicBezTo>
                    <a:pt x="3650" y="530"/>
                    <a:pt x="3288" y="1"/>
                    <a:pt x="2704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3469;p73">
              <a:extLst>
                <a:ext uri="{FF2B5EF4-FFF2-40B4-BE49-F238E27FC236}">
                  <a16:creationId xmlns:a16="http://schemas.microsoft.com/office/drawing/2014/main" id="{C40F0B3A-A999-9865-9BEA-01F9EBCB866F}"/>
                </a:ext>
              </a:extLst>
            </p:cNvPr>
            <p:cNvSpPr/>
            <p:nvPr/>
          </p:nvSpPr>
          <p:spPr>
            <a:xfrm>
              <a:off x="7212826" y="2144501"/>
              <a:ext cx="152105" cy="88212"/>
            </a:xfrm>
            <a:custGeom>
              <a:avLst/>
              <a:gdLst/>
              <a:ahLst/>
              <a:cxnLst/>
              <a:rect l="l" t="t" r="r" b="b"/>
              <a:pathLst>
                <a:path w="7574" h="4404" extrusionOk="0">
                  <a:moveTo>
                    <a:pt x="6472" y="1"/>
                  </a:moveTo>
                  <a:lnTo>
                    <a:pt x="1" y="3770"/>
                  </a:lnTo>
                  <a:lnTo>
                    <a:pt x="1102" y="4404"/>
                  </a:lnTo>
                  <a:lnTo>
                    <a:pt x="7573" y="668"/>
                  </a:lnTo>
                  <a:lnTo>
                    <a:pt x="6472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3470;p73">
              <a:extLst>
                <a:ext uri="{FF2B5EF4-FFF2-40B4-BE49-F238E27FC236}">
                  <a16:creationId xmlns:a16="http://schemas.microsoft.com/office/drawing/2014/main" id="{FAB9E820-FC2A-C8C0-8817-2C6724D8BAB2}"/>
                </a:ext>
              </a:extLst>
            </p:cNvPr>
            <p:cNvSpPr/>
            <p:nvPr/>
          </p:nvSpPr>
          <p:spPr>
            <a:xfrm>
              <a:off x="7212826" y="2144501"/>
              <a:ext cx="152105" cy="88212"/>
            </a:xfrm>
            <a:custGeom>
              <a:avLst/>
              <a:gdLst/>
              <a:ahLst/>
              <a:cxnLst/>
              <a:rect l="l" t="t" r="r" b="b"/>
              <a:pathLst>
                <a:path w="7574" h="4404" extrusionOk="0">
                  <a:moveTo>
                    <a:pt x="6472" y="1"/>
                  </a:moveTo>
                  <a:lnTo>
                    <a:pt x="1" y="3770"/>
                  </a:lnTo>
                  <a:lnTo>
                    <a:pt x="1102" y="4404"/>
                  </a:lnTo>
                  <a:lnTo>
                    <a:pt x="7573" y="668"/>
                  </a:lnTo>
                  <a:lnTo>
                    <a:pt x="6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3471;p73">
              <a:extLst>
                <a:ext uri="{FF2B5EF4-FFF2-40B4-BE49-F238E27FC236}">
                  <a16:creationId xmlns:a16="http://schemas.microsoft.com/office/drawing/2014/main" id="{EE2D7105-ED19-DB52-6D4F-A45276F213D0}"/>
                </a:ext>
              </a:extLst>
            </p:cNvPr>
            <p:cNvSpPr/>
            <p:nvPr/>
          </p:nvSpPr>
          <p:spPr>
            <a:xfrm>
              <a:off x="7169970" y="2157861"/>
              <a:ext cx="263944" cy="314050"/>
            </a:xfrm>
            <a:custGeom>
              <a:avLst/>
              <a:gdLst/>
              <a:ahLst/>
              <a:cxnLst/>
              <a:rect l="l" t="t" r="r" b="b"/>
              <a:pathLst>
                <a:path w="13143" h="15679" extrusionOk="0">
                  <a:moveTo>
                    <a:pt x="9740" y="1"/>
                  </a:moveTo>
                  <a:lnTo>
                    <a:pt x="3269" y="3770"/>
                  </a:lnTo>
                  <a:lnTo>
                    <a:pt x="2168" y="3136"/>
                  </a:lnTo>
                  <a:lnTo>
                    <a:pt x="2902" y="13244"/>
                  </a:lnTo>
                  <a:lnTo>
                    <a:pt x="3002" y="13777"/>
                  </a:lnTo>
                  <a:lnTo>
                    <a:pt x="3002" y="13777"/>
                  </a:lnTo>
                  <a:lnTo>
                    <a:pt x="2535" y="13510"/>
                  </a:lnTo>
                  <a:lnTo>
                    <a:pt x="467" y="12310"/>
                  </a:lnTo>
                  <a:cubicBezTo>
                    <a:pt x="389" y="12271"/>
                    <a:pt x="317" y="12252"/>
                    <a:pt x="254" y="12252"/>
                  </a:cubicBezTo>
                  <a:cubicBezTo>
                    <a:pt x="101" y="12252"/>
                    <a:pt x="0" y="12364"/>
                    <a:pt x="0" y="12576"/>
                  </a:cubicBezTo>
                  <a:lnTo>
                    <a:pt x="0" y="12777"/>
                  </a:lnTo>
                  <a:cubicBezTo>
                    <a:pt x="0" y="13077"/>
                    <a:pt x="167" y="13377"/>
                    <a:pt x="434" y="13577"/>
                  </a:cubicBezTo>
                  <a:lnTo>
                    <a:pt x="3903" y="15579"/>
                  </a:lnTo>
                  <a:cubicBezTo>
                    <a:pt x="4036" y="15645"/>
                    <a:pt x="4170" y="15679"/>
                    <a:pt x="4337" y="15679"/>
                  </a:cubicBezTo>
                  <a:cubicBezTo>
                    <a:pt x="4503" y="15679"/>
                    <a:pt x="4670" y="15645"/>
                    <a:pt x="4837" y="15579"/>
                  </a:cubicBezTo>
                  <a:lnTo>
                    <a:pt x="12709" y="11009"/>
                  </a:lnTo>
                  <a:cubicBezTo>
                    <a:pt x="12976" y="10842"/>
                    <a:pt x="13143" y="10542"/>
                    <a:pt x="13109" y="10241"/>
                  </a:cubicBezTo>
                  <a:lnTo>
                    <a:pt x="9740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3472;p73">
              <a:extLst>
                <a:ext uri="{FF2B5EF4-FFF2-40B4-BE49-F238E27FC236}">
                  <a16:creationId xmlns:a16="http://schemas.microsoft.com/office/drawing/2014/main" id="{4364C2C4-36AF-2988-D356-80E95D6206FC}"/>
                </a:ext>
              </a:extLst>
            </p:cNvPr>
            <p:cNvSpPr/>
            <p:nvPr/>
          </p:nvSpPr>
          <p:spPr>
            <a:xfrm>
              <a:off x="7169970" y="2157861"/>
              <a:ext cx="263944" cy="314050"/>
            </a:xfrm>
            <a:custGeom>
              <a:avLst/>
              <a:gdLst/>
              <a:ahLst/>
              <a:cxnLst/>
              <a:rect l="l" t="t" r="r" b="b"/>
              <a:pathLst>
                <a:path w="13143" h="15679" extrusionOk="0">
                  <a:moveTo>
                    <a:pt x="9740" y="1"/>
                  </a:moveTo>
                  <a:lnTo>
                    <a:pt x="3269" y="3770"/>
                  </a:lnTo>
                  <a:lnTo>
                    <a:pt x="2168" y="3136"/>
                  </a:lnTo>
                  <a:lnTo>
                    <a:pt x="2902" y="13244"/>
                  </a:lnTo>
                  <a:lnTo>
                    <a:pt x="3002" y="13777"/>
                  </a:lnTo>
                  <a:lnTo>
                    <a:pt x="3002" y="13777"/>
                  </a:lnTo>
                  <a:lnTo>
                    <a:pt x="2535" y="13510"/>
                  </a:lnTo>
                  <a:lnTo>
                    <a:pt x="467" y="12310"/>
                  </a:lnTo>
                  <a:cubicBezTo>
                    <a:pt x="389" y="12271"/>
                    <a:pt x="317" y="12252"/>
                    <a:pt x="254" y="12252"/>
                  </a:cubicBezTo>
                  <a:cubicBezTo>
                    <a:pt x="101" y="12252"/>
                    <a:pt x="0" y="12364"/>
                    <a:pt x="0" y="12576"/>
                  </a:cubicBezTo>
                  <a:lnTo>
                    <a:pt x="0" y="12777"/>
                  </a:lnTo>
                  <a:cubicBezTo>
                    <a:pt x="0" y="13077"/>
                    <a:pt x="167" y="13377"/>
                    <a:pt x="434" y="13577"/>
                  </a:cubicBezTo>
                  <a:lnTo>
                    <a:pt x="3903" y="15579"/>
                  </a:lnTo>
                  <a:cubicBezTo>
                    <a:pt x="4036" y="15645"/>
                    <a:pt x="4170" y="15679"/>
                    <a:pt x="4337" y="15679"/>
                  </a:cubicBezTo>
                  <a:cubicBezTo>
                    <a:pt x="4503" y="15679"/>
                    <a:pt x="4670" y="15645"/>
                    <a:pt x="4837" y="15579"/>
                  </a:cubicBezTo>
                  <a:lnTo>
                    <a:pt x="12709" y="11009"/>
                  </a:lnTo>
                  <a:cubicBezTo>
                    <a:pt x="12976" y="10842"/>
                    <a:pt x="13143" y="10542"/>
                    <a:pt x="13109" y="10241"/>
                  </a:cubicBezTo>
                  <a:lnTo>
                    <a:pt x="97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3473;p73">
              <a:extLst>
                <a:ext uri="{FF2B5EF4-FFF2-40B4-BE49-F238E27FC236}">
                  <a16:creationId xmlns:a16="http://schemas.microsoft.com/office/drawing/2014/main" id="{55D6DFE8-5B8D-B6CD-56BA-5F77795AAFF2}"/>
                </a:ext>
              </a:extLst>
            </p:cNvPr>
            <p:cNvSpPr/>
            <p:nvPr/>
          </p:nvSpPr>
          <p:spPr>
            <a:xfrm>
              <a:off x="7171978" y="2372342"/>
              <a:ext cx="64987" cy="72188"/>
            </a:xfrm>
            <a:custGeom>
              <a:avLst/>
              <a:gdLst/>
              <a:ahLst/>
              <a:cxnLst/>
              <a:rect l="l" t="t" r="r" b="b"/>
              <a:pathLst>
                <a:path w="3236" h="3604" extrusionOk="0">
                  <a:moveTo>
                    <a:pt x="2669" y="0"/>
                  </a:moveTo>
                  <a:lnTo>
                    <a:pt x="0" y="1535"/>
                  </a:lnTo>
                  <a:lnTo>
                    <a:pt x="3236" y="3603"/>
                  </a:lnTo>
                  <a:lnTo>
                    <a:pt x="2669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3474;p73">
              <a:extLst>
                <a:ext uri="{FF2B5EF4-FFF2-40B4-BE49-F238E27FC236}">
                  <a16:creationId xmlns:a16="http://schemas.microsoft.com/office/drawing/2014/main" id="{FA18EB0A-A8EF-8D1E-0BBA-45A3CC8A8DED}"/>
                </a:ext>
              </a:extLst>
            </p:cNvPr>
            <p:cNvSpPr/>
            <p:nvPr/>
          </p:nvSpPr>
          <p:spPr>
            <a:xfrm>
              <a:off x="7171978" y="2372342"/>
              <a:ext cx="64987" cy="72188"/>
            </a:xfrm>
            <a:custGeom>
              <a:avLst/>
              <a:gdLst/>
              <a:ahLst/>
              <a:cxnLst/>
              <a:rect l="l" t="t" r="r" b="b"/>
              <a:pathLst>
                <a:path w="3236" h="3604" extrusionOk="0">
                  <a:moveTo>
                    <a:pt x="2669" y="0"/>
                  </a:moveTo>
                  <a:lnTo>
                    <a:pt x="0" y="1535"/>
                  </a:lnTo>
                  <a:lnTo>
                    <a:pt x="3236" y="3603"/>
                  </a:lnTo>
                  <a:lnTo>
                    <a:pt x="26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3475;p73">
              <a:extLst>
                <a:ext uri="{FF2B5EF4-FFF2-40B4-BE49-F238E27FC236}">
                  <a16:creationId xmlns:a16="http://schemas.microsoft.com/office/drawing/2014/main" id="{79EC71A0-04D9-9AE1-609F-283DC9AA60DC}"/>
                </a:ext>
              </a:extLst>
            </p:cNvPr>
            <p:cNvSpPr/>
            <p:nvPr/>
          </p:nvSpPr>
          <p:spPr>
            <a:xfrm>
              <a:off x="7169287" y="2219994"/>
              <a:ext cx="87118" cy="251917"/>
            </a:xfrm>
            <a:custGeom>
              <a:avLst/>
              <a:gdLst/>
              <a:ahLst/>
              <a:cxnLst/>
              <a:rect l="l" t="t" r="r" b="b"/>
              <a:pathLst>
                <a:path w="4338" h="12577" extrusionOk="0">
                  <a:moveTo>
                    <a:pt x="2169" y="1"/>
                  </a:moveTo>
                  <a:lnTo>
                    <a:pt x="2903" y="10142"/>
                  </a:lnTo>
                  <a:cubicBezTo>
                    <a:pt x="2950" y="10354"/>
                    <a:pt x="2880" y="10466"/>
                    <a:pt x="2741" y="10466"/>
                  </a:cubicBezTo>
                  <a:cubicBezTo>
                    <a:pt x="2683" y="10466"/>
                    <a:pt x="2614" y="10447"/>
                    <a:pt x="2536" y="10408"/>
                  </a:cubicBezTo>
                  <a:lnTo>
                    <a:pt x="468" y="9208"/>
                  </a:lnTo>
                  <a:cubicBezTo>
                    <a:pt x="388" y="9158"/>
                    <a:pt x="315" y="9135"/>
                    <a:pt x="251" y="9135"/>
                  </a:cubicBezTo>
                  <a:cubicBezTo>
                    <a:pt x="100" y="9135"/>
                    <a:pt x="1" y="9264"/>
                    <a:pt x="1" y="9474"/>
                  </a:cubicBezTo>
                  <a:lnTo>
                    <a:pt x="1" y="9641"/>
                  </a:lnTo>
                  <a:cubicBezTo>
                    <a:pt x="1" y="9975"/>
                    <a:pt x="168" y="10275"/>
                    <a:pt x="434" y="10442"/>
                  </a:cubicBezTo>
                  <a:lnTo>
                    <a:pt x="3904" y="12477"/>
                  </a:lnTo>
                  <a:cubicBezTo>
                    <a:pt x="4037" y="12543"/>
                    <a:pt x="4170" y="12577"/>
                    <a:pt x="4337" y="12577"/>
                  </a:cubicBezTo>
                  <a:lnTo>
                    <a:pt x="3270" y="635"/>
                  </a:lnTo>
                  <a:lnTo>
                    <a:pt x="2169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3476;p73">
              <a:extLst>
                <a:ext uri="{FF2B5EF4-FFF2-40B4-BE49-F238E27FC236}">
                  <a16:creationId xmlns:a16="http://schemas.microsoft.com/office/drawing/2014/main" id="{897DF5E7-FABB-D273-92E5-43D7B446F033}"/>
                </a:ext>
              </a:extLst>
            </p:cNvPr>
            <p:cNvSpPr/>
            <p:nvPr/>
          </p:nvSpPr>
          <p:spPr>
            <a:xfrm>
              <a:off x="7169287" y="2219994"/>
              <a:ext cx="87118" cy="251917"/>
            </a:xfrm>
            <a:custGeom>
              <a:avLst/>
              <a:gdLst/>
              <a:ahLst/>
              <a:cxnLst/>
              <a:rect l="l" t="t" r="r" b="b"/>
              <a:pathLst>
                <a:path w="4338" h="12577" extrusionOk="0">
                  <a:moveTo>
                    <a:pt x="2169" y="1"/>
                  </a:moveTo>
                  <a:lnTo>
                    <a:pt x="2903" y="10142"/>
                  </a:lnTo>
                  <a:cubicBezTo>
                    <a:pt x="2950" y="10354"/>
                    <a:pt x="2880" y="10466"/>
                    <a:pt x="2741" y="10466"/>
                  </a:cubicBezTo>
                  <a:cubicBezTo>
                    <a:pt x="2683" y="10466"/>
                    <a:pt x="2614" y="10447"/>
                    <a:pt x="2536" y="10408"/>
                  </a:cubicBezTo>
                  <a:lnTo>
                    <a:pt x="468" y="9208"/>
                  </a:lnTo>
                  <a:cubicBezTo>
                    <a:pt x="388" y="9158"/>
                    <a:pt x="315" y="9135"/>
                    <a:pt x="251" y="9135"/>
                  </a:cubicBezTo>
                  <a:cubicBezTo>
                    <a:pt x="100" y="9135"/>
                    <a:pt x="1" y="9264"/>
                    <a:pt x="1" y="9474"/>
                  </a:cubicBezTo>
                  <a:lnTo>
                    <a:pt x="1" y="9641"/>
                  </a:lnTo>
                  <a:cubicBezTo>
                    <a:pt x="1" y="9975"/>
                    <a:pt x="168" y="10275"/>
                    <a:pt x="434" y="10442"/>
                  </a:cubicBezTo>
                  <a:lnTo>
                    <a:pt x="3904" y="12477"/>
                  </a:lnTo>
                  <a:cubicBezTo>
                    <a:pt x="4037" y="12543"/>
                    <a:pt x="4170" y="12577"/>
                    <a:pt x="4337" y="12577"/>
                  </a:cubicBezTo>
                  <a:lnTo>
                    <a:pt x="3270" y="635"/>
                  </a:lnTo>
                  <a:lnTo>
                    <a:pt x="2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3477;p73">
              <a:extLst>
                <a:ext uri="{FF2B5EF4-FFF2-40B4-BE49-F238E27FC236}">
                  <a16:creationId xmlns:a16="http://schemas.microsoft.com/office/drawing/2014/main" id="{444A5BE0-0095-4B10-1AE3-FE0470070186}"/>
                </a:ext>
              </a:extLst>
            </p:cNvPr>
            <p:cNvSpPr/>
            <p:nvPr/>
          </p:nvSpPr>
          <p:spPr>
            <a:xfrm>
              <a:off x="5216545" y="3499510"/>
              <a:ext cx="693368" cy="398897"/>
            </a:xfrm>
            <a:custGeom>
              <a:avLst/>
              <a:gdLst/>
              <a:ahLst/>
              <a:cxnLst/>
              <a:rect l="l" t="t" r="r" b="b"/>
              <a:pathLst>
                <a:path w="34526" h="19915" extrusionOk="0">
                  <a:moveTo>
                    <a:pt x="16362" y="0"/>
                  </a:moveTo>
                  <a:cubicBezTo>
                    <a:pt x="16221" y="0"/>
                    <a:pt x="16079" y="33"/>
                    <a:pt x="15945" y="100"/>
                  </a:cubicBezTo>
                  <a:lnTo>
                    <a:pt x="1" y="9307"/>
                  </a:lnTo>
                  <a:lnTo>
                    <a:pt x="18414" y="19914"/>
                  </a:lnTo>
                  <a:lnTo>
                    <a:pt x="34359" y="10708"/>
                  </a:lnTo>
                  <a:cubicBezTo>
                    <a:pt x="34459" y="10674"/>
                    <a:pt x="34525" y="10574"/>
                    <a:pt x="34525" y="10474"/>
                  </a:cubicBezTo>
                  <a:lnTo>
                    <a:pt x="34525" y="10107"/>
                  </a:lnTo>
                  <a:lnTo>
                    <a:pt x="16779" y="100"/>
                  </a:lnTo>
                  <a:cubicBezTo>
                    <a:pt x="16646" y="33"/>
                    <a:pt x="16504" y="0"/>
                    <a:pt x="16362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3478;p73">
              <a:extLst>
                <a:ext uri="{FF2B5EF4-FFF2-40B4-BE49-F238E27FC236}">
                  <a16:creationId xmlns:a16="http://schemas.microsoft.com/office/drawing/2014/main" id="{4EDB04BE-B624-9847-7571-E19EF8E25499}"/>
                </a:ext>
              </a:extLst>
            </p:cNvPr>
            <p:cNvSpPr/>
            <p:nvPr/>
          </p:nvSpPr>
          <p:spPr>
            <a:xfrm>
              <a:off x="5216545" y="3499510"/>
              <a:ext cx="693368" cy="398897"/>
            </a:xfrm>
            <a:custGeom>
              <a:avLst/>
              <a:gdLst/>
              <a:ahLst/>
              <a:cxnLst/>
              <a:rect l="l" t="t" r="r" b="b"/>
              <a:pathLst>
                <a:path w="34526" h="19915" extrusionOk="0">
                  <a:moveTo>
                    <a:pt x="16362" y="0"/>
                  </a:moveTo>
                  <a:cubicBezTo>
                    <a:pt x="16221" y="0"/>
                    <a:pt x="16079" y="33"/>
                    <a:pt x="15945" y="100"/>
                  </a:cubicBezTo>
                  <a:lnTo>
                    <a:pt x="1" y="9307"/>
                  </a:lnTo>
                  <a:lnTo>
                    <a:pt x="18414" y="19914"/>
                  </a:lnTo>
                  <a:lnTo>
                    <a:pt x="34359" y="10708"/>
                  </a:lnTo>
                  <a:cubicBezTo>
                    <a:pt x="34459" y="10674"/>
                    <a:pt x="34525" y="10574"/>
                    <a:pt x="34525" y="10474"/>
                  </a:cubicBezTo>
                  <a:lnTo>
                    <a:pt x="34525" y="10107"/>
                  </a:lnTo>
                  <a:lnTo>
                    <a:pt x="16779" y="100"/>
                  </a:lnTo>
                  <a:cubicBezTo>
                    <a:pt x="16646" y="33"/>
                    <a:pt x="16504" y="0"/>
                    <a:pt x="163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3479;p73">
              <a:extLst>
                <a:ext uri="{FF2B5EF4-FFF2-40B4-BE49-F238E27FC236}">
                  <a16:creationId xmlns:a16="http://schemas.microsoft.com/office/drawing/2014/main" id="{9BE917E5-5AB3-84DD-8EE2-00E491EECF27}"/>
                </a:ext>
              </a:extLst>
            </p:cNvPr>
            <p:cNvSpPr/>
            <p:nvPr/>
          </p:nvSpPr>
          <p:spPr>
            <a:xfrm>
              <a:off x="5216545" y="3492159"/>
              <a:ext cx="694714" cy="398897"/>
            </a:xfrm>
            <a:custGeom>
              <a:avLst/>
              <a:gdLst/>
              <a:ahLst/>
              <a:cxnLst/>
              <a:rect l="l" t="t" r="r" b="b"/>
              <a:pathLst>
                <a:path w="34593" h="19915" extrusionOk="0">
                  <a:moveTo>
                    <a:pt x="16362" y="0"/>
                  </a:moveTo>
                  <a:cubicBezTo>
                    <a:pt x="16221" y="0"/>
                    <a:pt x="16079" y="33"/>
                    <a:pt x="15945" y="100"/>
                  </a:cubicBezTo>
                  <a:lnTo>
                    <a:pt x="1" y="9307"/>
                  </a:lnTo>
                  <a:lnTo>
                    <a:pt x="18414" y="19914"/>
                  </a:lnTo>
                  <a:lnTo>
                    <a:pt x="34359" y="10708"/>
                  </a:lnTo>
                  <a:cubicBezTo>
                    <a:pt x="34592" y="10574"/>
                    <a:pt x="34592" y="10374"/>
                    <a:pt x="34359" y="10241"/>
                  </a:cubicBezTo>
                  <a:lnTo>
                    <a:pt x="16779" y="100"/>
                  </a:lnTo>
                  <a:cubicBezTo>
                    <a:pt x="16646" y="33"/>
                    <a:pt x="16504" y="0"/>
                    <a:pt x="16362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3480;p73">
              <a:extLst>
                <a:ext uri="{FF2B5EF4-FFF2-40B4-BE49-F238E27FC236}">
                  <a16:creationId xmlns:a16="http://schemas.microsoft.com/office/drawing/2014/main" id="{943FBF59-546C-9CD7-B1C0-94A97BD8292D}"/>
                </a:ext>
              </a:extLst>
            </p:cNvPr>
            <p:cNvSpPr/>
            <p:nvPr/>
          </p:nvSpPr>
          <p:spPr>
            <a:xfrm>
              <a:off x="5216545" y="3492159"/>
              <a:ext cx="694714" cy="398897"/>
            </a:xfrm>
            <a:custGeom>
              <a:avLst/>
              <a:gdLst/>
              <a:ahLst/>
              <a:cxnLst/>
              <a:rect l="l" t="t" r="r" b="b"/>
              <a:pathLst>
                <a:path w="34593" h="19915" extrusionOk="0">
                  <a:moveTo>
                    <a:pt x="16362" y="0"/>
                  </a:moveTo>
                  <a:cubicBezTo>
                    <a:pt x="16221" y="0"/>
                    <a:pt x="16079" y="33"/>
                    <a:pt x="15945" y="100"/>
                  </a:cubicBezTo>
                  <a:lnTo>
                    <a:pt x="1" y="9307"/>
                  </a:lnTo>
                  <a:lnTo>
                    <a:pt x="18414" y="19914"/>
                  </a:lnTo>
                  <a:lnTo>
                    <a:pt x="34359" y="10708"/>
                  </a:lnTo>
                  <a:cubicBezTo>
                    <a:pt x="34592" y="10574"/>
                    <a:pt x="34592" y="10374"/>
                    <a:pt x="34359" y="10241"/>
                  </a:cubicBezTo>
                  <a:lnTo>
                    <a:pt x="16779" y="100"/>
                  </a:lnTo>
                  <a:cubicBezTo>
                    <a:pt x="16646" y="33"/>
                    <a:pt x="16504" y="0"/>
                    <a:pt x="163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3481;p73">
              <a:extLst>
                <a:ext uri="{FF2B5EF4-FFF2-40B4-BE49-F238E27FC236}">
                  <a16:creationId xmlns:a16="http://schemas.microsoft.com/office/drawing/2014/main" id="{47DA4812-1622-6020-D724-0511ADEDA5A1}"/>
                </a:ext>
              </a:extLst>
            </p:cNvPr>
            <p:cNvSpPr/>
            <p:nvPr/>
          </p:nvSpPr>
          <p:spPr>
            <a:xfrm>
              <a:off x="5256068" y="3491658"/>
              <a:ext cx="645130" cy="371997"/>
            </a:xfrm>
            <a:custGeom>
              <a:avLst/>
              <a:gdLst/>
              <a:ahLst/>
              <a:cxnLst/>
              <a:rect l="l" t="t" r="r" b="b"/>
              <a:pathLst>
                <a:path w="32124" h="18572" extrusionOk="0">
                  <a:moveTo>
                    <a:pt x="13940" y="0"/>
                  </a:moveTo>
                  <a:cubicBezTo>
                    <a:pt x="13794" y="0"/>
                    <a:pt x="13644" y="42"/>
                    <a:pt x="13510" y="125"/>
                  </a:cubicBezTo>
                  <a:lnTo>
                    <a:pt x="1702" y="6930"/>
                  </a:lnTo>
                  <a:lnTo>
                    <a:pt x="1" y="5929"/>
                  </a:lnTo>
                  <a:lnTo>
                    <a:pt x="1" y="7931"/>
                  </a:lnTo>
                  <a:lnTo>
                    <a:pt x="18414" y="18572"/>
                  </a:lnTo>
                  <a:lnTo>
                    <a:pt x="31924" y="10733"/>
                  </a:lnTo>
                  <a:cubicBezTo>
                    <a:pt x="32057" y="10666"/>
                    <a:pt x="32124" y="10533"/>
                    <a:pt x="32090" y="10399"/>
                  </a:cubicBezTo>
                  <a:lnTo>
                    <a:pt x="32090" y="8565"/>
                  </a:lnTo>
                  <a:lnTo>
                    <a:pt x="30556" y="9465"/>
                  </a:lnTo>
                  <a:lnTo>
                    <a:pt x="14344" y="125"/>
                  </a:lnTo>
                  <a:cubicBezTo>
                    <a:pt x="14228" y="42"/>
                    <a:pt x="14086" y="0"/>
                    <a:pt x="1394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3482;p73">
              <a:extLst>
                <a:ext uri="{FF2B5EF4-FFF2-40B4-BE49-F238E27FC236}">
                  <a16:creationId xmlns:a16="http://schemas.microsoft.com/office/drawing/2014/main" id="{39D909AF-3E3D-78F3-A6F5-82B8A9F42D47}"/>
                </a:ext>
              </a:extLst>
            </p:cNvPr>
            <p:cNvSpPr/>
            <p:nvPr/>
          </p:nvSpPr>
          <p:spPr>
            <a:xfrm>
              <a:off x="5256068" y="3452059"/>
              <a:ext cx="645813" cy="370835"/>
            </a:xfrm>
            <a:custGeom>
              <a:avLst/>
              <a:gdLst/>
              <a:ahLst/>
              <a:cxnLst/>
              <a:rect l="l" t="t" r="r" b="b"/>
              <a:pathLst>
                <a:path w="32158" h="18514" extrusionOk="0">
                  <a:moveTo>
                    <a:pt x="13927" y="1"/>
                  </a:moveTo>
                  <a:cubicBezTo>
                    <a:pt x="13786" y="1"/>
                    <a:pt x="13644" y="34"/>
                    <a:pt x="13510" y="101"/>
                  </a:cubicBezTo>
                  <a:lnTo>
                    <a:pt x="1" y="7906"/>
                  </a:lnTo>
                  <a:lnTo>
                    <a:pt x="18414" y="18514"/>
                  </a:lnTo>
                  <a:lnTo>
                    <a:pt x="31924" y="10708"/>
                  </a:lnTo>
                  <a:cubicBezTo>
                    <a:pt x="32157" y="10642"/>
                    <a:pt x="32157" y="10308"/>
                    <a:pt x="31924" y="10241"/>
                  </a:cubicBezTo>
                  <a:lnTo>
                    <a:pt x="14344" y="101"/>
                  </a:lnTo>
                  <a:cubicBezTo>
                    <a:pt x="14211" y="34"/>
                    <a:pt x="14069" y="1"/>
                    <a:pt x="1392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3483;p73">
              <a:extLst>
                <a:ext uri="{FF2B5EF4-FFF2-40B4-BE49-F238E27FC236}">
                  <a16:creationId xmlns:a16="http://schemas.microsoft.com/office/drawing/2014/main" id="{41622284-F69D-934F-411C-9C0A20E4FCB2}"/>
                </a:ext>
              </a:extLst>
            </p:cNvPr>
            <p:cNvSpPr/>
            <p:nvPr/>
          </p:nvSpPr>
          <p:spPr>
            <a:xfrm>
              <a:off x="5256068" y="3610416"/>
              <a:ext cx="369799" cy="252578"/>
            </a:xfrm>
            <a:custGeom>
              <a:avLst/>
              <a:gdLst/>
              <a:ahLst/>
              <a:cxnLst/>
              <a:rect l="l" t="t" r="r" b="b"/>
              <a:pathLst>
                <a:path w="18414" h="12610" extrusionOk="0">
                  <a:moveTo>
                    <a:pt x="1" y="0"/>
                  </a:moveTo>
                  <a:lnTo>
                    <a:pt x="1" y="2002"/>
                  </a:lnTo>
                  <a:lnTo>
                    <a:pt x="18414" y="12609"/>
                  </a:lnTo>
                  <a:lnTo>
                    <a:pt x="18414" y="1060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3484;p73">
              <a:extLst>
                <a:ext uri="{FF2B5EF4-FFF2-40B4-BE49-F238E27FC236}">
                  <a16:creationId xmlns:a16="http://schemas.microsoft.com/office/drawing/2014/main" id="{55BD4498-2639-E4D7-DD4B-F9C84A8C1F69}"/>
                </a:ext>
              </a:extLst>
            </p:cNvPr>
            <p:cNvSpPr/>
            <p:nvPr/>
          </p:nvSpPr>
          <p:spPr>
            <a:xfrm>
              <a:off x="5618476" y="3801222"/>
              <a:ext cx="14761" cy="7651"/>
            </a:xfrm>
            <a:custGeom>
              <a:avLst/>
              <a:gdLst/>
              <a:ahLst/>
              <a:cxnLst/>
              <a:rect l="l" t="t" r="r" b="b"/>
              <a:pathLst>
                <a:path w="735" h="382" extrusionOk="0">
                  <a:moveTo>
                    <a:pt x="281" y="1"/>
                  </a:moveTo>
                  <a:cubicBezTo>
                    <a:pt x="212" y="1"/>
                    <a:pt x="148" y="24"/>
                    <a:pt x="101" y="48"/>
                  </a:cubicBezTo>
                  <a:cubicBezTo>
                    <a:pt x="101" y="48"/>
                    <a:pt x="101" y="81"/>
                    <a:pt x="101" y="81"/>
                  </a:cubicBezTo>
                  <a:cubicBezTo>
                    <a:pt x="1" y="148"/>
                    <a:pt x="1" y="248"/>
                    <a:pt x="134" y="315"/>
                  </a:cubicBezTo>
                  <a:cubicBezTo>
                    <a:pt x="168" y="348"/>
                    <a:pt x="234" y="348"/>
                    <a:pt x="301" y="381"/>
                  </a:cubicBezTo>
                  <a:lnTo>
                    <a:pt x="535" y="381"/>
                  </a:lnTo>
                  <a:cubicBezTo>
                    <a:pt x="568" y="381"/>
                    <a:pt x="601" y="348"/>
                    <a:pt x="601" y="348"/>
                  </a:cubicBezTo>
                  <a:cubicBezTo>
                    <a:pt x="735" y="281"/>
                    <a:pt x="735" y="148"/>
                    <a:pt x="568" y="81"/>
                  </a:cubicBezTo>
                  <a:cubicBezTo>
                    <a:pt x="501" y="48"/>
                    <a:pt x="435" y="15"/>
                    <a:pt x="368" y="15"/>
                  </a:cubicBezTo>
                  <a:cubicBezTo>
                    <a:pt x="339" y="5"/>
                    <a:pt x="309" y="1"/>
                    <a:pt x="28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3485;p73">
              <a:extLst>
                <a:ext uri="{FF2B5EF4-FFF2-40B4-BE49-F238E27FC236}">
                  <a16:creationId xmlns:a16="http://schemas.microsoft.com/office/drawing/2014/main" id="{5C54B798-A89B-AF6A-B91A-B4D2EA26838E}"/>
                </a:ext>
              </a:extLst>
            </p:cNvPr>
            <p:cNvSpPr/>
            <p:nvPr/>
          </p:nvSpPr>
          <p:spPr>
            <a:xfrm>
              <a:off x="5578954" y="3796034"/>
              <a:ext cx="50266" cy="62273"/>
            </a:xfrm>
            <a:custGeom>
              <a:avLst/>
              <a:gdLst/>
              <a:ahLst/>
              <a:cxnLst/>
              <a:rect l="l" t="t" r="r" b="b"/>
              <a:pathLst>
                <a:path w="2503" h="3109" extrusionOk="0">
                  <a:moveTo>
                    <a:pt x="1823" y="0"/>
                  </a:moveTo>
                  <a:cubicBezTo>
                    <a:pt x="1794" y="0"/>
                    <a:pt x="1765" y="2"/>
                    <a:pt x="1735" y="7"/>
                  </a:cubicBezTo>
                  <a:cubicBezTo>
                    <a:pt x="1535" y="7"/>
                    <a:pt x="1335" y="40"/>
                    <a:pt x="1168" y="173"/>
                  </a:cubicBezTo>
                  <a:cubicBezTo>
                    <a:pt x="501" y="607"/>
                    <a:pt x="68" y="1341"/>
                    <a:pt x="34" y="2142"/>
                  </a:cubicBezTo>
                  <a:cubicBezTo>
                    <a:pt x="1" y="2375"/>
                    <a:pt x="68" y="2609"/>
                    <a:pt x="234" y="2809"/>
                  </a:cubicBezTo>
                  <a:cubicBezTo>
                    <a:pt x="368" y="3009"/>
                    <a:pt x="601" y="3109"/>
                    <a:pt x="835" y="3109"/>
                  </a:cubicBezTo>
                  <a:cubicBezTo>
                    <a:pt x="1035" y="3109"/>
                    <a:pt x="1235" y="3042"/>
                    <a:pt x="1402" y="2942"/>
                  </a:cubicBezTo>
                  <a:cubicBezTo>
                    <a:pt x="1435" y="2909"/>
                    <a:pt x="1469" y="2875"/>
                    <a:pt x="1502" y="2875"/>
                  </a:cubicBezTo>
                  <a:lnTo>
                    <a:pt x="1268" y="2742"/>
                  </a:lnTo>
                  <a:cubicBezTo>
                    <a:pt x="1111" y="2826"/>
                    <a:pt x="963" y="2865"/>
                    <a:pt x="832" y="2865"/>
                  </a:cubicBezTo>
                  <a:cubicBezTo>
                    <a:pt x="494" y="2865"/>
                    <a:pt x="268" y="2599"/>
                    <a:pt x="268" y="2142"/>
                  </a:cubicBezTo>
                  <a:cubicBezTo>
                    <a:pt x="301" y="1408"/>
                    <a:pt x="668" y="774"/>
                    <a:pt x="1268" y="374"/>
                  </a:cubicBezTo>
                  <a:cubicBezTo>
                    <a:pt x="1397" y="282"/>
                    <a:pt x="1545" y="231"/>
                    <a:pt x="1692" y="231"/>
                  </a:cubicBezTo>
                  <a:cubicBezTo>
                    <a:pt x="1812" y="231"/>
                    <a:pt x="1930" y="265"/>
                    <a:pt x="2036" y="340"/>
                  </a:cubicBezTo>
                  <a:cubicBezTo>
                    <a:pt x="2136" y="407"/>
                    <a:pt x="2236" y="507"/>
                    <a:pt x="2269" y="640"/>
                  </a:cubicBezTo>
                  <a:lnTo>
                    <a:pt x="2503" y="640"/>
                  </a:lnTo>
                  <a:cubicBezTo>
                    <a:pt x="2469" y="507"/>
                    <a:pt x="2403" y="374"/>
                    <a:pt x="2336" y="274"/>
                  </a:cubicBezTo>
                  <a:cubicBezTo>
                    <a:pt x="2190" y="99"/>
                    <a:pt x="2019" y="0"/>
                    <a:pt x="182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3486;p73">
              <a:extLst>
                <a:ext uri="{FF2B5EF4-FFF2-40B4-BE49-F238E27FC236}">
                  <a16:creationId xmlns:a16="http://schemas.microsoft.com/office/drawing/2014/main" id="{B8E490BD-AF2A-22A5-4BE4-FCEA68308E5F}"/>
                </a:ext>
              </a:extLst>
            </p:cNvPr>
            <p:cNvSpPr/>
            <p:nvPr/>
          </p:nvSpPr>
          <p:spPr>
            <a:xfrm>
              <a:off x="5591024" y="3646490"/>
              <a:ext cx="318890" cy="162383"/>
            </a:xfrm>
            <a:custGeom>
              <a:avLst/>
              <a:gdLst/>
              <a:ahLst/>
              <a:cxnLst/>
              <a:rect l="l" t="t" r="r" b="b"/>
              <a:pathLst>
                <a:path w="15879" h="8107" extrusionOk="0">
                  <a:moveTo>
                    <a:pt x="15878" y="1"/>
                  </a:moveTo>
                  <a:lnTo>
                    <a:pt x="0" y="7740"/>
                  </a:lnTo>
                  <a:lnTo>
                    <a:pt x="0" y="8106"/>
                  </a:lnTo>
                  <a:lnTo>
                    <a:pt x="15678" y="601"/>
                  </a:lnTo>
                  <a:cubicBezTo>
                    <a:pt x="15812" y="534"/>
                    <a:pt x="15878" y="401"/>
                    <a:pt x="15878" y="234"/>
                  </a:cubicBezTo>
                  <a:lnTo>
                    <a:pt x="15878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3487;p73">
              <a:extLst>
                <a:ext uri="{FF2B5EF4-FFF2-40B4-BE49-F238E27FC236}">
                  <a16:creationId xmlns:a16="http://schemas.microsoft.com/office/drawing/2014/main" id="{23A28C6F-1DF9-DA3E-EC38-530994CABEF5}"/>
                </a:ext>
              </a:extLst>
            </p:cNvPr>
            <p:cNvSpPr/>
            <p:nvPr/>
          </p:nvSpPr>
          <p:spPr>
            <a:xfrm>
              <a:off x="5591024" y="3646490"/>
              <a:ext cx="318890" cy="162383"/>
            </a:xfrm>
            <a:custGeom>
              <a:avLst/>
              <a:gdLst/>
              <a:ahLst/>
              <a:cxnLst/>
              <a:rect l="l" t="t" r="r" b="b"/>
              <a:pathLst>
                <a:path w="15879" h="8107" extrusionOk="0">
                  <a:moveTo>
                    <a:pt x="15878" y="1"/>
                  </a:moveTo>
                  <a:lnTo>
                    <a:pt x="0" y="7740"/>
                  </a:lnTo>
                  <a:lnTo>
                    <a:pt x="0" y="8106"/>
                  </a:lnTo>
                  <a:lnTo>
                    <a:pt x="15678" y="601"/>
                  </a:lnTo>
                  <a:cubicBezTo>
                    <a:pt x="15812" y="534"/>
                    <a:pt x="15878" y="401"/>
                    <a:pt x="15878" y="234"/>
                  </a:cubicBezTo>
                  <a:lnTo>
                    <a:pt x="158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3488;p73">
              <a:extLst>
                <a:ext uri="{FF2B5EF4-FFF2-40B4-BE49-F238E27FC236}">
                  <a16:creationId xmlns:a16="http://schemas.microsoft.com/office/drawing/2014/main" id="{51CD94C9-1734-CC81-8568-B66BC7D233EB}"/>
                </a:ext>
              </a:extLst>
            </p:cNvPr>
            <p:cNvSpPr/>
            <p:nvPr/>
          </p:nvSpPr>
          <p:spPr>
            <a:xfrm>
              <a:off x="5216545" y="3435354"/>
              <a:ext cx="694714" cy="368832"/>
            </a:xfrm>
            <a:custGeom>
              <a:avLst/>
              <a:gdLst/>
              <a:ahLst/>
              <a:cxnLst/>
              <a:rect l="l" t="t" r="r" b="b"/>
              <a:pathLst>
                <a:path w="34593" h="18414" extrusionOk="0">
                  <a:moveTo>
                    <a:pt x="16362" y="1"/>
                  </a:moveTo>
                  <a:cubicBezTo>
                    <a:pt x="16221" y="1"/>
                    <a:pt x="16079" y="34"/>
                    <a:pt x="15945" y="101"/>
                  </a:cubicBezTo>
                  <a:lnTo>
                    <a:pt x="1" y="7773"/>
                  </a:lnTo>
                  <a:lnTo>
                    <a:pt x="18414" y="18414"/>
                  </a:lnTo>
                  <a:lnTo>
                    <a:pt x="34359" y="10742"/>
                  </a:lnTo>
                  <a:cubicBezTo>
                    <a:pt x="34592" y="10675"/>
                    <a:pt x="34592" y="10341"/>
                    <a:pt x="34359" y="10275"/>
                  </a:cubicBezTo>
                  <a:lnTo>
                    <a:pt x="16779" y="101"/>
                  </a:lnTo>
                  <a:cubicBezTo>
                    <a:pt x="16646" y="34"/>
                    <a:pt x="16504" y="1"/>
                    <a:pt x="1636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3489;p73">
              <a:extLst>
                <a:ext uri="{FF2B5EF4-FFF2-40B4-BE49-F238E27FC236}">
                  <a16:creationId xmlns:a16="http://schemas.microsoft.com/office/drawing/2014/main" id="{171FE507-81C1-1DC2-FB4F-6B086DF2077C}"/>
                </a:ext>
              </a:extLst>
            </p:cNvPr>
            <p:cNvSpPr/>
            <p:nvPr/>
          </p:nvSpPr>
          <p:spPr>
            <a:xfrm>
              <a:off x="5216545" y="3591027"/>
              <a:ext cx="369799" cy="307380"/>
            </a:xfrm>
            <a:custGeom>
              <a:avLst/>
              <a:gdLst/>
              <a:ahLst/>
              <a:cxnLst/>
              <a:rect l="l" t="t" r="r" b="b"/>
              <a:pathLst>
                <a:path w="18414" h="15346" extrusionOk="0">
                  <a:moveTo>
                    <a:pt x="1" y="1"/>
                  </a:moveTo>
                  <a:lnTo>
                    <a:pt x="1" y="4738"/>
                  </a:lnTo>
                  <a:lnTo>
                    <a:pt x="18414" y="15345"/>
                  </a:lnTo>
                  <a:lnTo>
                    <a:pt x="18414" y="106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3490;p73">
              <a:extLst>
                <a:ext uri="{FF2B5EF4-FFF2-40B4-BE49-F238E27FC236}">
                  <a16:creationId xmlns:a16="http://schemas.microsoft.com/office/drawing/2014/main" id="{939922FF-28E2-942A-013D-2A4272873672}"/>
                </a:ext>
              </a:extLst>
            </p:cNvPr>
            <p:cNvSpPr/>
            <p:nvPr/>
          </p:nvSpPr>
          <p:spPr>
            <a:xfrm>
              <a:off x="5216545" y="3591027"/>
              <a:ext cx="369799" cy="307380"/>
            </a:xfrm>
            <a:custGeom>
              <a:avLst/>
              <a:gdLst/>
              <a:ahLst/>
              <a:cxnLst/>
              <a:rect l="l" t="t" r="r" b="b"/>
              <a:pathLst>
                <a:path w="18414" h="15346" extrusionOk="0">
                  <a:moveTo>
                    <a:pt x="1" y="1"/>
                  </a:moveTo>
                  <a:lnTo>
                    <a:pt x="1" y="4738"/>
                  </a:lnTo>
                  <a:lnTo>
                    <a:pt x="18414" y="15345"/>
                  </a:lnTo>
                  <a:lnTo>
                    <a:pt x="18414" y="106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3491;p73">
              <a:extLst>
                <a:ext uri="{FF2B5EF4-FFF2-40B4-BE49-F238E27FC236}">
                  <a16:creationId xmlns:a16="http://schemas.microsoft.com/office/drawing/2014/main" id="{47657A7B-0FBB-33AD-0C6A-DE420E0D63DF}"/>
                </a:ext>
              </a:extLst>
            </p:cNvPr>
            <p:cNvSpPr/>
            <p:nvPr/>
          </p:nvSpPr>
          <p:spPr>
            <a:xfrm>
              <a:off x="5479144" y="3775443"/>
              <a:ext cx="50929" cy="62153"/>
            </a:xfrm>
            <a:custGeom>
              <a:avLst/>
              <a:gdLst/>
              <a:ahLst/>
              <a:cxnLst/>
              <a:rect l="l" t="t" r="r" b="b"/>
              <a:pathLst>
                <a:path w="2536" h="3103" extrusionOk="0">
                  <a:moveTo>
                    <a:pt x="801" y="1"/>
                  </a:moveTo>
                  <a:cubicBezTo>
                    <a:pt x="334" y="1"/>
                    <a:pt x="1" y="368"/>
                    <a:pt x="1" y="968"/>
                  </a:cubicBezTo>
                  <a:cubicBezTo>
                    <a:pt x="34" y="1769"/>
                    <a:pt x="468" y="2502"/>
                    <a:pt x="1135" y="2936"/>
                  </a:cubicBezTo>
                  <a:cubicBezTo>
                    <a:pt x="1302" y="3036"/>
                    <a:pt x="1502" y="3103"/>
                    <a:pt x="1702" y="3103"/>
                  </a:cubicBezTo>
                  <a:cubicBezTo>
                    <a:pt x="1935" y="3103"/>
                    <a:pt x="2169" y="3003"/>
                    <a:pt x="2302" y="2836"/>
                  </a:cubicBezTo>
                  <a:cubicBezTo>
                    <a:pt x="2436" y="2636"/>
                    <a:pt x="2536" y="2402"/>
                    <a:pt x="2502" y="2135"/>
                  </a:cubicBezTo>
                  <a:cubicBezTo>
                    <a:pt x="2469" y="1335"/>
                    <a:pt x="2035" y="601"/>
                    <a:pt x="1368" y="167"/>
                  </a:cubicBezTo>
                  <a:cubicBezTo>
                    <a:pt x="1202" y="67"/>
                    <a:pt x="1001" y="1"/>
                    <a:pt x="80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3492;p73">
              <a:extLst>
                <a:ext uri="{FF2B5EF4-FFF2-40B4-BE49-F238E27FC236}">
                  <a16:creationId xmlns:a16="http://schemas.microsoft.com/office/drawing/2014/main" id="{A2362419-8DA5-3096-65D1-451F88E80C73}"/>
                </a:ext>
              </a:extLst>
            </p:cNvPr>
            <p:cNvSpPr/>
            <p:nvPr/>
          </p:nvSpPr>
          <p:spPr>
            <a:xfrm>
              <a:off x="5483843" y="3779910"/>
              <a:ext cx="40868" cy="53220"/>
            </a:xfrm>
            <a:custGeom>
              <a:avLst/>
              <a:gdLst/>
              <a:ahLst/>
              <a:cxnLst/>
              <a:rect l="l" t="t" r="r" b="b"/>
              <a:pathLst>
                <a:path w="2035" h="2657" extrusionOk="0">
                  <a:moveTo>
                    <a:pt x="572" y="1"/>
                  </a:moveTo>
                  <a:cubicBezTo>
                    <a:pt x="234" y="1"/>
                    <a:pt x="0" y="273"/>
                    <a:pt x="0" y="745"/>
                  </a:cubicBezTo>
                  <a:cubicBezTo>
                    <a:pt x="34" y="1445"/>
                    <a:pt x="400" y="2113"/>
                    <a:pt x="1034" y="2513"/>
                  </a:cubicBezTo>
                  <a:cubicBezTo>
                    <a:pt x="1200" y="2610"/>
                    <a:pt x="1354" y="2656"/>
                    <a:pt x="1489" y="2656"/>
                  </a:cubicBezTo>
                  <a:cubicBezTo>
                    <a:pt x="1818" y="2656"/>
                    <a:pt x="2035" y="2385"/>
                    <a:pt x="2035" y="1912"/>
                  </a:cubicBezTo>
                  <a:cubicBezTo>
                    <a:pt x="2002" y="1212"/>
                    <a:pt x="1635" y="545"/>
                    <a:pt x="1034" y="145"/>
                  </a:cubicBezTo>
                  <a:cubicBezTo>
                    <a:pt x="869" y="47"/>
                    <a:pt x="712" y="1"/>
                    <a:pt x="572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3493;p73">
              <a:extLst>
                <a:ext uri="{FF2B5EF4-FFF2-40B4-BE49-F238E27FC236}">
                  <a16:creationId xmlns:a16="http://schemas.microsoft.com/office/drawing/2014/main" id="{17E26194-7CFE-33C7-26D8-CDD46C55FD4C}"/>
                </a:ext>
              </a:extLst>
            </p:cNvPr>
            <p:cNvSpPr/>
            <p:nvPr/>
          </p:nvSpPr>
          <p:spPr>
            <a:xfrm>
              <a:off x="5245364" y="3636295"/>
              <a:ext cx="205002" cy="157696"/>
            </a:xfrm>
            <a:custGeom>
              <a:avLst/>
              <a:gdLst/>
              <a:ahLst/>
              <a:cxnLst/>
              <a:rect l="l" t="t" r="r" b="b"/>
              <a:pathLst>
                <a:path w="10208" h="7873" extrusionOk="0">
                  <a:moveTo>
                    <a:pt x="618" y="1"/>
                  </a:moveTo>
                  <a:cubicBezTo>
                    <a:pt x="254" y="1"/>
                    <a:pt x="0" y="287"/>
                    <a:pt x="0" y="810"/>
                  </a:cubicBezTo>
                  <a:lnTo>
                    <a:pt x="0" y="1177"/>
                  </a:lnTo>
                  <a:cubicBezTo>
                    <a:pt x="33" y="1944"/>
                    <a:pt x="434" y="2678"/>
                    <a:pt x="1101" y="3111"/>
                  </a:cubicBezTo>
                  <a:lnTo>
                    <a:pt x="9073" y="7715"/>
                  </a:lnTo>
                  <a:cubicBezTo>
                    <a:pt x="9258" y="7822"/>
                    <a:pt x="9432" y="7872"/>
                    <a:pt x="9585" y="7872"/>
                  </a:cubicBezTo>
                  <a:cubicBezTo>
                    <a:pt x="9957" y="7872"/>
                    <a:pt x="10207" y="7577"/>
                    <a:pt x="10207" y="7081"/>
                  </a:cubicBezTo>
                  <a:lnTo>
                    <a:pt x="10207" y="6714"/>
                  </a:lnTo>
                  <a:cubicBezTo>
                    <a:pt x="10174" y="5914"/>
                    <a:pt x="9740" y="5213"/>
                    <a:pt x="9073" y="4779"/>
                  </a:cubicBezTo>
                  <a:lnTo>
                    <a:pt x="1101" y="143"/>
                  </a:lnTo>
                  <a:cubicBezTo>
                    <a:pt x="929" y="47"/>
                    <a:pt x="764" y="1"/>
                    <a:pt x="618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3494;p73">
              <a:extLst>
                <a:ext uri="{FF2B5EF4-FFF2-40B4-BE49-F238E27FC236}">
                  <a16:creationId xmlns:a16="http://schemas.microsoft.com/office/drawing/2014/main" id="{E01353C9-3D74-3F1B-9187-9B336337B7A3}"/>
                </a:ext>
              </a:extLst>
            </p:cNvPr>
            <p:cNvSpPr/>
            <p:nvPr/>
          </p:nvSpPr>
          <p:spPr>
            <a:xfrm>
              <a:off x="5586324" y="3801502"/>
              <a:ext cx="5382" cy="96905"/>
            </a:xfrm>
            <a:custGeom>
              <a:avLst/>
              <a:gdLst/>
              <a:ahLst/>
              <a:cxnLst/>
              <a:rect l="l" t="t" r="r" b="b"/>
              <a:pathLst>
                <a:path w="268" h="4838" extrusionOk="0">
                  <a:moveTo>
                    <a:pt x="268" y="1"/>
                  </a:moveTo>
                  <a:lnTo>
                    <a:pt x="1" y="134"/>
                  </a:lnTo>
                  <a:lnTo>
                    <a:pt x="1" y="4837"/>
                  </a:lnTo>
                  <a:lnTo>
                    <a:pt x="268" y="4704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3495;p73">
              <a:extLst>
                <a:ext uri="{FF2B5EF4-FFF2-40B4-BE49-F238E27FC236}">
                  <a16:creationId xmlns:a16="http://schemas.microsoft.com/office/drawing/2014/main" id="{DC8CE302-91E3-9315-0333-D8A32A6B357C}"/>
                </a:ext>
              </a:extLst>
            </p:cNvPr>
            <p:cNvSpPr/>
            <p:nvPr/>
          </p:nvSpPr>
          <p:spPr>
            <a:xfrm>
              <a:off x="5586324" y="3801502"/>
              <a:ext cx="5382" cy="96905"/>
            </a:xfrm>
            <a:custGeom>
              <a:avLst/>
              <a:gdLst/>
              <a:ahLst/>
              <a:cxnLst/>
              <a:rect l="l" t="t" r="r" b="b"/>
              <a:pathLst>
                <a:path w="268" h="4838" extrusionOk="0">
                  <a:moveTo>
                    <a:pt x="268" y="1"/>
                  </a:moveTo>
                  <a:lnTo>
                    <a:pt x="1" y="134"/>
                  </a:lnTo>
                  <a:lnTo>
                    <a:pt x="1" y="4837"/>
                  </a:lnTo>
                  <a:lnTo>
                    <a:pt x="268" y="4704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3496;p73">
              <a:extLst>
                <a:ext uri="{FF2B5EF4-FFF2-40B4-BE49-F238E27FC236}">
                  <a16:creationId xmlns:a16="http://schemas.microsoft.com/office/drawing/2014/main" id="{CAD7A43C-397B-611B-CDB3-6B53230A352A}"/>
                </a:ext>
              </a:extLst>
            </p:cNvPr>
            <p:cNvSpPr/>
            <p:nvPr/>
          </p:nvSpPr>
          <p:spPr>
            <a:xfrm>
              <a:off x="5219899" y="3406631"/>
              <a:ext cx="698710" cy="385197"/>
            </a:xfrm>
            <a:custGeom>
              <a:avLst/>
              <a:gdLst/>
              <a:ahLst/>
              <a:cxnLst/>
              <a:rect l="l" t="t" r="r" b="b"/>
              <a:pathLst>
                <a:path w="34792" h="19231" extrusionOk="0">
                  <a:moveTo>
                    <a:pt x="16379" y="0"/>
                  </a:moveTo>
                  <a:lnTo>
                    <a:pt x="201" y="8206"/>
                  </a:lnTo>
                  <a:cubicBezTo>
                    <a:pt x="101" y="8273"/>
                    <a:pt x="34" y="8373"/>
                    <a:pt x="0" y="8473"/>
                  </a:cubicBezTo>
                  <a:cubicBezTo>
                    <a:pt x="34" y="8573"/>
                    <a:pt x="101" y="8707"/>
                    <a:pt x="201" y="8740"/>
                  </a:cubicBezTo>
                  <a:lnTo>
                    <a:pt x="18247" y="19181"/>
                  </a:lnTo>
                  <a:cubicBezTo>
                    <a:pt x="18297" y="19214"/>
                    <a:pt x="18355" y="19231"/>
                    <a:pt x="18418" y="19231"/>
                  </a:cubicBezTo>
                  <a:cubicBezTo>
                    <a:pt x="18480" y="19231"/>
                    <a:pt x="18547" y="19214"/>
                    <a:pt x="18614" y="19181"/>
                  </a:cubicBezTo>
                  <a:lnTo>
                    <a:pt x="34792" y="11008"/>
                  </a:lnTo>
                  <a:lnTo>
                    <a:pt x="34792" y="10641"/>
                  </a:lnTo>
                  <a:lnTo>
                    <a:pt x="16379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3497;p73">
              <a:extLst>
                <a:ext uri="{FF2B5EF4-FFF2-40B4-BE49-F238E27FC236}">
                  <a16:creationId xmlns:a16="http://schemas.microsoft.com/office/drawing/2014/main" id="{D4EE070A-0089-B919-B771-573BFA5EEBE1}"/>
                </a:ext>
              </a:extLst>
            </p:cNvPr>
            <p:cNvSpPr/>
            <p:nvPr/>
          </p:nvSpPr>
          <p:spPr>
            <a:xfrm>
              <a:off x="5219899" y="3570316"/>
              <a:ext cx="369799" cy="221191"/>
            </a:xfrm>
            <a:custGeom>
              <a:avLst/>
              <a:gdLst/>
              <a:ahLst/>
              <a:cxnLst/>
              <a:rect l="l" t="t" r="r" b="b"/>
              <a:pathLst>
                <a:path w="18414" h="11043" extrusionOk="0">
                  <a:moveTo>
                    <a:pt x="201" y="1"/>
                  </a:moveTo>
                  <a:lnTo>
                    <a:pt x="201" y="1"/>
                  </a:lnTo>
                  <a:cubicBezTo>
                    <a:pt x="171" y="11"/>
                    <a:pt x="151" y="29"/>
                    <a:pt x="139" y="50"/>
                  </a:cubicBezTo>
                  <a:lnTo>
                    <a:pt x="139" y="50"/>
                  </a:lnTo>
                  <a:cubicBezTo>
                    <a:pt x="158" y="32"/>
                    <a:pt x="178" y="16"/>
                    <a:pt x="201" y="1"/>
                  </a:cubicBezTo>
                  <a:close/>
                  <a:moveTo>
                    <a:pt x="139" y="50"/>
                  </a:moveTo>
                  <a:cubicBezTo>
                    <a:pt x="72" y="114"/>
                    <a:pt x="26" y="197"/>
                    <a:pt x="0" y="301"/>
                  </a:cubicBezTo>
                  <a:cubicBezTo>
                    <a:pt x="34" y="401"/>
                    <a:pt x="101" y="501"/>
                    <a:pt x="201" y="568"/>
                  </a:cubicBezTo>
                  <a:lnTo>
                    <a:pt x="18247" y="11009"/>
                  </a:lnTo>
                  <a:cubicBezTo>
                    <a:pt x="18314" y="11009"/>
                    <a:pt x="18347" y="11042"/>
                    <a:pt x="18414" y="11042"/>
                  </a:cubicBezTo>
                  <a:lnTo>
                    <a:pt x="18414" y="10675"/>
                  </a:lnTo>
                  <a:cubicBezTo>
                    <a:pt x="18347" y="10675"/>
                    <a:pt x="18280" y="10675"/>
                    <a:pt x="18247" y="10642"/>
                  </a:cubicBezTo>
                  <a:lnTo>
                    <a:pt x="201" y="201"/>
                  </a:lnTo>
                  <a:cubicBezTo>
                    <a:pt x="130" y="177"/>
                    <a:pt x="109" y="103"/>
                    <a:pt x="139" y="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3498;p73">
              <a:extLst>
                <a:ext uri="{FF2B5EF4-FFF2-40B4-BE49-F238E27FC236}">
                  <a16:creationId xmlns:a16="http://schemas.microsoft.com/office/drawing/2014/main" id="{33A7AAD8-2D94-E504-4640-E6974D29D383}"/>
                </a:ext>
              </a:extLst>
            </p:cNvPr>
            <p:cNvSpPr/>
            <p:nvPr/>
          </p:nvSpPr>
          <p:spPr>
            <a:xfrm>
              <a:off x="5221907" y="3406631"/>
              <a:ext cx="696702" cy="377525"/>
            </a:xfrm>
            <a:custGeom>
              <a:avLst/>
              <a:gdLst/>
              <a:ahLst/>
              <a:cxnLst/>
              <a:rect l="l" t="t" r="r" b="b"/>
              <a:pathLst>
                <a:path w="34692" h="18848" extrusionOk="0">
                  <a:moveTo>
                    <a:pt x="16279" y="0"/>
                  </a:moveTo>
                  <a:lnTo>
                    <a:pt x="101" y="8173"/>
                  </a:lnTo>
                  <a:cubicBezTo>
                    <a:pt x="1" y="8206"/>
                    <a:pt x="1" y="8340"/>
                    <a:pt x="101" y="8373"/>
                  </a:cubicBezTo>
                  <a:lnTo>
                    <a:pt x="18147" y="18814"/>
                  </a:lnTo>
                  <a:cubicBezTo>
                    <a:pt x="18214" y="18847"/>
                    <a:pt x="18247" y="18847"/>
                    <a:pt x="18314" y="18847"/>
                  </a:cubicBezTo>
                  <a:cubicBezTo>
                    <a:pt x="18380" y="18847"/>
                    <a:pt x="18447" y="18847"/>
                    <a:pt x="18514" y="18814"/>
                  </a:cubicBezTo>
                  <a:lnTo>
                    <a:pt x="34692" y="10641"/>
                  </a:lnTo>
                  <a:lnTo>
                    <a:pt x="1627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3499;p73">
              <a:extLst>
                <a:ext uri="{FF2B5EF4-FFF2-40B4-BE49-F238E27FC236}">
                  <a16:creationId xmlns:a16="http://schemas.microsoft.com/office/drawing/2014/main" id="{F2536EE2-2F5E-0C9C-A8C3-9506D6EA3210}"/>
                </a:ext>
              </a:extLst>
            </p:cNvPr>
            <p:cNvSpPr/>
            <p:nvPr/>
          </p:nvSpPr>
          <p:spPr>
            <a:xfrm>
              <a:off x="5589678" y="3619770"/>
              <a:ext cx="328931" cy="171737"/>
            </a:xfrm>
            <a:custGeom>
              <a:avLst/>
              <a:gdLst/>
              <a:ahLst/>
              <a:cxnLst/>
              <a:rect l="l" t="t" r="r" b="b"/>
              <a:pathLst>
                <a:path w="16379" h="8574" extrusionOk="0">
                  <a:moveTo>
                    <a:pt x="16379" y="0"/>
                  </a:moveTo>
                  <a:lnTo>
                    <a:pt x="201" y="8173"/>
                  </a:lnTo>
                  <a:cubicBezTo>
                    <a:pt x="134" y="8206"/>
                    <a:pt x="67" y="8206"/>
                    <a:pt x="1" y="8206"/>
                  </a:cubicBezTo>
                  <a:lnTo>
                    <a:pt x="1" y="8573"/>
                  </a:lnTo>
                  <a:cubicBezTo>
                    <a:pt x="67" y="8573"/>
                    <a:pt x="134" y="8540"/>
                    <a:pt x="201" y="8540"/>
                  </a:cubicBezTo>
                  <a:lnTo>
                    <a:pt x="16379" y="334"/>
                  </a:lnTo>
                  <a:lnTo>
                    <a:pt x="1637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3500;p73">
              <a:extLst>
                <a:ext uri="{FF2B5EF4-FFF2-40B4-BE49-F238E27FC236}">
                  <a16:creationId xmlns:a16="http://schemas.microsoft.com/office/drawing/2014/main" id="{52B6DA92-B7FF-C4B6-26EA-1773834C9ED2}"/>
                </a:ext>
              </a:extLst>
            </p:cNvPr>
            <p:cNvSpPr/>
            <p:nvPr/>
          </p:nvSpPr>
          <p:spPr>
            <a:xfrm>
              <a:off x="5543448" y="3315094"/>
              <a:ext cx="369819" cy="307360"/>
            </a:xfrm>
            <a:custGeom>
              <a:avLst/>
              <a:gdLst/>
              <a:ahLst/>
              <a:cxnLst/>
              <a:rect l="l" t="t" r="r" b="b"/>
              <a:pathLst>
                <a:path w="18415" h="15345" extrusionOk="0">
                  <a:moveTo>
                    <a:pt x="1" y="0"/>
                  </a:moveTo>
                  <a:lnTo>
                    <a:pt x="1" y="4704"/>
                  </a:lnTo>
                  <a:lnTo>
                    <a:pt x="18414" y="15345"/>
                  </a:lnTo>
                  <a:lnTo>
                    <a:pt x="18414" y="106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3501;p73">
              <a:extLst>
                <a:ext uri="{FF2B5EF4-FFF2-40B4-BE49-F238E27FC236}">
                  <a16:creationId xmlns:a16="http://schemas.microsoft.com/office/drawing/2014/main" id="{CD1B9787-411F-7791-DA56-6126A5340FAC}"/>
                </a:ext>
              </a:extLst>
            </p:cNvPr>
            <p:cNvSpPr/>
            <p:nvPr/>
          </p:nvSpPr>
          <p:spPr>
            <a:xfrm>
              <a:off x="5543448" y="3315094"/>
              <a:ext cx="369819" cy="307360"/>
            </a:xfrm>
            <a:custGeom>
              <a:avLst/>
              <a:gdLst/>
              <a:ahLst/>
              <a:cxnLst/>
              <a:rect l="l" t="t" r="r" b="b"/>
              <a:pathLst>
                <a:path w="18415" h="15345" extrusionOk="0">
                  <a:moveTo>
                    <a:pt x="1" y="0"/>
                  </a:moveTo>
                  <a:lnTo>
                    <a:pt x="1" y="4704"/>
                  </a:lnTo>
                  <a:lnTo>
                    <a:pt x="18414" y="15345"/>
                  </a:lnTo>
                  <a:lnTo>
                    <a:pt x="18414" y="106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3502;p73">
              <a:extLst>
                <a:ext uri="{FF2B5EF4-FFF2-40B4-BE49-F238E27FC236}">
                  <a16:creationId xmlns:a16="http://schemas.microsoft.com/office/drawing/2014/main" id="{A7B07666-1A24-C8A4-7C30-661CF14E2918}"/>
                </a:ext>
              </a:extLst>
            </p:cNvPr>
            <p:cNvSpPr/>
            <p:nvPr/>
          </p:nvSpPr>
          <p:spPr>
            <a:xfrm>
              <a:off x="5219899" y="3376566"/>
              <a:ext cx="649809" cy="391887"/>
            </a:xfrm>
            <a:custGeom>
              <a:avLst/>
              <a:gdLst/>
              <a:ahLst/>
              <a:cxnLst/>
              <a:rect l="l" t="t" r="r" b="b"/>
              <a:pathLst>
                <a:path w="32357" h="19565" extrusionOk="0">
                  <a:moveTo>
                    <a:pt x="13944" y="0"/>
                  </a:moveTo>
                  <a:lnTo>
                    <a:pt x="234" y="7439"/>
                  </a:lnTo>
                  <a:cubicBezTo>
                    <a:pt x="101" y="7506"/>
                    <a:pt x="34" y="7672"/>
                    <a:pt x="0" y="7806"/>
                  </a:cubicBezTo>
                  <a:lnTo>
                    <a:pt x="0" y="8773"/>
                  </a:lnTo>
                  <a:cubicBezTo>
                    <a:pt x="34" y="8940"/>
                    <a:pt x="101" y="9073"/>
                    <a:pt x="234" y="9174"/>
                  </a:cubicBezTo>
                  <a:lnTo>
                    <a:pt x="18213" y="19514"/>
                  </a:lnTo>
                  <a:cubicBezTo>
                    <a:pt x="18280" y="19548"/>
                    <a:pt x="18355" y="19564"/>
                    <a:pt x="18430" y="19564"/>
                  </a:cubicBezTo>
                  <a:cubicBezTo>
                    <a:pt x="18505" y="19564"/>
                    <a:pt x="18580" y="19548"/>
                    <a:pt x="18647" y="19514"/>
                  </a:cubicBezTo>
                  <a:lnTo>
                    <a:pt x="32357" y="12109"/>
                  </a:lnTo>
                  <a:lnTo>
                    <a:pt x="32357" y="10641"/>
                  </a:lnTo>
                  <a:lnTo>
                    <a:pt x="13944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3503;p73">
              <a:extLst>
                <a:ext uri="{FF2B5EF4-FFF2-40B4-BE49-F238E27FC236}">
                  <a16:creationId xmlns:a16="http://schemas.microsoft.com/office/drawing/2014/main" id="{C021F394-D0BF-AF57-70C8-2BE462605843}"/>
                </a:ext>
              </a:extLst>
            </p:cNvPr>
            <p:cNvSpPr/>
            <p:nvPr/>
          </p:nvSpPr>
          <p:spPr>
            <a:xfrm>
              <a:off x="5221907" y="3376566"/>
              <a:ext cx="647801" cy="362483"/>
            </a:xfrm>
            <a:custGeom>
              <a:avLst/>
              <a:gdLst/>
              <a:ahLst/>
              <a:cxnLst/>
              <a:rect l="l" t="t" r="r" b="b"/>
              <a:pathLst>
                <a:path w="32257" h="18097" extrusionOk="0">
                  <a:moveTo>
                    <a:pt x="13844" y="0"/>
                  </a:moveTo>
                  <a:lnTo>
                    <a:pt x="134" y="7439"/>
                  </a:lnTo>
                  <a:cubicBezTo>
                    <a:pt x="1" y="7472"/>
                    <a:pt x="1" y="7639"/>
                    <a:pt x="134" y="7672"/>
                  </a:cubicBezTo>
                  <a:lnTo>
                    <a:pt x="18113" y="18047"/>
                  </a:lnTo>
                  <a:cubicBezTo>
                    <a:pt x="18180" y="18080"/>
                    <a:pt x="18255" y="18097"/>
                    <a:pt x="18330" y="18097"/>
                  </a:cubicBezTo>
                  <a:cubicBezTo>
                    <a:pt x="18405" y="18097"/>
                    <a:pt x="18480" y="18080"/>
                    <a:pt x="18547" y="18047"/>
                  </a:cubicBezTo>
                  <a:lnTo>
                    <a:pt x="32257" y="10641"/>
                  </a:lnTo>
                  <a:lnTo>
                    <a:pt x="13844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3504;p73">
              <a:extLst>
                <a:ext uri="{FF2B5EF4-FFF2-40B4-BE49-F238E27FC236}">
                  <a16:creationId xmlns:a16="http://schemas.microsoft.com/office/drawing/2014/main" id="{5751D87F-03F8-EC79-CAC7-3BE05C6A32D7}"/>
                </a:ext>
              </a:extLst>
            </p:cNvPr>
            <p:cNvSpPr/>
            <p:nvPr/>
          </p:nvSpPr>
          <p:spPr>
            <a:xfrm>
              <a:off x="5831512" y="3585699"/>
              <a:ext cx="15423" cy="7371"/>
            </a:xfrm>
            <a:custGeom>
              <a:avLst/>
              <a:gdLst/>
              <a:ahLst/>
              <a:cxnLst/>
              <a:rect l="l" t="t" r="r" b="b"/>
              <a:pathLst>
                <a:path w="768" h="368" extrusionOk="0">
                  <a:moveTo>
                    <a:pt x="367" y="0"/>
                  </a:moveTo>
                  <a:cubicBezTo>
                    <a:pt x="301" y="0"/>
                    <a:pt x="201" y="0"/>
                    <a:pt x="134" y="33"/>
                  </a:cubicBezTo>
                  <a:cubicBezTo>
                    <a:pt x="101" y="33"/>
                    <a:pt x="101" y="33"/>
                    <a:pt x="101" y="67"/>
                  </a:cubicBezTo>
                  <a:cubicBezTo>
                    <a:pt x="1" y="134"/>
                    <a:pt x="34" y="234"/>
                    <a:pt x="167" y="300"/>
                  </a:cubicBezTo>
                  <a:cubicBezTo>
                    <a:pt x="201" y="334"/>
                    <a:pt x="267" y="334"/>
                    <a:pt x="301" y="367"/>
                  </a:cubicBezTo>
                  <a:lnTo>
                    <a:pt x="568" y="367"/>
                  </a:lnTo>
                  <a:cubicBezTo>
                    <a:pt x="568" y="367"/>
                    <a:pt x="601" y="334"/>
                    <a:pt x="634" y="334"/>
                  </a:cubicBezTo>
                  <a:cubicBezTo>
                    <a:pt x="768" y="267"/>
                    <a:pt x="734" y="134"/>
                    <a:pt x="601" y="67"/>
                  </a:cubicBezTo>
                  <a:cubicBezTo>
                    <a:pt x="534" y="33"/>
                    <a:pt x="468" y="0"/>
                    <a:pt x="3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3505;p73">
              <a:extLst>
                <a:ext uri="{FF2B5EF4-FFF2-40B4-BE49-F238E27FC236}">
                  <a16:creationId xmlns:a16="http://schemas.microsoft.com/office/drawing/2014/main" id="{EA450E88-DE37-4C43-9D38-3DADAB6917F5}"/>
                </a:ext>
              </a:extLst>
            </p:cNvPr>
            <p:cNvSpPr/>
            <p:nvPr/>
          </p:nvSpPr>
          <p:spPr>
            <a:xfrm>
              <a:off x="5219899" y="3526230"/>
              <a:ext cx="369799" cy="242543"/>
            </a:xfrm>
            <a:custGeom>
              <a:avLst/>
              <a:gdLst/>
              <a:ahLst/>
              <a:cxnLst/>
              <a:rect l="l" t="t" r="r" b="b"/>
              <a:pathLst>
                <a:path w="18414" h="12109" extrusionOk="0">
                  <a:moveTo>
                    <a:pt x="167" y="0"/>
                  </a:moveTo>
                  <a:lnTo>
                    <a:pt x="167" y="0"/>
                  </a:lnTo>
                  <a:cubicBezTo>
                    <a:pt x="67" y="67"/>
                    <a:pt x="34" y="200"/>
                    <a:pt x="0" y="334"/>
                  </a:cubicBezTo>
                  <a:lnTo>
                    <a:pt x="0" y="1301"/>
                  </a:lnTo>
                  <a:cubicBezTo>
                    <a:pt x="34" y="1468"/>
                    <a:pt x="101" y="1601"/>
                    <a:pt x="234" y="1702"/>
                  </a:cubicBezTo>
                  <a:lnTo>
                    <a:pt x="18213" y="12042"/>
                  </a:lnTo>
                  <a:cubicBezTo>
                    <a:pt x="18280" y="12076"/>
                    <a:pt x="18347" y="12109"/>
                    <a:pt x="18414" y="12109"/>
                  </a:cubicBezTo>
                  <a:lnTo>
                    <a:pt x="18414" y="10641"/>
                  </a:lnTo>
                  <a:cubicBezTo>
                    <a:pt x="18347" y="10641"/>
                    <a:pt x="18280" y="10608"/>
                    <a:pt x="18213" y="10575"/>
                  </a:cubicBezTo>
                  <a:lnTo>
                    <a:pt x="234" y="200"/>
                  </a:lnTo>
                  <a:cubicBezTo>
                    <a:pt x="134" y="167"/>
                    <a:pt x="134" y="67"/>
                    <a:pt x="167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3506;p73">
              <a:extLst>
                <a:ext uri="{FF2B5EF4-FFF2-40B4-BE49-F238E27FC236}">
                  <a16:creationId xmlns:a16="http://schemas.microsoft.com/office/drawing/2014/main" id="{245E8CB6-C4E5-0999-03D4-8B08EA1F0711}"/>
                </a:ext>
              </a:extLst>
            </p:cNvPr>
            <p:cNvSpPr/>
            <p:nvPr/>
          </p:nvSpPr>
          <p:spPr>
            <a:xfrm>
              <a:off x="5838882" y="3548744"/>
              <a:ext cx="54946" cy="85748"/>
            </a:xfrm>
            <a:custGeom>
              <a:avLst/>
              <a:gdLst/>
              <a:ahLst/>
              <a:cxnLst/>
              <a:rect l="l" t="t" r="r" b="b"/>
              <a:pathLst>
                <a:path w="2736" h="4281" extrusionOk="0">
                  <a:moveTo>
                    <a:pt x="1771" y="1"/>
                  </a:moveTo>
                  <a:cubicBezTo>
                    <a:pt x="1592" y="1"/>
                    <a:pt x="1415" y="52"/>
                    <a:pt x="1268" y="144"/>
                  </a:cubicBezTo>
                  <a:cubicBezTo>
                    <a:pt x="634" y="611"/>
                    <a:pt x="201" y="1278"/>
                    <a:pt x="0" y="2045"/>
                  </a:cubicBezTo>
                  <a:lnTo>
                    <a:pt x="334" y="2079"/>
                  </a:lnTo>
                  <a:cubicBezTo>
                    <a:pt x="467" y="1411"/>
                    <a:pt x="868" y="811"/>
                    <a:pt x="1435" y="411"/>
                  </a:cubicBezTo>
                  <a:cubicBezTo>
                    <a:pt x="1535" y="344"/>
                    <a:pt x="1702" y="311"/>
                    <a:pt x="1835" y="311"/>
                  </a:cubicBezTo>
                  <a:cubicBezTo>
                    <a:pt x="1855" y="301"/>
                    <a:pt x="1877" y="297"/>
                    <a:pt x="1901" y="297"/>
                  </a:cubicBezTo>
                  <a:cubicBezTo>
                    <a:pt x="1958" y="297"/>
                    <a:pt x="2021" y="320"/>
                    <a:pt x="2069" y="344"/>
                  </a:cubicBezTo>
                  <a:cubicBezTo>
                    <a:pt x="2335" y="611"/>
                    <a:pt x="2502" y="1011"/>
                    <a:pt x="2436" y="1411"/>
                  </a:cubicBezTo>
                  <a:cubicBezTo>
                    <a:pt x="2402" y="2379"/>
                    <a:pt x="1835" y="3480"/>
                    <a:pt x="1168" y="3880"/>
                  </a:cubicBezTo>
                  <a:cubicBezTo>
                    <a:pt x="1068" y="3955"/>
                    <a:pt x="949" y="3993"/>
                    <a:pt x="826" y="3993"/>
                  </a:cubicBezTo>
                  <a:cubicBezTo>
                    <a:pt x="784" y="3993"/>
                    <a:pt x="743" y="3988"/>
                    <a:pt x="701" y="3980"/>
                  </a:cubicBezTo>
                  <a:lnTo>
                    <a:pt x="367" y="4180"/>
                  </a:lnTo>
                  <a:cubicBezTo>
                    <a:pt x="501" y="4247"/>
                    <a:pt x="634" y="4280"/>
                    <a:pt x="768" y="4280"/>
                  </a:cubicBezTo>
                  <a:cubicBezTo>
                    <a:pt x="968" y="4280"/>
                    <a:pt x="1135" y="4213"/>
                    <a:pt x="1301" y="4113"/>
                  </a:cubicBezTo>
                  <a:cubicBezTo>
                    <a:pt x="2069" y="3713"/>
                    <a:pt x="2669" y="2479"/>
                    <a:pt x="2702" y="1411"/>
                  </a:cubicBezTo>
                  <a:cubicBezTo>
                    <a:pt x="2736" y="778"/>
                    <a:pt x="2536" y="311"/>
                    <a:pt x="2202" y="111"/>
                  </a:cubicBezTo>
                  <a:cubicBezTo>
                    <a:pt x="2067" y="35"/>
                    <a:pt x="1918" y="1"/>
                    <a:pt x="177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3507;p73">
              <a:extLst>
                <a:ext uri="{FF2B5EF4-FFF2-40B4-BE49-F238E27FC236}">
                  <a16:creationId xmlns:a16="http://schemas.microsoft.com/office/drawing/2014/main" id="{B0253291-F2DC-D221-666D-45EE3E910E26}"/>
                </a:ext>
              </a:extLst>
            </p:cNvPr>
            <p:cNvSpPr/>
            <p:nvPr/>
          </p:nvSpPr>
          <p:spPr>
            <a:xfrm>
              <a:off x="5219899" y="3312430"/>
              <a:ext cx="698710" cy="419268"/>
            </a:xfrm>
            <a:custGeom>
              <a:avLst/>
              <a:gdLst/>
              <a:ahLst/>
              <a:cxnLst/>
              <a:rect l="l" t="t" r="r" b="b"/>
              <a:pathLst>
                <a:path w="34792" h="20932" extrusionOk="0">
                  <a:moveTo>
                    <a:pt x="16379" y="0"/>
                  </a:moveTo>
                  <a:lnTo>
                    <a:pt x="201" y="9874"/>
                  </a:lnTo>
                  <a:cubicBezTo>
                    <a:pt x="101" y="9940"/>
                    <a:pt x="34" y="10041"/>
                    <a:pt x="0" y="10174"/>
                  </a:cubicBezTo>
                  <a:cubicBezTo>
                    <a:pt x="34" y="10274"/>
                    <a:pt x="101" y="10407"/>
                    <a:pt x="201" y="10441"/>
                  </a:cubicBezTo>
                  <a:lnTo>
                    <a:pt x="18247" y="20882"/>
                  </a:lnTo>
                  <a:cubicBezTo>
                    <a:pt x="18297" y="20915"/>
                    <a:pt x="18355" y="20932"/>
                    <a:pt x="18418" y="20932"/>
                  </a:cubicBezTo>
                  <a:cubicBezTo>
                    <a:pt x="18480" y="20932"/>
                    <a:pt x="18547" y="20915"/>
                    <a:pt x="18614" y="20882"/>
                  </a:cubicBezTo>
                  <a:lnTo>
                    <a:pt x="34792" y="11008"/>
                  </a:lnTo>
                  <a:lnTo>
                    <a:pt x="34792" y="10641"/>
                  </a:lnTo>
                  <a:lnTo>
                    <a:pt x="16379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3508;p73">
              <a:extLst>
                <a:ext uri="{FF2B5EF4-FFF2-40B4-BE49-F238E27FC236}">
                  <a16:creationId xmlns:a16="http://schemas.microsoft.com/office/drawing/2014/main" id="{0A571164-5994-6CD9-9205-0A82F83FE5C2}"/>
                </a:ext>
              </a:extLst>
            </p:cNvPr>
            <p:cNvSpPr/>
            <p:nvPr/>
          </p:nvSpPr>
          <p:spPr>
            <a:xfrm>
              <a:off x="5219236" y="3510186"/>
              <a:ext cx="370462" cy="221171"/>
            </a:xfrm>
            <a:custGeom>
              <a:avLst/>
              <a:gdLst/>
              <a:ahLst/>
              <a:cxnLst/>
              <a:rect l="l" t="t" r="r" b="b"/>
              <a:pathLst>
                <a:path w="18447" h="11042" extrusionOk="0">
                  <a:moveTo>
                    <a:pt x="234" y="1"/>
                  </a:moveTo>
                  <a:lnTo>
                    <a:pt x="234" y="1"/>
                  </a:lnTo>
                  <a:cubicBezTo>
                    <a:pt x="221" y="5"/>
                    <a:pt x="211" y="10"/>
                    <a:pt x="202" y="17"/>
                  </a:cubicBezTo>
                  <a:lnTo>
                    <a:pt x="202" y="17"/>
                  </a:lnTo>
                  <a:cubicBezTo>
                    <a:pt x="212" y="11"/>
                    <a:pt x="222" y="6"/>
                    <a:pt x="234" y="1"/>
                  </a:cubicBezTo>
                  <a:close/>
                  <a:moveTo>
                    <a:pt x="202" y="17"/>
                  </a:moveTo>
                  <a:lnTo>
                    <a:pt x="202" y="17"/>
                  </a:lnTo>
                  <a:cubicBezTo>
                    <a:pt x="1" y="135"/>
                    <a:pt x="11" y="473"/>
                    <a:pt x="234" y="568"/>
                  </a:cubicBezTo>
                  <a:lnTo>
                    <a:pt x="18280" y="11009"/>
                  </a:lnTo>
                  <a:cubicBezTo>
                    <a:pt x="18347" y="11009"/>
                    <a:pt x="18380" y="11042"/>
                    <a:pt x="18447" y="11042"/>
                  </a:cubicBezTo>
                  <a:lnTo>
                    <a:pt x="18447" y="10675"/>
                  </a:lnTo>
                  <a:cubicBezTo>
                    <a:pt x="18380" y="10675"/>
                    <a:pt x="18313" y="10675"/>
                    <a:pt x="18280" y="10642"/>
                  </a:cubicBezTo>
                  <a:lnTo>
                    <a:pt x="234" y="201"/>
                  </a:lnTo>
                  <a:cubicBezTo>
                    <a:pt x="146" y="172"/>
                    <a:pt x="135" y="65"/>
                    <a:pt x="202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3509;p73">
              <a:extLst>
                <a:ext uri="{FF2B5EF4-FFF2-40B4-BE49-F238E27FC236}">
                  <a16:creationId xmlns:a16="http://schemas.microsoft.com/office/drawing/2014/main" id="{70807792-2294-BCF2-4B71-9E929C02AD97}"/>
                </a:ext>
              </a:extLst>
            </p:cNvPr>
            <p:cNvSpPr/>
            <p:nvPr/>
          </p:nvSpPr>
          <p:spPr>
            <a:xfrm>
              <a:off x="5221907" y="3312430"/>
              <a:ext cx="696702" cy="411596"/>
            </a:xfrm>
            <a:custGeom>
              <a:avLst/>
              <a:gdLst/>
              <a:ahLst/>
              <a:cxnLst/>
              <a:rect l="l" t="t" r="r" b="b"/>
              <a:pathLst>
                <a:path w="34692" h="20549" extrusionOk="0">
                  <a:moveTo>
                    <a:pt x="16279" y="0"/>
                  </a:moveTo>
                  <a:lnTo>
                    <a:pt x="101" y="9874"/>
                  </a:lnTo>
                  <a:cubicBezTo>
                    <a:pt x="1" y="9907"/>
                    <a:pt x="1" y="10041"/>
                    <a:pt x="101" y="10074"/>
                  </a:cubicBezTo>
                  <a:lnTo>
                    <a:pt x="18147" y="20515"/>
                  </a:lnTo>
                  <a:cubicBezTo>
                    <a:pt x="18214" y="20548"/>
                    <a:pt x="18247" y="20548"/>
                    <a:pt x="18314" y="20548"/>
                  </a:cubicBezTo>
                  <a:cubicBezTo>
                    <a:pt x="18380" y="20548"/>
                    <a:pt x="18447" y="20548"/>
                    <a:pt x="18514" y="20515"/>
                  </a:cubicBezTo>
                  <a:lnTo>
                    <a:pt x="34692" y="10608"/>
                  </a:lnTo>
                  <a:lnTo>
                    <a:pt x="16279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3510;p73">
              <a:extLst>
                <a:ext uri="{FF2B5EF4-FFF2-40B4-BE49-F238E27FC236}">
                  <a16:creationId xmlns:a16="http://schemas.microsoft.com/office/drawing/2014/main" id="{F014CC2E-67A6-7102-FDFD-54275E451A25}"/>
                </a:ext>
              </a:extLst>
            </p:cNvPr>
            <p:cNvSpPr/>
            <p:nvPr/>
          </p:nvSpPr>
          <p:spPr>
            <a:xfrm>
              <a:off x="5589678" y="3524888"/>
              <a:ext cx="328931" cy="206469"/>
            </a:xfrm>
            <a:custGeom>
              <a:avLst/>
              <a:gdLst/>
              <a:ahLst/>
              <a:cxnLst/>
              <a:rect l="l" t="t" r="r" b="b"/>
              <a:pathLst>
                <a:path w="16379" h="10308" extrusionOk="0">
                  <a:moveTo>
                    <a:pt x="16379" y="1"/>
                  </a:moveTo>
                  <a:lnTo>
                    <a:pt x="201" y="9908"/>
                  </a:lnTo>
                  <a:cubicBezTo>
                    <a:pt x="134" y="9941"/>
                    <a:pt x="67" y="9941"/>
                    <a:pt x="1" y="9941"/>
                  </a:cubicBezTo>
                  <a:lnTo>
                    <a:pt x="1" y="10308"/>
                  </a:lnTo>
                  <a:cubicBezTo>
                    <a:pt x="67" y="10308"/>
                    <a:pt x="134" y="10275"/>
                    <a:pt x="201" y="10275"/>
                  </a:cubicBezTo>
                  <a:lnTo>
                    <a:pt x="16379" y="368"/>
                  </a:lnTo>
                  <a:lnTo>
                    <a:pt x="1637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3511;p73">
              <a:extLst>
                <a:ext uri="{FF2B5EF4-FFF2-40B4-BE49-F238E27FC236}">
                  <a16:creationId xmlns:a16="http://schemas.microsoft.com/office/drawing/2014/main" id="{8F3CCC62-CF38-B233-F65B-AA0CADAE0BD5}"/>
                </a:ext>
              </a:extLst>
            </p:cNvPr>
            <p:cNvSpPr/>
            <p:nvPr/>
          </p:nvSpPr>
          <p:spPr>
            <a:xfrm>
              <a:off x="5913247" y="3525549"/>
              <a:ext cx="5362" cy="96905"/>
            </a:xfrm>
            <a:custGeom>
              <a:avLst/>
              <a:gdLst/>
              <a:ahLst/>
              <a:cxnLst/>
              <a:rect l="l" t="t" r="r" b="b"/>
              <a:pathLst>
                <a:path w="267" h="4838" extrusionOk="0">
                  <a:moveTo>
                    <a:pt x="267" y="1"/>
                  </a:moveTo>
                  <a:lnTo>
                    <a:pt x="0" y="168"/>
                  </a:lnTo>
                  <a:lnTo>
                    <a:pt x="0" y="4838"/>
                  </a:lnTo>
                  <a:lnTo>
                    <a:pt x="267" y="4704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3512;p73">
              <a:extLst>
                <a:ext uri="{FF2B5EF4-FFF2-40B4-BE49-F238E27FC236}">
                  <a16:creationId xmlns:a16="http://schemas.microsoft.com/office/drawing/2014/main" id="{4C1E5EBA-4252-8897-365C-BE161D3D1DAF}"/>
                </a:ext>
              </a:extLst>
            </p:cNvPr>
            <p:cNvSpPr/>
            <p:nvPr/>
          </p:nvSpPr>
          <p:spPr>
            <a:xfrm>
              <a:off x="5913247" y="3525549"/>
              <a:ext cx="5362" cy="96905"/>
            </a:xfrm>
            <a:custGeom>
              <a:avLst/>
              <a:gdLst/>
              <a:ahLst/>
              <a:cxnLst/>
              <a:rect l="l" t="t" r="r" b="b"/>
              <a:pathLst>
                <a:path w="267" h="4838" extrusionOk="0">
                  <a:moveTo>
                    <a:pt x="267" y="1"/>
                  </a:moveTo>
                  <a:lnTo>
                    <a:pt x="0" y="168"/>
                  </a:lnTo>
                  <a:lnTo>
                    <a:pt x="0" y="4838"/>
                  </a:lnTo>
                  <a:lnTo>
                    <a:pt x="267" y="4704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3513;p73">
              <a:extLst>
                <a:ext uri="{FF2B5EF4-FFF2-40B4-BE49-F238E27FC236}">
                  <a16:creationId xmlns:a16="http://schemas.microsoft.com/office/drawing/2014/main" id="{6326D5DA-4320-C539-2724-64C266A91836}"/>
                </a:ext>
              </a:extLst>
            </p:cNvPr>
            <p:cNvSpPr/>
            <p:nvPr/>
          </p:nvSpPr>
          <p:spPr>
            <a:xfrm>
              <a:off x="5216545" y="3309085"/>
              <a:ext cx="693368" cy="398897"/>
            </a:xfrm>
            <a:custGeom>
              <a:avLst/>
              <a:gdLst/>
              <a:ahLst/>
              <a:cxnLst/>
              <a:rect l="l" t="t" r="r" b="b"/>
              <a:pathLst>
                <a:path w="34526" h="19915" extrusionOk="0">
                  <a:moveTo>
                    <a:pt x="16362" y="0"/>
                  </a:moveTo>
                  <a:cubicBezTo>
                    <a:pt x="16221" y="0"/>
                    <a:pt x="16079" y="34"/>
                    <a:pt x="15945" y="100"/>
                  </a:cubicBezTo>
                  <a:lnTo>
                    <a:pt x="1" y="9307"/>
                  </a:lnTo>
                  <a:lnTo>
                    <a:pt x="18414" y="19915"/>
                  </a:lnTo>
                  <a:lnTo>
                    <a:pt x="34359" y="10708"/>
                  </a:lnTo>
                  <a:cubicBezTo>
                    <a:pt x="34459" y="10675"/>
                    <a:pt x="34525" y="10574"/>
                    <a:pt x="34525" y="10474"/>
                  </a:cubicBezTo>
                  <a:lnTo>
                    <a:pt x="34525" y="10107"/>
                  </a:lnTo>
                  <a:lnTo>
                    <a:pt x="16779" y="100"/>
                  </a:lnTo>
                  <a:cubicBezTo>
                    <a:pt x="16646" y="34"/>
                    <a:pt x="16504" y="0"/>
                    <a:pt x="16362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3514;p73">
              <a:extLst>
                <a:ext uri="{FF2B5EF4-FFF2-40B4-BE49-F238E27FC236}">
                  <a16:creationId xmlns:a16="http://schemas.microsoft.com/office/drawing/2014/main" id="{F7EC4FC4-0A51-B386-06B9-1A40721CB841}"/>
                </a:ext>
              </a:extLst>
            </p:cNvPr>
            <p:cNvSpPr/>
            <p:nvPr/>
          </p:nvSpPr>
          <p:spPr>
            <a:xfrm>
              <a:off x="5216545" y="3309085"/>
              <a:ext cx="693368" cy="398897"/>
            </a:xfrm>
            <a:custGeom>
              <a:avLst/>
              <a:gdLst/>
              <a:ahLst/>
              <a:cxnLst/>
              <a:rect l="l" t="t" r="r" b="b"/>
              <a:pathLst>
                <a:path w="34526" h="19915" extrusionOk="0">
                  <a:moveTo>
                    <a:pt x="16362" y="0"/>
                  </a:moveTo>
                  <a:cubicBezTo>
                    <a:pt x="16221" y="0"/>
                    <a:pt x="16079" y="34"/>
                    <a:pt x="15945" y="100"/>
                  </a:cubicBezTo>
                  <a:lnTo>
                    <a:pt x="1" y="9307"/>
                  </a:lnTo>
                  <a:lnTo>
                    <a:pt x="18414" y="19915"/>
                  </a:lnTo>
                  <a:lnTo>
                    <a:pt x="34359" y="10708"/>
                  </a:lnTo>
                  <a:cubicBezTo>
                    <a:pt x="34459" y="10675"/>
                    <a:pt x="34525" y="10574"/>
                    <a:pt x="34525" y="10474"/>
                  </a:cubicBezTo>
                  <a:lnTo>
                    <a:pt x="34525" y="10107"/>
                  </a:lnTo>
                  <a:lnTo>
                    <a:pt x="16779" y="100"/>
                  </a:lnTo>
                  <a:cubicBezTo>
                    <a:pt x="16646" y="34"/>
                    <a:pt x="16504" y="0"/>
                    <a:pt x="163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3515;p73">
              <a:extLst>
                <a:ext uri="{FF2B5EF4-FFF2-40B4-BE49-F238E27FC236}">
                  <a16:creationId xmlns:a16="http://schemas.microsoft.com/office/drawing/2014/main" id="{1ADC3014-C57D-D201-D7E2-B7239B041F57}"/>
                </a:ext>
              </a:extLst>
            </p:cNvPr>
            <p:cNvSpPr/>
            <p:nvPr/>
          </p:nvSpPr>
          <p:spPr>
            <a:xfrm>
              <a:off x="5216545" y="3301734"/>
              <a:ext cx="694714" cy="399558"/>
            </a:xfrm>
            <a:custGeom>
              <a:avLst/>
              <a:gdLst/>
              <a:ahLst/>
              <a:cxnLst/>
              <a:rect l="l" t="t" r="r" b="b"/>
              <a:pathLst>
                <a:path w="34593" h="19948" extrusionOk="0">
                  <a:moveTo>
                    <a:pt x="16362" y="0"/>
                  </a:moveTo>
                  <a:cubicBezTo>
                    <a:pt x="16221" y="0"/>
                    <a:pt x="16079" y="34"/>
                    <a:pt x="15945" y="100"/>
                  </a:cubicBezTo>
                  <a:lnTo>
                    <a:pt x="1" y="9307"/>
                  </a:lnTo>
                  <a:lnTo>
                    <a:pt x="18414" y="19948"/>
                  </a:lnTo>
                  <a:lnTo>
                    <a:pt x="34359" y="10741"/>
                  </a:lnTo>
                  <a:cubicBezTo>
                    <a:pt x="34592" y="10641"/>
                    <a:pt x="34592" y="10341"/>
                    <a:pt x="34359" y="10241"/>
                  </a:cubicBezTo>
                  <a:lnTo>
                    <a:pt x="16779" y="100"/>
                  </a:lnTo>
                  <a:cubicBezTo>
                    <a:pt x="16646" y="34"/>
                    <a:pt x="16504" y="0"/>
                    <a:pt x="16362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3516;p73">
              <a:extLst>
                <a:ext uri="{FF2B5EF4-FFF2-40B4-BE49-F238E27FC236}">
                  <a16:creationId xmlns:a16="http://schemas.microsoft.com/office/drawing/2014/main" id="{668639A4-9856-E9C3-C61C-2EBF89B3A355}"/>
                </a:ext>
              </a:extLst>
            </p:cNvPr>
            <p:cNvSpPr/>
            <p:nvPr/>
          </p:nvSpPr>
          <p:spPr>
            <a:xfrm>
              <a:off x="5216545" y="3301734"/>
              <a:ext cx="694714" cy="399558"/>
            </a:xfrm>
            <a:custGeom>
              <a:avLst/>
              <a:gdLst/>
              <a:ahLst/>
              <a:cxnLst/>
              <a:rect l="l" t="t" r="r" b="b"/>
              <a:pathLst>
                <a:path w="34593" h="19948" extrusionOk="0">
                  <a:moveTo>
                    <a:pt x="16362" y="0"/>
                  </a:moveTo>
                  <a:cubicBezTo>
                    <a:pt x="16221" y="0"/>
                    <a:pt x="16079" y="34"/>
                    <a:pt x="15945" y="100"/>
                  </a:cubicBezTo>
                  <a:lnTo>
                    <a:pt x="1" y="9307"/>
                  </a:lnTo>
                  <a:lnTo>
                    <a:pt x="18414" y="19948"/>
                  </a:lnTo>
                  <a:lnTo>
                    <a:pt x="34359" y="10741"/>
                  </a:lnTo>
                  <a:cubicBezTo>
                    <a:pt x="34592" y="10641"/>
                    <a:pt x="34592" y="10341"/>
                    <a:pt x="34359" y="10241"/>
                  </a:cubicBezTo>
                  <a:lnTo>
                    <a:pt x="16779" y="100"/>
                  </a:lnTo>
                  <a:cubicBezTo>
                    <a:pt x="16646" y="34"/>
                    <a:pt x="16504" y="0"/>
                    <a:pt x="163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3517;p73">
              <a:extLst>
                <a:ext uri="{FF2B5EF4-FFF2-40B4-BE49-F238E27FC236}">
                  <a16:creationId xmlns:a16="http://schemas.microsoft.com/office/drawing/2014/main" id="{D859F6D8-F54A-92FD-AB3F-73F8B33F01F0}"/>
                </a:ext>
              </a:extLst>
            </p:cNvPr>
            <p:cNvSpPr/>
            <p:nvPr/>
          </p:nvSpPr>
          <p:spPr>
            <a:xfrm>
              <a:off x="5256068" y="3301734"/>
              <a:ext cx="645130" cy="370835"/>
            </a:xfrm>
            <a:custGeom>
              <a:avLst/>
              <a:gdLst/>
              <a:ahLst/>
              <a:cxnLst/>
              <a:rect l="l" t="t" r="r" b="b"/>
              <a:pathLst>
                <a:path w="32124" h="18514" extrusionOk="0">
                  <a:moveTo>
                    <a:pt x="13940" y="0"/>
                  </a:moveTo>
                  <a:cubicBezTo>
                    <a:pt x="13794" y="0"/>
                    <a:pt x="13644" y="34"/>
                    <a:pt x="13510" y="100"/>
                  </a:cubicBezTo>
                  <a:lnTo>
                    <a:pt x="1702" y="6905"/>
                  </a:lnTo>
                  <a:lnTo>
                    <a:pt x="1" y="5905"/>
                  </a:lnTo>
                  <a:lnTo>
                    <a:pt x="1" y="7906"/>
                  </a:lnTo>
                  <a:lnTo>
                    <a:pt x="18414" y="18514"/>
                  </a:lnTo>
                  <a:lnTo>
                    <a:pt x="31924" y="10708"/>
                  </a:lnTo>
                  <a:cubicBezTo>
                    <a:pt x="32057" y="10641"/>
                    <a:pt x="32124" y="10508"/>
                    <a:pt x="32090" y="10374"/>
                  </a:cubicBezTo>
                  <a:lnTo>
                    <a:pt x="32090" y="8573"/>
                  </a:lnTo>
                  <a:lnTo>
                    <a:pt x="30556" y="9474"/>
                  </a:lnTo>
                  <a:lnTo>
                    <a:pt x="14344" y="100"/>
                  </a:lnTo>
                  <a:cubicBezTo>
                    <a:pt x="14228" y="34"/>
                    <a:pt x="14086" y="0"/>
                    <a:pt x="1394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3518;p73">
              <a:extLst>
                <a:ext uri="{FF2B5EF4-FFF2-40B4-BE49-F238E27FC236}">
                  <a16:creationId xmlns:a16="http://schemas.microsoft.com/office/drawing/2014/main" id="{7D7117CA-D1EC-A1FC-1343-9FE8ABA91713}"/>
                </a:ext>
              </a:extLst>
            </p:cNvPr>
            <p:cNvSpPr/>
            <p:nvPr/>
          </p:nvSpPr>
          <p:spPr>
            <a:xfrm>
              <a:off x="5256068" y="3261634"/>
              <a:ext cx="645813" cy="371516"/>
            </a:xfrm>
            <a:custGeom>
              <a:avLst/>
              <a:gdLst/>
              <a:ahLst/>
              <a:cxnLst/>
              <a:rect l="l" t="t" r="r" b="b"/>
              <a:pathLst>
                <a:path w="32158" h="18548" extrusionOk="0">
                  <a:moveTo>
                    <a:pt x="13927" y="1"/>
                  </a:moveTo>
                  <a:cubicBezTo>
                    <a:pt x="13786" y="1"/>
                    <a:pt x="13644" y="34"/>
                    <a:pt x="13510" y="101"/>
                  </a:cubicBezTo>
                  <a:lnTo>
                    <a:pt x="1" y="7907"/>
                  </a:lnTo>
                  <a:lnTo>
                    <a:pt x="18414" y="18547"/>
                  </a:lnTo>
                  <a:lnTo>
                    <a:pt x="31924" y="10742"/>
                  </a:lnTo>
                  <a:cubicBezTo>
                    <a:pt x="32157" y="10642"/>
                    <a:pt x="32157" y="10342"/>
                    <a:pt x="31924" y="10242"/>
                  </a:cubicBezTo>
                  <a:lnTo>
                    <a:pt x="14344" y="101"/>
                  </a:lnTo>
                  <a:cubicBezTo>
                    <a:pt x="14211" y="34"/>
                    <a:pt x="14069" y="1"/>
                    <a:pt x="1392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3519;p73">
              <a:extLst>
                <a:ext uri="{FF2B5EF4-FFF2-40B4-BE49-F238E27FC236}">
                  <a16:creationId xmlns:a16="http://schemas.microsoft.com/office/drawing/2014/main" id="{907F9F19-0462-B8A3-975D-CA6EEAA6DDA5}"/>
                </a:ext>
              </a:extLst>
            </p:cNvPr>
            <p:cNvSpPr/>
            <p:nvPr/>
          </p:nvSpPr>
          <p:spPr>
            <a:xfrm>
              <a:off x="5256068" y="3419991"/>
              <a:ext cx="369799" cy="252578"/>
            </a:xfrm>
            <a:custGeom>
              <a:avLst/>
              <a:gdLst/>
              <a:ahLst/>
              <a:cxnLst/>
              <a:rect l="l" t="t" r="r" b="b"/>
              <a:pathLst>
                <a:path w="18414" h="12610" extrusionOk="0">
                  <a:moveTo>
                    <a:pt x="1" y="1"/>
                  </a:moveTo>
                  <a:lnTo>
                    <a:pt x="1" y="2002"/>
                  </a:lnTo>
                  <a:lnTo>
                    <a:pt x="18414" y="12610"/>
                  </a:lnTo>
                  <a:lnTo>
                    <a:pt x="18414" y="1064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3520;p73">
              <a:extLst>
                <a:ext uri="{FF2B5EF4-FFF2-40B4-BE49-F238E27FC236}">
                  <a16:creationId xmlns:a16="http://schemas.microsoft.com/office/drawing/2014/main" id="{189C08E3-F13B-167F-A7DE-546794D946A5}"/>
                </a:ext>
              </a:extLst>
            </p:cNvPr>
            <p:cNvSpPr/>
            <p:nvPr/>
          </p:nvSpPr>
          <p:spPr>
            <a:xfrm>
              <a:off x="5618476" y="3611077"/>
              <a:ext cx="14761" cy="7872"/>
            </a:xfrm>
            <a:custGeom>
              <a:avLst/>
              <a:gdLst/>
              <a:ahLst/>
              <a:cxnLst/>
              <a:rect l="l" t="t" r="r" b="b"/>
              <a:pathLst>
                <a:path w="735" h="393" extrusionOk="0">
                  <a:moveTo>
                    <a:pt x="368" y="1"/>
                  </a:moveTo>
                  <a:cubicBezTo>
                    <a:pt x="268" y="1"/>
                    <a:pt x="168" y="1"/>
                    <a:pt x="101" y="34"/>
                  </a:cubicBezTo>
                  <a:cubicBezTo>
                    <a:pt x="1" y="134"/>
                    <a:pt x="1" y="234"/>
                    <a:pt x="134" y="301"/>
                  </a:cubicBezTo>
                  <a:cubicBezTo>
                    <a:pt x="168" y="334"/>
                    <a:pt x="234" y="368"/>
                    <a:pt x="301" y="368"/>
                  </a:cubicBezTo>
                  <a:cubicBezTo>
                    <a:pt x="335" y="384"/>
                    <a:pt x="368" y="393"/>
                    <a:pt x="405" y="393"/>
                  </a:cubicBezTo>
                  <a:cubicBezTo>
                    <a:pt x="443" y="393"/>
                    <a:pt x="485" y="384"/>
                    <a:pt x="535" y="368"/>
                  </a:cubicBezTo>
                  <a:cubicBezTo>
                    <a:pt x="568" y="368"/>
                    <a:pt x="601" y="368"/>
                    <a:pt x="601" y="334"/>
                  </a:cubicBezTo>
                  <a:cubicBezTo>
                    <a:pt x="735" y="268"/>
                    <a:pt x="735" y="134"/>
                    <a:pt x="568" y="67"/>
                  </a:cubicBezTo>
                  <a:cubicBezTo>
                    <a:pt x="501" y="34"/>
                    <a:pt x="435" y="1"/>
                    <a:pt x="3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3521;p73">
              <a:extLst>
                <a:ext uri="{FF2B5EF4-FFF2-40B4-BE49-F238E27FC236}">
                  <a16:creationId xmlns:a16="http://schemas.microsoft.com/office/drawing/2014/main" id="{50FCEC58-BC72-E7A9-FC97-C5FE8C8D7255}"/>
                </a:ext>
              </a:extLst>
            </p:cNvPr>
            <p:cNvSpPr/>
            <p:nvPr/>
          </p:nvSpPr>
          <p:spPr>
            <a:xfrm>
              <a:off x="5578954" y="3605068"/>
              <a:ext cx="50266" cy="62834"/>
            </a:xfrm>
            <a:custGeom>
              <a:avLst/>
              <a:gdLst/>
              <a:ahLst/>
              <a:cxnLst/>
              <a:rect l="l" t="t" r="r" b="b"/>
              <a:pathLst>
                <a:path w="2503" h="3137" extrusionOk="0">
                  <a:moveTo>
                    <a:pt x="1735" y="0"/>
                  </a:moveTo>
                  <a:cubicBezTo>
                    <a:pt x="1535" y="34"/>
                    <a:pt x="1335" y="67"/>
                    <a:pt x="1168" y="201"/>
                  </a:cubicBezTo>
                  <a:cubicBezTo>
                    <a:pt x="468" y="634"/>
                    <a:pt x="68" y="1368"/>
                    <a:pt x="34" y="2169"/>
                  </a:cubicBezTo>
                  <a:cubicBezTo>
                    <a:pt x="1" y="2402"/>
                    <a:pt x="101" y="2669"/>
                    <a:pt x="234" y="2836"/>
                  </a:cubicBezTo>
                  <a:cubicBezTo>
                    <a:pt x="368" y="3036"/>
                    <a:pt x="601" y="3136"/>
                    <a:pt x="835" y="3136"/>
                  </a:cubicBezTo>
                  <a:cubicBezTo>
                    <a:pt x="1035" y="3136"/>
                    <a:pt x="1235" y="3069"/>
                    <a:pt x="1402" y="2969"/>
                  </a:cubicBezTo>
                  <a:cubicBezTo>
                    <a:pt x="1435" y="2936"/>
                    <a:pt x="1469" y="2936"/>
                    <a:pt x="1502" y="2903"/>
                  </a:cubicBezTo>
                  <a:lnTo>
                    <a:pt x="1268" y="2769"/>
                  </a:lnTo>
                  <a:cubicBezTo>
                    <a:pt x="1111" y="2853"/>
                    <a:pt x="963" y="2892"/>
                    <a:pt x="832" y="2892"/>
                  </a:cubicBezTo>
                  <a:cubicBezTo>
                    <a:pt x="494" y="2892"/>
                    <a:pt x="268" y="2626"/>
                    <a:pt x="268" y="2169"/>
                  </a:cubicBezTo>
                  <a:cubicBezTo>
                    <a:pt x="301" y="1435"/>
                    <a:pt x="668" y="768"/>
                    <a:pt x="1268" y="401"/>
                  </a:cubicBezTo>
                  <a:cubicBezTo>
                    <a:pt x="1397" y="291"/>
                    <a:pt x="1546" y="241"/>
                    <a:pt x="1692" y="241"/>
                  </a:cubicBezTo>
                  <a:cubicBezTo>
                    <a:pt x="1812" y="241"/>
                    <a:pt x="1931" y="274"/>
                    <a:pt x="2036" y="334"/>
                  </a:cubicBezTo>
                  <a:cubicBezTo>
                    <a:pt x="2169" y="401"/>
                    <a:pt x="2236" y="534"/>
                    <a:pt x="2269" y="668"/>
                  </a:cubicBezTo>
                  <a:lnTo>
                    <a:pt x="2503" y="668"/>
                  </a:lnTo>
                  <a:cubicBezTo>
                    <a:pt x="2469" y="534"/>
                    <a:pt x="2403" y="401"/>
                    <a:pt x="2336" y="301"/>
                  </a:cubicBezTo>
                  <a:cubicBezTo>
                    <a:pt x="2169" y="101"/>
                    <a:pt x="1969" y="0"/>
                    <a:pt x="173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3522;p73">
              <a:extLst>
                <a:ext uri="{FF2B5EF4-FFF2-40B4-BE49-F238E27FC236}">
                  <a16:creationId xmlns:a16="http://schemas.microsoft.com/office/drawing/2014/main" id="{4559BB09-E5C3-ED88-302C-18D864955CCD}"/>
                </a:ext>
              </a:extLst>
            </p:cNvPr>
            <p:cNvSpPr/>
            <p:nvPr/>
          </p:nvSpPr>
          <p:spPr>
            <a:xfrm>
              <a:off x="5591024" y="3455404"/>
              <a:ext cx="318890" cy="163044"/>
            </a:xfrm>
            <a:custGeom>
              <a:avLst/>
              <a:gdLst/>
              <a:ahLst/>
              <a:cxnLst/>
              <a:rect l="l" t="t" r="r" b="b"/>
              <a:pathLst>
                <a:path w="15879" h="8140" extrusionOk="0">
                  <a:moveTo>
                    <a:pt x="15878" y="0"/>
                  </a:moveTo>
                  <a:lnTo>
                    <a:pt x="0" y="7773"/>
                  </a:lnTo>
                  <a:lnTo>
                    <a:pt x="0" y="8140"/>
                  </a:lnTo>
                  <a:lnTo>
                    <a:pt x="15678" y="634"/>
                  </a:lnTo>
                  <a:cubicBezTo>
                    <a:pt x="15812" y="534"/>
                    <a:pt x="15878" y="401"/>
                    <a:pt x="15878" y="267"/>
                  </a:cubicBezTo>
                  <a:lnTo>
                    <a:pt x="15878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3523;p73">
              <a:extLst>
                <a:ext uri="{FF2B5EF4-FFF2-40B4-BE49-F238E27FC236}">
                  <a16:creationId xmlns:a16="http://schemas.microsoft.com/office/drawing/2014/main" id="{BE80F589-69DE-C591-C2B6-3669573DCB63}"/>
                </a:ext>
              </a:extLst>
            </p:cNvPr>
            <p:cNvSpPr/>
            <p:nvPr/>
          </p:nvSpPr>
          <p:spPr>
            <a:xfrm>
              <a:off x="5591024" y="3455404"/>
              <a:ext cx="318890" cy="163044"/>
            </a:xfrm>
            <a:custGeom>
              <a:avLst/>
              <a:gdLst/>
              <a:ahLst/>
              <a:cxnLst/>
              <a:rect l="l" t="t" r="r" b="b"/>
              <a:pathLst>
                <a:path w="15879" h="8140" extrusionOk="0">
                  <a:moveTo>
                    <a:pt x="15878" y="0"/>
                  </a:moveTo>
                  <a:lnTo>
                    <a:pt x="0" y="7773"/>
                  </a:lnTo>
                  <a:lnTo>
                    <a:pt x="0" y="8140"/>
                  </a:lnTo>
                  <a:lnTo>
                    <a:pt x="15678" y="634"/>
                  </a:lnTo>
                  <a:cubicBezTo>
                    <a:pt x="15812" y="534"/>
                    <a:pt x="15878" y="401"/>
                    <a:pt x="15878" y="267"/>
                  </a:cubicBezTo>
                  <a:lnTo>
                    <a:pt x="158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3524;p73">
              <a:extLst>
                <a:ext uri="{FF2B5EF4-FFF2-40B4-BE49-F238E27FC236}">
                  <a16:creationId xmlns:a16="http://schemas.microsoft.com/office/drawing/2014/main" id="{899D95A4-773C-1C9E-8FD1-D442FE7DAF12}"/>
                </a:ext>
              </a:extLst>
            </p:cNvPr>
            <p:cNvSpPr/>
            <p:nvPr/>
          </p:nvSpPr>
          <p:spPr>
            <a:xfrm>
              <a:off x="5216545" y="3245610"/>
              <a:ext cx="694714" cy="368171"/>
            </a:xfrm>
            <a:custGeom>
              <a:avLst/>
              <a:gdLst/>
              <a:ahLst/>
              <a:cxnLst/>
              <a:rect l="l" t="t" r="r" b="b"/>
              <a:pathLst>
                <a:path w="34593" h="18381" extrusionOk="0">
                  <a:moveTo>
                    <a:pt x="16362" y="0"/>
                  </a:moveTo>
                  <a:cubicBezTo>
                    <a:pt x="16221" y="0"/>
                    <a:pt x="16079" y="34"/>
                    <a:pt x="15945" y="100"/>
                  </a:cubicBezTo>
                  <a:lnTo>
                    <a:pt x="1" y="7739"/>
                  </a:lnTo>
                  <a:lnTo>
                    <a:pt x="18414" y="18380"/>
                  </a:lnTo>
                  <a:lnTo>
                    <a:pt x="34359" y="10708"/>
                  </a:lnTo>
                  <a:cubicBezTo>
                    <a:pt x="34592" y="10575"/>
                    <a:pt x="34592" y="10374"/>
                    <a:pt x="34359" y="10241"/>
                  </a:cubicBezTo>
                  <a:lnTo>
                    <a:pt x="16779" y="100"/>
                  </a:lnTo>
                  <a:cubicBezTo>
                    <a:pt x="16646" y="34"/>
                    <a:pt x="16504" y="0"/>
                    <a:pt x="16362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3525;p73">
              <a:extLst>
                <a:ext uri="{FF2B5EF4-FFF2-40B4-BE49-F238E27FC236}">
                  <a16:creationId xmlns:a16="http://schemas.microsoft.com/office/drawing/2014/main" id="{88FD1EA4-CB39-3C30-509A-7A342E28DDD5}"/>
                </a:ext>
              </a:extLst>
            </p:cNvPr>
            <p:cNvSpPr/>
            <p:nvPr/>
          </p:nvSpPr>
          <p:spPr>
            <a:xfrm>
              <a:off x="5216545" y="3400622"/>
              <a:ext cx="369799" cy="307360"/>
            </a:xfrm>
            <a:custGeom>
              <a:avLst/>
              <a:gdLst/>
              <a:ahLst/>
              <a:cxnLst/>
              <a:rect l="l" t="t" r="r" b="b"/>
              <a:pathLst>
                <a:path w="18414" h="15345" extrusionOk="0">
                  <a:moveTo>
                    <a:pt x="1" y="0"/>
                  </a:moveTo>
                  <a:lnTo>
                    <a:pt x="1" y="4737"/>
                  </a:lnTo>
                  <a:lnTo>
                    <a:pt x="18414" y="15345"/>
                  </a:lnTo>
                  <a:lnTo>
                    <a:pt x="18414" y="106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3526;p73">
              <a:extLst>
                <a:ext uri="{FF2B5EF4-FFF2-40B4-BE49-F238E27FC236}">
                  <a16:creationId xmlns:a16="http://schemas.microsoft.com/office/drawing/2014/main" id="{A5719854-E93B-A18D-6A8C-37286AD6E438}"/>
                </a:ext>
              </a:extLst>
            </p:cNvPr>
            <p:cNvSpPr/>
            <p:nvPr/>
          </p:nvSpPr>
          <p:spPr>
            <a:xfrm>
              <a:off x="5216545" y="3400622"/>
              <a:ext cx="369799" cy="307360"/>
            </a:xfrm>
            <a:custGeom>
              <a:avLst/>
              <a:gdLst/>
              <a:ahLst/>
              <a:cxnLst/>
              <a:rect l="l" t="t" r="r" b="b"/>
              <a:pathLst>
                <a:path w="18414" h="15345" extrusionOk="0">
                  <a:moveTo>
                    <a:pt x="1" y="0"/>
                  </a:moveTo>
                  <a:lnTo>
                    <a:pt x="1" y="4737"/>
                  </a:lnTo>
                  <a:lnTo>
                    <a:pt x="18414" y="15345"/>
                  </a:lnTo>
                  <a:lnTo>
                    <a:pt x="18414" y="106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3527;p73">
              <a:extLst>
                <a:ext uri="{FF2B5EF4-FFF2-40B4-BE49-F238E27FC236}">
                  <a16:creationId xmlns:a16="http://schemas.microsoft.com/office/drawing/2014/main" id="{C0D5F9E9-83C1-E45F-0983-F0766D50A48F}"/>
                </a:ext>
              </a:extLst>
            </p:cNvPr>
            <p:cNvSpPr/>
            <p:nvPr/>
          </p:nvSpPr>
          <p:spPr>
            <a:xfrm>
              <a:off x="5479144" y="3585018"/>
              <a:ext cx="50929" cy="62153"/>
            </a:xfrm>
            <a:custGeom>
              <a:avLst/>
              <a:gdLst/>
              <a:ahLst/>
              <a:cxnLst/>
              <a:rect l="l" t="t" r="r" b="b"/>
              <a:pathLst>
                <a:path w="2536" h="3103" extrusionOk="0">
                  <a:moveTo>
                    <a:pt x="801" y="1"/>
                  </a:moveTo>
                  <a:cubicBezTo>
                    <a:pt x="334" y="1"/>
                    <a:pt x="1" y="368"/>
                    <a:pt x="1" y="968"/>
                  </a:cubicBezTo>
                  <a:cubicBezTo>
                    <a:pt x="34" y="1769"/>
                    <a:pt x="468" y="2503"/>
                    <a:pt x="1135" y="2936"/>
                  </a:cubicBezTo>
                  <a:cubicBezTo>
                    <a:pt x="1302" y="3036"/>
                    <a:pt x="1502" y="3103"/>
                    <a:pt x="1702" y="3103"/>
                  </a:cubicBezTo>
                  <a:cubicBezTo>
                    <a:pt x="1935" y="3103"/>
                    <a:pt x="2169" y="3003"/>
                    <a:pt x="2302" y="2836"/>
                  </a:cubicBezTo>
                  <a:cubicBezTo>
                    <a:pt x="2436" y="2636"/>
                    <a:pt x="2536" y="2402"/>
                    <a:pt x="2502" y="2136"/>
                  </a:cubicBezTo>
                  <a:cubicBezTo>
                    <a:pt x="2469" y="1335"/>
                    <a:pt x="2035" y="601"/>
                    <a:pt x="1368" y="168"/>
                  </a:cubicBezTo>
                  <a:cubicBezTo>
                    <a:pt x="1202" y="67"/>
                    <a:pt x="1001" y="1"/>
                    <a:pt x="80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3528;p73">
              <a:extLst>
                <a:ext uri="{FF2B5EF4-FFF2-40B4-BE49-F238E27FC236}">
                  <a16:creationId xmlns:a16="http://schemas.microsoft.com/office/drawing/2014/main" id="{416A0866-674E-E68F-5DEB-9A06BDCB6DF5}"/>
                </a:ext>
              </a:extLst>
            </p:cNvPr>
            <p:cNvSpPr/>
            <p:nvPr/>
          </p:nvSpPr>
          <p:spPr>
            <a:xfrm>
              <a:off x="5483843" y="3589906"/>
              <a:ext cx="40868" cy="52799"/>
            </a:xfrm>
            <a:custGeom>
              <a:avLst/>
              <a:gdLst/>
              <a:ahLst/>
              <a:cxnLst/>
              <a:rect l="l" t="t" r="r" b="b"/>
              <a:pathLst>
                <a:path w="2035" h="2636" extrusionOk="0">
                  <a:moveTo>
                    <a:pt x="592" y="1"/>
                  </a:moveTo>
                  <a:cubicBezTo>
                    <a:pt x="243" y="1"/>
                    <a:pt x="0" y="267"/>
                    <a:pt x="0" y="724"/>
                  </a:cubicBezTo>
                  <a:cubicBezTo>
                    <a:pt x="34" y="1458"/>
                    <a:pt x="434" y="2092"/>
                    <a:pt x="1034" y="2492"/>
                  </a:cubicBezTo>
                  <a:cubicBezTo>
                    <a:pt x="1200" y="2589"/>
                    <a:pt x="1354" y="2636"/>
                    <a:pt x="1489" y="2636"/>
                  </a:cubicBezTo>
                  <a:cubicBezTo>
                    <a:pt x="1818" y="2636"/>
                    <a:pt x="2035" y="2364"/>
                    <a:pt x="2035" y="1892"/>
                  </a:cubicBezTo>
                  <a:cubicBezTo>
                    <a:pt x="2002" y="1191"/>
                    <a:pt x="1635" y="524"/>
                    <a:pt x="1034" y="124"/>
                  </a:cubicBezTo>
                  <a:cubicBezTo>
                    <a:pt x="876" y="40"/>
                    <a:pt x="726" y="1"/>
                    <a:pt x="592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3529;p73">
              <a:extLst>
                <a:ext uri="{FF2B5EF4-FFF2-40B4-BE49-F238E27FC236}">
                  <a16:creationId xmlns:a16="http://schemas.microsoft.com/office/drawing/2014/main" id="{83AC91DE-DB93-86BD-0EE4-BC97B51A84E7}"/>
                </a:ext>
              </a:extLst>
            </p:cNvPr>
            <p:cNvSpPr/>
            <p:nvPr/>
          </p:nvSpPr>
          <p:spPr>
            <a:xfrm>
              <a:off x="5245364" y="3446250"/>
              <a:ext cx="205002" cy="157436"/>
            </a:xfrm>
            <a:custGeom>
              <a:avLst/>
              <a:gdLst/>
              <a:ahLst/>
              <a:cxnLst/>
              <a:rect l="l" t="t" r="r" b="b"/>
              <a:pathLst>
                <a:path w="10208" h="7860" extrusionOk="0">
                  <a:moveTo>
                    <a:pt x="614" y="1"/>
                  </a:moveTo>
                  <a:cubicBezTo>
                    <a:pt x="252" y="1"/>
                    <a:pt x="0" y="303"/>
                    <a:pt x="0" y="824"/>
                  </a:cubicBezTo>
                  <a:lnTo>
                    <a:pt x="0" y="1191"/>
                  </a:lnTo>
                  <a:cubicBezTo>
                    <a:pt x="33" y="1959"/>
                    <a:pt x="434" y="2692"/>
                    <a:pt x="1101" y="3126"/>
                  </a:cubicBezTo>
                  <a:lnTo>
                    <a:pt x="9073" y="7696"/>
                  </a:lnTo>
                  <a:cubicBezTo>
                    <a:pt x="9264" y="7807"/>
                    <a:pt x="9443" y="7860"/>
                    <a:pt x="9600" y="7860"/>
                  </a:cubicBezTo>
                  <a:cubicBezTo>
                    <a:pt x="9963" y="7860"/>
                    <a:pt x="10207" y="7575"/>
                    <a:pt x="10207" y="7062"/>
                  </a:cubicBezTo>
                  <a:lnTo>
                    <a:pt x="10207" y="6695"/>
                  </a:lnTo>
                  <a:cubicBezTo>
                    <a:pt x="10174" y="5895"/>
                    <a:pt x="9740" y="5194"/>
                    <a:pt x="9073" y="4761"/>
                  </a:cubicBezTo>
                  <a:lnTo>
                    <a:pt x="1101" y="157"/>
                  </a:lnTo>
                  <a:cubicBezTo>
                    <a:pt x="927" y="51"/>
                    <a:pt x="761" y="1"/>
                    <a:pt x="614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3530;p73">
              <a:extLst>
                <a:ext uri="{FF2B5EF4-FFF2-40B4-BE49-F238E27FC236}">
                  <a16:creationId xmlns:a16="http://schemas.microsoft.com/office/drawing/2014/main" id="{DEA3215C-FED5-E8CA-926F-CA29968C3F2A}"/>
                </a:ext>
              </a:extLst>
            </p:cNvPr>
            <p:cNvSpPr/>
            <p:nvPr/>
          </p:nvSpPr>
          <p:spPr>
            <a:xfrm>
              <a:off x="5586324" y="3611077"/>
              <a:ext cx="5382" cy="96905"/>
            </a:xfrm>
            <a:custGeom>
              <a:avLst/>
              <a:gdLst/>
              <a:ahLst/>
              <a:cxnLst/>
              <a:rect l="l" t="t" r="r" b="b"/>
              <a:pathLst>
                <a:path w="268" h="4838" extrusionOk="0">
                  <a:moveTo>
                    <a:pt x="268" y="1"/>
                  </a:moveTo>
                  <a:lnTo>
                    <a:pt x="1" y="134"/>
                  </a:lnTo>
                  <a:lnTo>
                    <a:pt x="1" y="4838"/>
                  </a:lnTo>
                  <a:lnTo>
                    <a:pt x="268" y="4704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3531;p73">
              <a:extLst>
                <a:ext uri="{FF2B5EF4-FFF2-40B4-BE49-F238E27FC236}">
                  <a16:creationId xmlns:a16="http://schemas.microsoft.com/office/drawing/2014/main" id="{004F28CF-A945-C77D-F78F-E9E0E4EDF0BB}"/>
                </a:ext>
              </a:extLst>
            </p:cNvPr>
            <p:cNvSpPr/>
            <p:nvPr/>
          </p:nvSpPr>
          <p:spPr>
            <a:xfrm>
              <a:off x="5586324" y="3611077"/>
              <a:ext cx="5382" cy="96905"/>
            </a:xfrm>
            <a:custGeom>
              <a:avLst/>
              <a:gdLst/>
              <a:ahLst/>
              <a:cxnLst/>
              <a:rect l="l" t="t" r="r" b="b"/>
              <a:pathLst>
                <a:path w="268" h="4838" extrusionOk="0">
                  <a:moveTo>
                    <a:pt x="268" y="1"/>
                  </a:moveTo>
                  <a:lnTo>
                    <a:pt x="1" y="134"/>
                  </a:lnTo>
                  <a:lnTo>
                    <a:pt x="1" y="4838"/>
                  </a:lnTo>
                  <a:lnTo>
                    <a:pt x="268" y="4704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3532;p73">
              <a:extLst>
                <a:ext uri="{FF2B5EF4-FFF2-40B4-BE49-F238E27FC236}">
                  <a16:creationId xmlns:a16="http://schemas.microsoft.com/office/drawing/2014/main" id="{F354DEEA-9FB4-0A88-2FF5-B6EF67D151BA}"/>
                </a:ext>
              </a:extLst>
            </p:cNvPr>
            <p:cNvSpPr/>
            <p:nvPr/>
          </p:nvSpPr>
          <p:spPr>
            <a:xfrm>
              <a:off x="5219899" y="3210858"/>
              <a:ext cx="698710" cy="384716"/>
            </a:xfrm>
            <a:custGeom>
              <a:avLst/>
              <a:gdLst/>
              <a:ahLst/>
              <a:cxnLst/>
              <a:rect l="l" t="t" r="r" b="b"/>
              <a:pathLst>
                <a:path w="34792" h="19207" extrusionOk="0">
                  <a:moveTo>
                    <a:pt x="16379" y="1"/>
                  </a:moveTo>
                  <a:lnTo>
                    <a:pt x="201" y="8173"/>
                  </a:lnTo>
                  <a:cubicBezTo>
                    <a:pt x="101" y="8240"/>
                    <a:pt x="34" y="8340"/>
                    <a:pt x="0" y="8473"/>
                  </a:cubicBezTo>
                  <a:cubicBezTo>
                    <a:pt x="34" y="8574"/>
                    <a:pt x="101" y="8674"/>
                    <a:pt x="201" y="8740"/>
                  </a:cubicBezTo>
                  <a:lnTo>
                    <a:pt x="18247" y="19181"/>
                  </a:lnTo>
                  <a:cubicBezTo>
                    <a:pt x="18297" y="19198"/>
                    <a:pt x="18355" y="19206"/>
                    <a:pt x="18418" y="19206"/>
                  </a:cubicBezTo>
                  <a:cubicBezTo>
                    <a:pt x="18480" y="19206"/>
                    <a:pt x="18547" y="19198"/>
                    <a:pt x="18614" y="19181"/>
                  </a:cubicBezTo>
                  <a:lnTo>
                    <a:pt x="34792" y="10975"/>
                  </a:lnTo>
                  <a:lnTo>
                    <a:pt x="34792" y="10608"/>
                  </a:lnTo>
                  <a:lnTo>
                    <a:pt x="16379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3533;p73">
              <a:extLst>
                <a:ext uri="{FF2B5EF4-FFF2-40B4-BE49-F238E27FC236}">
                  <a16:creationId xmlns:a16="http://schemas.microsoft.com/office/drawing/2014/main" id="{DFF3EA3F-C1A1-046A-9F16-F808E0808CA3}"/>
                </a:ext>
              </a:extLst>
            </p:cNvPr>
            <p:cNvSpPr/>
            <p:nvPr/>
          </p:nvSpPr>
          <p:spPr>
            <a:xfrm>
              <a:off x="5219236" y="3374563"/>
              <a:ext cx="370462" cy="220510"/>
            </a:xfrm>
            <a:custGeom>
              <a:avLst/>
              <a:gdLst/>
              <a:ahLst/>
              <a:cxnLst/>
              <a:rect l="l" t="t" r="r" b="b"/>
              <a:pathLst>
                <a:path w="18447" h="11009" extrusionOk="0">
                  <a:moveTo>
                    <a:pt x="234" y="0"/>
                  </a:moveTo>
                  <a:lnTo>
                    <a:pt x="234" y="0"/>
                  </a:lnTo>
                  <a:cubicBezTo>
                    <a:pt x="222" y="4"/>
                    <a:pt x="212" y="9"/>
                    <a:pt x="203" y="15"/>
                  </a:cubicBezTo>
                  <a:lnTo>
                    <a:pt x="203" y="15"/>
                  </a:lnTo>
                  <a:cubicBezTo>
                    <a:pt x="213" y="10"/>
                    <a:pt x="223" y="5"/>
                    <a:pt x="234" y="0"/>
                  </a:cubicBezTo>
                  <a:close/>
                  <a:moveTo>
                    <a:pt x="203" y="15"/>
                  </a:moveTo>
                  <a:lnTo>
                    <a:pt x="203" y="15"/>
                  </a:lnTo>
                  <a:cubicBezTo>
                    <a:pt x="1" y="130"/>
                    <a:pt x="11" y="440"/>
                    <a:pt x="234" y="567"/>
                  </a:cubicBezTo>
                  <a:lnTo>
                    <a:pt x="18280" y="10975"/>
                  </a:lnTo>
                  <a:cubicBezTo>
                    <a:pt x="18347" y="11008"/>
                    <a:pt x="18380" y="11008"/>
                    <a:pt x="18447" y="11008"/>
                  </a:cubicBezTo>
                  <a:lnTo>
                    <a:pt x="18447" y="10675"/>
                  </a:lnTo>
                  <a:cubicBezTo>
                    <a:pt x="18380" y="10675"/>
                    <a:pt x="18347" y="10641"/>
                    <a:pt x="18280" y="10608"/>
                  </a:cubicBezTo>
                  <a:lnTo>
                    <a:pt x="234" y="200"/>
                  </a:lnTo>
                  <a:cubicBezTo>
                    <a:pt x="145" y="171"/>
                    <a:pt x="135" y="63"/>
                    <a:pt x="203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3534;p73">
              <a:extLst>
                <a:ext uri="{FF2B5EF4-FFF2-40B4-BE49-F238E27FC236}">
                  <a16:creationId xmlns:a16="http://schemas.microsoft.com/office/drawing/2014/main" id="{9F54B300-93A7-DCDB-B175-9E0FCF8D8AD0}"/>
                </a:ext>
              </a:extLst>
            </p:cNvPr>
            <p:cNvSpPr/>
            <p:nvPr/>
          </p:nvSpPr>
          <p:spPr>
            <a:xfrm>
              <a:off x="5221907" y="3210858"/>
              <a:ext cx="696702" cy="377525"/>
            </a:xfrm>
            <a:custGeom>
              <a:avLst/>
              <a:gdLst/>
              <a:ahLst/>
              <a:cxnLst/>
              <a:rect l="l" t="t" r="r" b="b"/>
              <a:pathLst>
                <a:path w="34692" h="18848" extrusionOk="0">
                  <a:moveTo>
                    <a:pt x="16279" y="1"/>
                  </a:moveTo>
                  <a:lnTo>
                    <a:pt x="101" y="8173"/>
                  </a:lnTo>
                  <a:cubicBezTo>
                    <a:pt x="1" y="8207"/>
                    <a:pt x="1" y="8340"/>
                    <a:pt x="101" y="8407"/>
                  </a:cubicBezTo>
                  <a:lnTo>
                    <a:pt x="18147" y="18814"/>
                  </a:lnTo>
                  <a:cubicBezTo>
                    <a:pt x="18214" y="18848"/>
                    <a:pt x="18247" y="18848"/>
                    <a:pt x="18314" y="18848"/>
                  </a:cubicBezTo>
                  <a:cubicBezTo>
                    <a:pt x="18380" y="18848"/>
                    <a:pt x="18447" y="18848"/>
                    <a:pt x="18514" y="18814"/>
                  </a:cubicBezTo>
                  <a:lnTo>
                    <a:pt x="34692" y="10608"/>
                  </a:lnTo>
                  <a:lnTo>
                    <a:pt x="1627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3535;p73">
              <a:extLst>
                <a:ext uri="{FF2B5EF4-FFF2-40B4-BE49-F238E27FC236}">
                  <a16:creationId xmlns:a16="http://schemas.microsoft.com/office/drawing/2014/main" id="{ED15A341-12CA-E880-AB9E-232409944083}"/>
                </a:ext>
              </a:extLst>
            </p:cNvPr>
            <p:cNvSpPr/>
            <p:nvPr/>
          </p:nvSpPr>
          <p:spPr>
            <a:xfrm>
              <a:off x="5589678" y="3423336"/>
              <a:ext cx="328931" cy="171737"/>
            </a:xfrm>
            <a:custGeom>
              <a:avLst/>
              <a:gdLst/>
              <a:ahLst/>
              <a:cxnLst/>
              <a:rect l="l" t="t" r="r" b="b"/>
              <a:pathLst>
                <a:path w="16379" h="8574" extrusionOk="0">
                  <a:moveTo>
                    <a:pt x="16379" y="0"/>
                  </a:moveTo>
                  <a:lnTo>
                    <a:pt x="201" y="8173"/>
                  </a:lnTo>
                  <a:cubicBezTo>
                    <a:pt x="134" y="8206"/>
                    <a:pt x="67" y="8240"/>
                    <a:pt x="1" y="8240"/>
                  </a:cubicBezTo>
                  <a:lnTo>
                    <a:pt x="1" y="8573"/>
                  </a:lnTo>
                  <a:cubicBezTo>
                    <a:pt x="67" y="8573"/>
                    <a:pt x="134" y="8573"/>
                    <a:pt x="201" y="8540"/>
                  </a:cubicBezTo>
                  <a:lnTo>
                    <a:pt x="16379" y="367"/>
                  </a:lnTo>
                  <a:lnTo>
                    <a:pt x="1637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3536;p73">
              <a:extLst>
                <a:ext uri="{FF2B5EF4-FFF2-40B4-BE49-F238E27FC236}">
                  <a16:creationId xmlns:a16="http://schemas.microsoft.com/office/drawing/2014/main" id="{817C20A3-1DFF-0AAF-7E76-19F21E102820}"/>
                </a:ext>
              </a:extLst>
            </p:cNvPr>
            <p:cNvSpPr/>
            <p:nvPr/>
          </p:nvSpPr>
          <p:spPr>
            <a:xfrm>
              <a:off x="5543448" y="3118660"/>
              <a:ext cx="369819" cy="307360"/>
            </a:xfrm>
            <a:custGeom>
              <a:avLst/>
              <a:gdLst/>
              <a:ahLst/>
              <a:cxnLst/>
              <a:rect l="l" t="t" r="r" b="b"/>
              <a:pathLst>
                <a:path w="18415" h="15345" extrusionOk="0">
                  <a:moveTo>
                    <a:pt x="1" y="0"/>
                  </a:moveTo>
                  <a:lnTo>
                    <a:pt x="1" y="4737"/>
                  </a:lnTo>
                  <a:lnTo>
                    <a:pt x="18414" y="15345"/>
                  </a:lnTo>
                  <a:lnTo>
                    <a:pt x="18414" y="106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3537;p73">
              <a:extLst>
                <a:ext uri="{FF2B5EF4-FFF2-40B4-BE49-F238E27FC236}">
                  <a16:creationId xmlns:a16="http://schemas.microsoft.com/office/drawing/2014/main" id="{3BDFF8CB-7795-989A-659A-0747A87D3712}"/>
                </a:ext>
              </a:extLst>
            </p:cNvPr>
            <p:cNvSpPr/>
            <p:nvPr/>
          </p:nvSpPr>
          <p:spPr>
            <a:xfrm>
              <a:off x="5543448" y="3118660"/>
              <a:ext cx="369819" cy="307360"/>
            </a:xfrm>
            <a:custGeom>
              <a:avLst/>
              <a:gdLst/>
              <a:ahLst/>
              <a:cxnLst/>
              <a:rect l="l" t="t" r="r" b="b"/>
              <a:pathLst>
                <a:path w="18415" h="15345" extrusionOk="0">
                  <a:moveTo>
                    <a:pt x="1" y="0"/>
                  </a:moveTo>
                  <a:lnTo>
                    <a:pt x="1" y="4737"/>
                  </a:lnTo>
                  <a:lnTo>
                    <a:pt x="18414" y="15345"/>
                  </a:lnTo>
                  <a:lnTo>
                    <a:pt x="18414" y="106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3538;p73">
              <a:extLst>
                <a:ext uri="{FF2B5EF4-FFF2-40B4-BE49-F238E27FC236}">
                  <a16:creationId xmlns:a16="http://schemas.microsoft.com/office/drawing/2014/main" id="{133DEFF3-28F6-2E62-54DA-57290BA42789}"/>
                </a:ext>
              </a:extLst>
            </p:cNvPr>
            <p:cNvSpPr/>
            <p:nvPr/>
          </p:nvSpPr>
          <p:spPr>
            <a:xfrm>
              <a:off x="5219899" y="3180793"/>
              <a:ext cx="649809" cy="391887"/>
            </a:xfrm>
            <a:custGeom>
              <a:avLst/>
              <a:gdLst/>
              <a:ahLst/>
              <a:cxnLst/>
              <a:rect l="l" t="t" r="r" b="b"/>
              <a:pathLst>
                <a:path w="32357" h="19565" extrusionOk="0">
                  <a:moveTo>
                    <a:pt x="13944" y="1"/>
                  </a:moveTo>
                  <a:lnTo>
                    <a:pt x="234" y="7406"/>
                  </a:lnTo>
                  <a:cubicBezTo>
                    <a:pt x="101" y="7506"/>
                    <a:pt x="34" y="7639"/>
                    <a:pt x="0" y="7806"/>
                  </a:cubicBezTo>
                  <a:lnTo>
                    <a:pt x="0" y="8774"/>
                  </a:lnTo>
                  <a:cubicBezTo>
                    <a:pt x="34" y="8907"/>
                    <a:pt x="101" y="9074"/>
                    <a:pt x="234" y="9141"/>
                  </a:cubicBezTo>
                  <a:lnTo>
                    <a:pt x="18213" y="19515"/>
                  </a:lnTo>
                  <a:cubicBezTo>
                    <a:pt x="18280" y="19548"/>
                    <a:pt x="18355" y="19565"/>
                    <a:pt x="18430" y="19565"/>
                  </a:cubicBezTo>
                  <a:cubicBezTo>
                    <a:pt x="18505" y="19565"/>
                    <a:pt x="18580" y="19548"/>
                    <a:pt x="18647" y="19515"/>
                  </a:cubicBezTo>
                  <a:lnTo>
                    <a:pt x="32357" y="12109"/>
                  </a:lnTo>
                  <a:lnTo>
                    <a:pt x="32357" y="10608"/>
                  </a:lnTo>
                  <a:lnTo>
                    <a:pt x="13944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3539;p73">
              <a:extLst>
                <a:ext uri="{FF2B5EF4-FFF2-40B4-BE49-F238E27FC236}">
                  <a16:creationId xmlns:a16="http://schemas.microsoft.com/office/drawing/2014/main" id="{A426B86A-4F8D-9B40-8335-6AF9F3B68A9D}"/>
                </a:ext>
              </a:extLst>
            </p:cNvPr>
            <p:cNvSpPr/>
            <p:nvPr/>
          </p:nvSpPr>
          <p:spPr>
            <a:xfrm>
              <a:off x="5221907" y="3180793"/>
              <a:ext cx="647801" cy="362483"/>
            </a:xfrm>
            <a:custGeom>
              <a:avLst/>
              <a:gdLst/>
              <a:ahLst/>
              <a:cxnLst/>
              <a:rect l="l" t="t" r="r" b="b"/>
              <a:pathLst>
                <a:path w="32257" h="18097" extrusionOk="0">
                  <a:moveTo>
                    <a:pt x="13844" y="1"/>
                  </a:moveTo>
                  <a:lnTo>
                    <a:pt x="134" y="7406"/>
                  </a:lnTo>
                  <a:cubicBezTo>
                    <a:pt x="1" y="7473"/>
                    <a:pt x="1" y="7639"/>
                    <a:pt x="134" y="7673"/>
                  </a:cubicBezTo>
                  <a:lnTo>
                    <a:pt x="18113" y="18047"/>
                  </a:lnTo>
                  <a:cubicBezTo>
                    <a:pt x="18180" y="18080"/>
                    <a:pt x="18255" y="18097"/>
                    <a:pt x="18330" y="18097"/>
                  </a:cubicBezTo>
                  <a:cubicBezTo>
                    <a:pt x="18405" y="18097"/>
                    <a:pt x="18480" y="18080"/>
                    <a:pt x="18547" y="18047"/>
                  </a:cubicBezTo>
                  <a:lnTo>
                    <a:pt x="32257" y="10608"/>
                  </a:lnTo>
                  <a:lnTo>
                    <a:pt x="13844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3540;p73">
              <a:extLst>
                <a:ext uri="{FF2B5EF4-FFF2-40B4-BE49-F238E27FC236}">
                  <a16:creationId xmlns:a16="http://schemas.microsoft.com/office/drawing/2014/main" id="{40C3E2E6-9C32-30D8-00CF-D2F55E0AD090}"/>
                </a:ext>
              </a:extLst>
            </p:cNvPr>
            <p:cNvSpPr/>
            <p:nvPr/>
          </p:nvSpPr>
          <p:spPr>
            <a:xfrm>
              <a:off x="5831512" y="3389265"/>
              <a:ext cx="15423" cy="7872"/>
            </a:xfrm>
            <a:custGeom>
              <a:avLst/>
              <a:gdLst/>
              <a:ahLst/>
              <a:cxnLst/>
              <a:rect l="l" t="t" r="r" b="b"/>
              <a:pathLst>
                <a:path w="768" h="393" extrusionOk="0">
                  <a:moveTo>
                    <a:pt x="367" y="0"/>
                  </a:moveTo>
                  <a:cubicBezTo>
                    <a:pt x="301" y="0"/>
                    <a:pt x="201" y="0"/>
                    <a:pt x="134" y="67"/>
                  </a:cubicBezTo>
                  <a:cubicBezTo>
                    <a:pt x="134" y="50"/>
                    <a:pt x="126" y="42"/>
                    <a:pt x="117" y="42"/>
                  </a:cubicBezTo>
                  <a:cubicBezTo>
                    <a:pt x="109" y="42"/>
                    <a:pt x="101" y="50"/>
                    <a:pt x="101" y="67"/>
                  </a:cubicBezTo>
                  <a:cubicBezTo>
                    <a:pt x="1" y="134"/>
                    <a:pt x="34" y="267"/>
                    <a:pt x="167" y="334"/>
                  </a:cubicBezTo>
                  <a:cubicBezTo>
                    <a:pt x="201" y="334"/>
                    <a:pt x="267" y="367"/>
                    <a:pt x="301" y="367"/>
                  </a:cubicBezTo>
                  <a:cubicBezTo>
                    <a:pt x="351" y="384"/>
                    <a:pt x="392" y="392"/>
                    <a:pt x="434" y="392"/>
                  </a:cubicBezTo>
                  <a:cubicBezTo>
                    <a:pt x="476" y="392"/>
                    <a:pt x="518" y="384"/>
                    <a:pt x="568" y="367"/>
                  </a:cubicBezTo>
                  <a:cubicBezTo>
                    <a:pt x="568" y="367"/>
                    <a:pt x="601" y="367"/>
                    <a:pt x="634" y="334"/>
                  </a:cubicBezTo>
                  <a:cubicBezTo>
                    <a:pt x="768" y="267"/>
                    <a:pt x="734" y="167"/>
                    <a:pt x="601" y="67"/>
                  </a:cubicBezTo>
                  <a:cubicBezTo>
                    <a:pt x="534" y="33"/>
                    <a:pt x="468" y="0"/>
                    <a:pt x="3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3541;p73">
              <a:extLst>
                <a:ext uri="{FF2B5EF4-FFF2-40B4-BE49-F238E27FC236}">
                  <a16:creationId xmlns:a16="http://schemas.microsoft.com/office/drawing/2014/main" id="{CA73FD08-FE91-5C2C-91B1-53FE30F2A95A}"/>
                </a:ext>
              </a:extLst>
            </p:cNvPr>
            <p:cNvSpPr/>
            <p:nvPr/>
          </p:nvSpPr>
          <p:spPr>
            <a:xfrm>
              <a:off x="5219899" y="3330457"/>
              <a:ext cx="369799" cy="242563"/>
            </a:xfrm>
            <a:custGeom>
              <a:avLst/>
              <a:gdLst/>
              <a:ahLst/>
              <a:cxnLst/>
              <a:rect l="l" t="t" r="r" b="b"/>
              <a:pathLst>
                <a:path w="18414" h="12110" extrusionOk="0">
                  <a:moveTo>
                    <a:pt x="167" y="1"/>
                  </a:moveTo>
                  <a:lnTo>
                    <a:pt x="167" y="1"/>
                  </a:lnTo>
                  <a:cubicBezTo>
                    <a:pt x="67" y="67"/>
                    <a:pt x="34" y="201"/>
                    <a:pt x="0" y="334"/>
                  </a:cubicBezTo>
                  <a:lnTo>
                    <a:pt x="0" y="1302"/>
                  </a:lnTo>
                  <a:cubicBezTo>
                    <a:pt x="34" y="1435"/>
                    <a:pt x="101" y="1602"/>
                    <a:pt x="234" y="1669"/>
                  </a:cubicBezTo>
                  <a:lnTo>
                    <a:pt x="18213" y="12043"/>
                  </a:lnTo>
                  <a:cubicBezTo>
                    <a:pt x="18280" y="12076"/>
                    <a:pt x="18347" y="12109"/>
                    <a:pt x="18414" y="12109"/>
                  </a:cubicBezTo>
                  <a:lnTo>
                    <a:pt x="18414" y="10608"/>
                  </a:lnTo>
                  <a:cubicBezTo>
                    <a:pt x="18347" y="10608"/>
                    <a:pt x="18280" y="10608"/>
                    <a:pt x="18180" y="10575"/>
                  </a:cubicBezTo>
                  <a:lnTo>
                    <a:pt x="234" y="201"/>
                  </a:lnTo>
                  <a:cubicBezTo>
                    <a:pt x="134" y="134"/>
                    <a:pt x="134" y="67"/>
                    <a:pt x="167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3542;p73">
              <a:extLst>
                <a:ext uri="{FF2B5EF4-FFF2-40B4-BE49-F238E27FC236}">
                  <a16:creationId xmlns:a16="http://schemas.microsoft.com/office/drawing/2014/main" id="{2B37428B-B9F6-790A-47E6-0629AE35BE3B}"/>
                </a:ext>
              </a:extLst>
            </p:cNvPr>
            <p:cNvSpPr/>
            <p:nvPr/>
          </p:nvSpPr>
          <p:spPr>
            <a:xfrm>
              <a:off x="5838882" y="3352750"/>
              <a:ext cx="54946" cy="85969"/>
            </a:xfrm>
            <a:custGeom>
              <a:avLst/>
              <a:gdLst/>
              <a:ahLst/>
              <a:cxnLst/>
              <a:rect l="l" t="t" r="r" b="b"/>
              <a:pathLst>
                <a:path w="2736" h="4292" extrusionOk="0">
                  <a:moveTo>
                    <a:pt x="1745" y="1"/>
                  </a:moveTo>
                  <a:cubicBezTo>
                    <a:pt x="1574" y="1"/>
                    <a:pt x="1408" y="51"/>
                    <a:pt x="1268" y="155"/>
                  </a:cubicBezTo>
                  <a:cubicBezTo>
                    <a:pt x="634" y="622"/>
                    <a:pt x="201" y="1289"/>
                    <a:pt x="0" y="2057"/>
                  </a:cubicBezTo>
                  <a:lnTo>
                    <a:pt x="334" y="2090"/>
                  </a:lnTo>
                  <a:cubicBezTo>
                    <a:pt x="467" y="1423"/>
                    <a:pt x="868" y="822"/>
                    <a:pt x="1435" y="422"/>
                  </a:cubicBezTo>
                  <a:cubicBezTo>
                    <a:pt x="1535" y="355"/>
                    <a:pt x="1702" y="289"/>
                    <a:pt x="1835" y="289"/>
                  </a:cubicBezTo>
                  <a:cubicBezTo>
                    <a:pt x="1902" y="289"/>
                    <a:pt x="2002" y="322"/>
                    <a:pt x="2069" y="355"/>
                  </a:cubicBezTo>
                  <a:cubicBezTo>
                    <a:pt x="2335" y="622"/>
                    <a:pt x="2502" y="1023"/>
                    <a:pt x="2436" y="1423"/>
                  </a:cubicBezTo>
                  <a:cubicBezTo>
                    <a:pt x="2402" y="2390"/>
                    <a:pt x="1835" y="3491"/>
                    <a:pt x="1168" y="3891"/>
                  </a:cubicBezTo>
                  <a:cubicBezTo>
                    <a:pt x="1059" y="3946"/>
                    <a:pt x="928" y="4000"/>
                    <a:pt x="793" y="4000"/>
                  </a:cubicBezTo>
                  <a:cubicBezTo>
                    <a:pt x="762" y="4000"/>
                    <a:pt x="732" y="3997"/>
                    <a:pt x="701" y="3991"/>
                  </a:cubicBezTo>
                  <a:lnTo>
                    <a:pt x="367" y="4191"/>
                  </a:lnTo>
                  <a:cubicBezTo>
                    <a:pt x="501" y="4258"/>
                    <a:pt x="634" y="4292"/>
                    <a:pt x="768" y="4292"/>
                  </a:cubicBezTo>
                  <a:cubicBezTo>
                    <a:pt x="968" y="4292"/>
                    <a:pt x="1135" y="4225"/>
                    <a:pt x="1301" y="4125"/>
                  </a:cubicBezTo>
                  <a:cubicBezTo>
                    <a:pt x="2069" y="3724"/>
                    <a:pt x="2669" y="2490"/>
                    <a:pt x="2702" y="1423"/>
                  </a:cubicBezTo>
                  <a:cubicBezTo>
                    <a:pt x="2736" y="789"/>
                    <a:pt x="2536" y="322"/>
                    <a:pt x="2202" y="122"/>
                  </a:cubicBezTo>
                  <a:cubicBezTo>
                    <a:pt x="2059" y="42"/>
                    <a:pt x="1900" y="1"/>
                    <a:pt x="174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3543;p73">
              <a:extLst>
                <a:ext uri="{FF2B5EF4-FFF2-40B4-BE49-F238E27FC236}">
                  <a16:creationId xmlns:a16="http://schemas.microsoft.com/office/drawing/2014/main" id="{617E471D-7E22-63EF-22AF-B9E4FB7650AD}"/>
                </a:ext>
              </a:extLst>
            </p:cNvPr>
            <p:cNvSpPr/>
            <p:nvPr/>
          </p:nvSpPr>
          <p:spPr>
            <a:xfrm>
              <a:off x="5219899" y="3116657"/>
              <a:ext cx="698710" cy="419288"/>
            </a:xfrm>
            <a:custGeom>
              <a:avLst/>
              <a:gdLst/>
              <a:ahLst/>
              <a:cxnLst/>
              <a:rect l="l" t="t" r="r" b="b"/>
              <a:pathLst>
                <a:path w="34792" h="20933" extrusionOk="0">
                  <a:moveTo>
                    <a:pt x="16379" y="0"/>
                  </a:moveTo>
                  <a:lnTo>
                    <a:pt x="201" y="9874"/>
                  </a:lnTo>
                  <a:cubicBezTo>
                    <a:pt x="101" y="9941"/>
                    <a:pt x="34" y="10041"/>
                    <a:pt x="0" y="10174"/>
                  </a:cubicBezTo>
                  <a:cubicBezTo>
                    <a:pt x="34" y="10308"/>
                    <a:pt x="101" y="10408"/>
                    <a:pt x="201" y="10475"/>
                  </a:cubicBezTo>
                  <a:lnTo>
                    <a:pt x="18247" y="20882"/>
                  </a:lnTo>
                  <a:cubicBezTo>
                    <a:pt x="18297" y="20915"/>
                    <a:pt x="18355" y="20932"/>
                    <a:pt x="18418" y="20932"/>
                  </a:cubicBezTo>
                  <a:cubicBezTo>
                    <a:pt x="18480" y="20932"/>
                    <a:pt x="18547" y="20915"/>
                    <a:pt x="18614" y="20882"/>
                  </a:cubicBezTo>
                  <a:lnTo>
                    <a:pt x="34792" y="11008"/>
                  </a:lnTo>
                  <a:lnTo>
                    <a:pt x="34792" y="10608"/>
                  </a:lnTo>
                  <a:lnTo>
                    <a:pt x="16379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3544;p73">
              <a:extLst>
                <a:ext uri="{FF2B5EF4-FFF2-40B4-BE49-F238E27FC236}">
                  <a16:creationId xmlns:a16="http://schemas.microsoft.com/office/drawing/2014/main" id="{AAB4D557-DD44-6395-26C3-7208606CF6B9}"/>
                </a:ext>
              </a:extLst>
            </p:cNvPr>
            <p:cNvSpPr/>
            <p:nvPr/>
          </p:nvSpPr>
          <p:spPr>
            <a:xfrm>
              <a:off x="5219236" y="3314433"/>
              <a:ext cx="370462" cy="220490"/>
            </a:xfrm>
            <a:custGeom>
              <a:avLst/>
              <a:gdLst/>
              <a:ahLst/>
              <a:cxnLst/>
              <a:rect l="l" t="t" r="r" b="b"/>
              <a:pathLst>
                <a:path w="18447" h="11008" extrusionOk="0">
                  <a:moveTo>
                    <a:pt x="234" y="0"/>
                  </a:moveTo>
                  <a:lnTo>
                    <a:pt x="234" y="0"/>
                  </a:lnTo>
                  <a:cubicBezTo>
                    <a:pt x="222" y="4"/>
                    <a:pt x="212" y="9"/>
                    <a:pt x="203" y="15"/>
                  </a:cubicBezTo>
                  <a:lnTo>
                    <a:pt x="203" y="15"/>
                  </a:lnTo>
                  <a:cubicBezTo>
                    <a:pt x="213" y="10"/>
                    <a:pt x="223" y="5"/>
                    <a:pt x="234" y="0"/>
                  </a:cubicBezTo>
                  <a:close/>
                  <a:moveTo>
                    <a:pt x="203" y="15"/>
                  </a:moveTo>
                  <a:lnTo>
                    <a:pt x="203" y="15"/>
                  </a:lnTo>
                  <a:cubicBezTo>
                    <a:pt x="1" y="130"/>
                    <a:pt x="11" y="440"/>
                    <a:pt x="234" y="567"/>
                  </a:cubicBezTo>
                  <a:lnTo>
                    <a:pt x="18280" y="10975"/>
                  </a:lnTo>
                  <a:cubicBezTo>
                    <a:pt x="18347" y="11008"/>
                    <a:pt x="18380" y="11008"/>
                    <a:pt x="18447" y="11008"/>
                  </a:cubicBezTo>
                  <a:lnTo>
                    <a:pt x="18447" y="10674"/>
                  </a:lnTo>
                  <a:cubicBezTo>
                    <a:pt x="18380" y="10674"/>
                    <a:pt x="18313" y="10641"/>
                    <a:pt x="18280" y="10608"/>
                  </a:cubicBezTo>
                  <a:lnTo>
                    <a:pt x="234" y="200"/>
                  </a:lnTo>
                  <a:cubicBezTo>
                    <a:pt x="145" y="171"/>
                    <a:pt x="135" y="63"/>
                    <a:pt x="203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3545;p73">
              <a:extLst>
                <a:ext uri="{FF2B5EF4-FFF2-40B4-BE49-F238E27FC236}">
                  <a16:creationId xmlns:a16="http://schemas.microsoft.com/office/drawing/2014/main" id="{C6877DAE-FC53-0060-4D53-D18A01B108AC}"/>
                </a:ext>
              </a:extLst>
            </p:cNvPr>
            <p:cNvSpPr/>
            <p:nvPr/>
          </p:nvSpPr>
          <p:spPr>
            <a:xfrm>
              <a:off x="5221907" y="3115996"/>
              <a:ext cx="696702" cy="412257"/>
            </a:xfrm>
            <a:custGeom>
              <a:avLst/>
              <a:gdLst/>
              <a:ahLst/>
              <a:cxnLst/>
              <a:rect l="l" t="t" r="r" b="b"/>
              <a:pathLst>
                <a:path w="34692" h="20582" extrusionOk="0">
                  <a:moveTo>
                    <a:pt x="16279" y="0"/>
                  </a:moveTo>
                  <a:lnTo>
                    <a:pt x="101" y="9907"/>
                  </a:lnTo>
                  <a:cubicBezTo>
                    <a:pt x="1" y="9940"/>
                    <a:pt x="1" y="10074"/>
                    <a:pt x="101" y="10107"/>
                  </a:cubicBezTo>
                  <a:lnTo>
                    <a:pt x="18147" y="20515"/>
                  </a:lnTo>
                  <a:cubicBezTo>
                    <a:pt x="18214" y="20548"/>
                    <a:pt x="18247" y="20581"/>
                    <a:pt x="18314" y="20581"/>
                  </a:cubicBezTo>
                  <a:cubicBezTo>
                    <a:pt x="18380" y="20581"/>
                    <a:pt x="18447" y="20548"/>
                    <a:pt x="18514" y="20515"/>
                  </a:cubicBezTo>
                  <a:lnTo>
                    <a:pt x="34692" y="10641"/>
                  </a:lnTo>
                  <a:lnTo>
                    <a:pt x="16279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3546;p73">
              <a:extLst>
                <a:ext uri="{FF2B5EF4-FFF2-40B4-BE49-F238E27FC236}">
                  <a16:creationId xmlns:a16="http://schemas.microsoft.com/office/drawing/2014/main" id="{1775E02F-F6AC-2129-71D3-5ECC9D8DA738}"/>
                </a:ext>
              </a:extLst>
            </p:cNvPr>
            <p:cNvSpPr/>
            <p:nvPr/>
          </p:nvSpPr>
          <p:spPr>
            <a:xfrm>
              <a:off x="5589678" y="3329115"/>
              <a:ext cx="328931" cy="205808"/>
            </a:xfrm>
            <a:custGeom>
              <a:avLst/>
              <a:gdLst/>
              <a:ahLst/>
              <a:cxnLst/>
              <a:rect l="l" t="t" r="r" b="b"/>
              <a:pathLst>
                <a:path w="16379" h="10275" extrusionOk="0">
                  <a:moveTo>
                    <a:pt x="16379" y="1"/>
                  </a:moveTo>
                  <a:lnTo>
                    <a:pt x="201" y="9875"/>
                  </a:lnTo>
                  <a:cubicBezTo>
                    <a:pt x="134" y="9908"/>
                    <a:pt x="67" y="9941"/>
                    <a:pt x="1" y="9941"/>
                  </a:cubicBezTo>
                  <a:lnTo>
                    <a:pt x="1" y="10275"/>
                  </a:lnTo>
                  <a:cubicBezTo>
                    <a:pt x="67" y="10275"/>
                    <a:pt x="134" y="10275"/>
                    <a:pt x="201" y="10242"/>
                  </a:cubicBezTo>
                  <a:lnTo>
                    <a:pt x="16379" y="335"/>
                  </a:lnTo>
                  <a:lnTo>
                    <a:pt x="1637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3547;p73">
              <a:extLst>
                <a:ext uri="{FF2B5EF4-FFF2-40B4-BE49-F238E27FC236}">
                  <a16:creationId xmlns:a16="http://schemas.microsoft.com/office/drawing/2014/main" id="{C087D030-C9E6-D2E7-4710-EA2ED43008FA}"/>
                </a:ext>
              </a:extLst>
            </p:cNvPr>
            <p:cNvSpPr/>
            <p:nvPr/>
          </p:nvSpPr>
          <p:spPr>
            <a:xfrm>
              <a:off x="5913247" y="3329115"/>
              <a:ext cx="5362" cy="96905"/>
            </a:xfrm>
            <a:custGeom>
              <a:avLst/>
              <a:gdLst/>
              <a:ahLst/>
              <a:cxnLst/>
              <a:rect l="l" t="t" r="r" b="b"/>
              <a:pathLst>
                <a:path w="267" h="4838" extrusionOk="0">
                  <a:moveTo>
                    <a:pt x="267" y="1"/>
                  </a:moveTo>
                  <a:lnTo>
                    <a:pt x="0" y="168"/>
                  </a:lnTo>
                  <a:lnTo>
                    <a:pt x="0" y="4838"/>
                  </a:lnTo>
                  <a:lnTo>
                    <a:pt x="267" y="4704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3548;p73">
              <a:extLst>
                <a:ext uri="{FF2B5EF4-FFF2-40B4-BE49-F238E27FC236}">
                  <a16:creationId xmlns:a16="http://schemas.microsoft.com/office/drawing/2014/main" id="{0FA9E129-D122-A499-ECB4-ADCC4DDBB0CD}"/>
                </a:ext>
              </a:extLst>
            </p:cNvPr>
            <p:cNvSpPr/>
            <p:nvPr/>
          </p:nvSpPr>
          <p:spPr>
            <a:xfrm>
              <a:off x="5913247" y="3329115"/>
              <a:ext cx="5362" cy="96905"/>
            </a:xfrm>
            <a:custGeom>
              <a:avLst/>
              <a:gdLst/>
              <a:ahLst/>
              <a:cxnLst/>
              <a:rect l="l" t="t" r="r" b="b"/>
              <a:pathLst>
                <a:path w="267" h="4838" extrusionOk="0">
                  <a:moveTo>
                    <a:pt x="267" y="1"/>
                  </a:moveTo>
                  <a:lnTo>
                    <a:pt x="0" y="168"/>
                  </a:lnTo>
                  <a:lnTo>
                    <a:pt x="0" y="4838"/>
                  </a:lnTo>
                  <a:lnTo>
                    <a:pt x="267" y="4704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3549;p73">
              <a:extLst>
                <a:ext uri="{FF2B5EF4-FFF2-40B4-BE49-F238E27FC236}">
                  <a16:creationId xmlns:a16="http://schemas.microsoft.com/office/drawing/2014/main" id="{D384447A-FDFA-168C-0F85-0B248670344C}"/>
                </a:ext>
              </a:extLst>
            </p:cNvPr>
            <p:cNvSpPr/>
            <p:nvPr/>
          </p:nvSpPr>
          <p:spPr>
            <a:xfrm>
              <a:off x="5216545" y="3113312"/>
              <a:ext cx="693368" cy="399578"/>
            </a:xfrm>
            <a:custGeom>
              <a:avLst/>
              <a:gdLst/>
              <a:ahLst/>
              <a:cxnLst/>
              <a:rect l="l" t="t" r="r" b="b"/>
              <a:pathLst>
                <a:path w="34526" h="19949" extrusionOk="0">
                  <a:moveTo>
                    <a:pt x="16362" y="1"/>
                  </a:moveTo>
                  <a:cubicBezTo>
                    <a:pt x="16221" y="1"/>
                    <a:pt x="16079" y="34"/>
                    <a:pt x="15945" y="101"/>
                  </a:cubicBezTo>
                  <a:lnTo>
                    <a:pt x="1" y="9307"/>
                  </a:lnTo>
                  <a:lnTo>
                    <a:pt x="18414" y="19948"/>
                  </a:lnTo>
                  <a:lnTo>
                    <a:pt x="34359" y="10708"/>
                  </a:lnTo>
                  <a:cubicBezTo>
                    <a:pt x="34459" y="10675"/>
                    <a:pt x="34525" y="10575"/>
                    <a:pt x="34525" y="10475"/>
                  </a:cubicBezTo>
                  <a:lnTo>
                    <a:pt x="34525" y="10108"/>
                  </a:lnTo>
                  <a:lnTo>
                    <a:pt x="16779" y="101"/>
                  </a:lnTo>
                  <a:cubicBezTo>
                    <a:pt x="16646" y="34"/>
                    <a:pt x="16504" y="1"/>
                    <a:pt x="1636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3550;p73">
              <a:extLst>
                <a:ext uri="{FF2B5EF4-FFF2-40B4-BE49-F238E27FC236}">
                  <a16:creationId xmlns:a16="http://schemas.microsoft.com/office/drawing/2014/main" id="{54C1A161-D694-2CA3-EE19-DD57B37C5E3F}"/>
                </a:ext>
              </a:extLst>
            </p:cNvPr>
            <p:cNvSpPr/>
            <p:nvPr/>
          </p:nvSpPr>
          <p:spPr>
            <a:xfrm>
              <a:off x="5216545" y="3113312"/>
              <a:ext cx="693368" cy="399578"/>
            </a:xfrm>
            <a:custGeom>
              <a:avLst/>
              <a:gdLst/>
              <a:ahLst/>
              <a:cxnLst/>
              <a:rect l="l" t="t" r="r" b="b"/>
              <a:pathLst>
                <a:path w="34526" h="19949" extrusionOk="0">
                  <a:moveTo>
                    <a:pt x="16362" y="1"/>
                  </a:moveTo>
                  <a:cubicBezTo>
                    <a:pt x="16221" y="1"/>
                    <a:pt x="16079" y="34"/>
                    <a:pt x="15945" y="101"/>
                  </a:cubicBezTo>
                  <a:lnTo>
                    <a:pt x="1" y="9307"/>
                  </a:lnTo>
                  <a:lnTo>
                    <a:pt x="18414" y="19948"/>
                  </a:lnTo>
                  <a:lnTo>
                    <a:pt x="34359" y="10708"/>
                  </a:lnTo>
                  <a:cubicBezTo>
                    <a:pt x="34459" y="10675"/>
                    <a:pt x="34525" y="10575"/>
                    <a:pt x="34525" y="10475"/>
                  </a:cubicBezTo>
                  <a:lnTo>
                    <a:pt x="34525" y="10108"/>
                  </a:lnTo>
                  <a:lnTo>
                    <a:pt x="16779" y="101"/>
                  </a:lnTo>
                  <a:cubicBezTo>
                    <a:pt x="16646" y="34"/>
                    <a:pt x="16504" y="1"/>
                    <a:pt x="163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3551;p73">
              <a:extLst>
                <a:ext uri="{FF2B5EF4-FFF2-40B4-BE49-F238E27FC236}">
                  <a16:creationId xmlns:a16="http://schemas.microsoft.com/office/drawing/2014/main" id="{523E6FC1-1399-3E40-453B-2270841BDE32}"/>
                </a:ext>
              </a:extLst>
            </p:cNvPr>
            <p:cNvSpPr/>
            <p:nvPr/>
          </p:nvSpPr>
          <p:spPr>
            <a:xfrm>
              <a:off x="5216545" y="3105961"/>
              <a:ext cx="694714" cy="398897"/>
            </a:xfrm>
            <a:custGeom>
              <a:avLst/>
              <a:gdLst/>
              <a:ahLst/>
              <a:cxnLst/>
              <a:rect l="l" t="t" r="r" b="b"/>
              <a:pathLst>
                <a:path w="34593" h="19915" extrusionOk="0">
                  <a:moveTo>
                    <a:pt x="16362" y="1"/>
                  </a:moveTo>
                  <a:cubicBezTo>
                    <a:pt x="16221" y="1"/>
                    <a:pt x="16079" y="34"/>
                    <a:pt x="15945" y="101"/>
                  </a:cubicBezTo>
                  <a:lnTo>
                    <a:pt x="1" y="9307"/>
                  </a:lnTo>
                  <a:lnTo>
                    <a:pt x="18414" y="19915"/>
                  </a:lnTo>
                  <a:lnTo>
                    <a:pt x="34359" y="10708"/>
                  </a:lnTo>
                  <a:cubicBezTo>
                    <a:pt x="34592" y="10575"/>
                    <a:pt x="34592" y="10375"/>
                    <a:pt x="34359" y="10241"/>
                  </a:cubicBezTo>
                  <a:lnTo>
                    <a:pt x="16779" y="101"/>
                  </a:lnTo>
                  <a:cubicBezTo>
                    <a:pt x="16646" y="34"/>
                    <a:pt x="16504" y="1"/>
                    <a:pt x="1636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3552;p73">
              <a:extLst>
                <a:ext uri="{FF2B5EF4-FFF2-40B4-BE49-F238E27FC236}">
                  <a16:creationId xmlns:a16="http://schemas.microsoft.com/office/drawing/2014/main" id="{DEC53661-5A5D-3DEC-CA62-F56CC477580B}"/>
                </a:ext>
              </a:extLst>
            </p:cNvPr>
            <p:cNvSpPr/>
            <p:nvPr/>
          </p:nvSpPr>
          <p:spPr>
            <a:xfrm>
              <a:off x="5216545" y="3105961"/>
              <a:ext cx="694714" cy="398897"/>
            </a:xfrm>
            <a:custGeom>
              <a:avLst/>
              <a:gdLst/>
              <a:ahLst/>
              <a:cxnLst/>
              <a:rect l="l" t="t" r="r" b="b"/>
              <a:pathLst>
                <a:path w="34593" h="19915" extrusionOk="0">
                  <a:moveTo>
                    <a:pt x="16362" y="1"/>
                  </a:moveTo>
                  <a:cubicBezTo>
                    <a:pt x="16221" y="1"/>
                    <a:pt x="16079" y="34"/>
                    <a:pt x="15945" y="101"/>
                  </a:cubicBezTo>
                  <a:lnTo>
                    <a:pt x="1" y="9307"/>
                  </a:lnTo>
                  <a:lnTo>
                    <a:pt x="18414" y="19915"/>
                  </a:lnTo>
                  <a:lnTo>
                    <a:pt x="34359" y="10708"/>
                  </a:lnTo>
                  <a:cubicBezTo>
                    <a:pt x="34592" y="10575"/>
                    <a:pt x="34592" y="10375"/>
                    <a:pt x="34359" y="10241"/>
                  </a:cubicBezTo>
                  <a:lnTo>
                    <a:pt x="16779" y="101"/>
                  </a:lnTo>
                  <a:cubicBezTo>
                    <a:pt x="16646" y="34"/>
                    <a:pt x="16504" y="1"/>
                    <a:pt x="163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3553;p73">
              <a:extLst>
                <a:ext uri="{FF2B5EF4-FFF2-40B4-BE49-F238E27FC236}">
                  <a16:creationId xmlns:a16="http://schemas.microsoft.com/office/drawing/2014/main" id="{BB35B4F9-4328-5188-EA25-113A7F9D65B1}"/>
                </a:ext>
              </a:extLst>
            </p:cNvPr>
            <p:cNvSpPr/>
            <p:nvPr/>
          </p:nvSpPr>
          <p:spPr>
            <a:xfrm>
              <a:off x="5256068" y="3105300"/>
              <a:ext cx="645130" cy="371496"/>
            </a:xfrm>
            <a:custGeom>
              <a:avLst/>
              <a:gdLst/>
              <a:ahLst/>
              <a:cxnLst/>
              <a:rect l="l" t="t" r="r" b="b"/>
              <a:pathLst>
                <a:path w="32124" h="18547" extrusionOk="0">
                  <a:moveTo>
                    <a:pt x="13940" y="0"/>
                  </a:moveTo>
                  <a:cubicBezTo>
                    <a:pt x="13794" y="0"/>
                    <a:pt x="13644" y="34"/>
                    <a:pt x="13510" y="100"/>
                  </a:cubicBezTo>
                  <a:lnTo>
                    <a:pt x="1702" y="6939"/>
                  </a:lnTo>
                  <a:lnTo>
                    <a:pt x="1" y="5938"/>
                  </a:lnTo>
                  <a:lnTo>
                    <a:pt x="1" y="7906"/>
                  </a:lnTo>
                  <a:lnTo>
                    <a:pt x="18414" y="18547"/>
                  </a:lnTo>
                  <a:lnTo>
                    <a:pt x="31924" y="10741"/>
                  </a:lnTo>
                  <a:cubicBezTo>
                    <a:pt x="32057" y="10675"/>
                    <a:pt x="32124" y="10541"/>
                    <a:pt x="32057" y="10408"/>
                  </a:cubicBezTo>
                  <a:lnTo>
                    <a:pt x="32090" y="10408"/>
                  </a:lnTo>
                  <a:lnTo>
                    <a:pt x="32090" y="8606"/>
                  </a:lnTo>
                  <a:lnTo>
                    <a:pt x="30556" y="9507"/>
                  </a:lnTo>
                  <a:lnTo>
                    <a:pt x="14344" y="100"/>
                  </a:lnTo>
                  <a:cubicBezTo>
                    <a:pt x="14228" y="34"/>
                    <a:pt x="14086" y="0"/>
                    <a:pt x="1394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3554;p73">
              <a:extLst>
                <a:ext uri="{FF2B5EF4-FFF2-40B4-BE49-F238E27FC236}">
                  <a16:creationId xmlns:a16="http://schemas.microsoft.com/office/drawing/2014/main" id="{15B0EB99-D72F-E4CC-9DA6-E5C24423F64B}"/>
                </a:ext>
              </a:extLst>
            </p:cNvPr>
            <p:cNvSpPr/>
            <p:nvPr/>
          </p:nvSpPr>
          <p:spPr>
            <a:xfrm>
              <a:off x="5256068" y="3065881"/>
              <a:ext cx="645813" cy="370835"/>
            </a:xfrm>
            <a:custGeom>
              <a:avLst/>
              <a:gdLst/>
              <a:ahLst/>
              <a:cxnLst/>
              <a:rect l="l" t="t" r="r" b="b"/>
              <a:pathLst>
                <a:path w="32158" h="18514" extrusionOk="0">
                  <a:moveTo>
                    <a:pt x="13927" y="0"/>
                  </a:moveTo>
                  <a:cubicBezTo>
                    <a:pt x="13786" y="0"/>
                    <a:pt x="13644" y="34"/>
                    <a:pt x="13510" y="100"/>
                  </a:cubicBezTo>
                  <a:lnTo>
                    <a:pt x="1" y="7906"/>
                  </a:lnTo>
                  <a:lnTo>
                    <a:pt x="18414" y="18513"/>
                  </a:lnTo>
                  <a:lnTo>
                    <a:pt x="31924" y="10708"/>
                  </a:lnTo>
                  <a:cubicBezTo>
                    <a:pt x="32157" y="10641"/>
                    <a:pt x="32157" y="10308"/>
                    <a:pt x="31924" y="10241"/>
                  </a:cubicBezTo>
                  <a:lnTo>
                    <a:pt x="14344" y="100"/>
                  </a:lnTo>
                  <a:cubicBezTo>
                    <a:pt x="14211" y="34"/>
                    <a:pt x="14069" y="0"/>
                    <a:pt x="1392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3555;p73">
              <a:extLst>
                <a:ext uri="{FF2B5EF4-FFF2-40B4-BE49-F238E27FC236}">
                  <a16:creationId xmlns:a16="http://schemas.microsoft.com/office/drawing/2014/main" id="{C271AA48-7FA9-5402-08E9-75B9C3A616E5}"/>
                </a:ext>
              </a:extLst>
            </p:cNvPr>
            <p:cNvSpPr/>
            <p:nvPr/>
          </p:nvSpPr>
          <p:spPr>
            <a:xfrm>
              <a:off x="5256068" y="3224218"/>
              <a:ext cx="369799" cy="252578"/>
            </a:xfrm>
            <a:custGeom>
              <a:avLst/>
              <a:gdLst/>
              <a:ahLst/>
              <a:cxnLst/>
              <a:rect l="l" t="t" r="r" b="b"/>
              <a:pathLst>
                <a:path w="18414" h="12610" extrusionOk="0">
                  <a:moveTo>
                    <a:pt x="1" y="1"/>
                  </a:moveTo>
                  <a:lnTo>
                    <a:pt x="1" y="1969"/>
                  </a:lnTo>
                  <a:lnTo>
                    <a:pt x="18414" y="12610"/>
                  </a:lnTo>
                  <a:lnTo>
                    <a:pt x="18414" y="106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3556;p73">
              <a:extLst>
                <a:ext uri="{FF2B5EF4-FFF2-40B4-BE49-F238E27FC236}">
                  <a16:creationId xmlns:a16="http://schemas.microsoft.com/office/drawing/2014/main" id="{E8EF0B39-374E-4742-4389-313F220AFF87}"/>
                </a:ext>
              </a:extLst>
            </p:cNvPr>
            <p:cNvSpPr/>
            <p:nvPr/>
          </p:nvSpPr>
          <p:spPr>
            <a:xfrm>
              <a:off x="5618476" y="3415044"/>
              <a:ext cx="14761" cy="7631"/>
            </a:xfrm>
            <a:custGeom>
              <a:avLst/>
              <a:gdLst/>
              <a:ahLst/>
              <a:cxnLst/>
              <a:rect l="l" t="t" r="r" b="b"/>
              <a:pathLst>
                <a:path w="735" h="381" extrusionOk="0">
                  <a:moveTo>
                    <a:pt x="281" y="0"/>
                  </a:moveTo>
                  <a:cubicBezTo>
                    <a:pt x="212" y="0"/>
                    <a:pt x="148" y="24"/>
                    <a:pt x="101" y="47"/>
                  </a:cubicBezTo>
                  <a:cubicBezTo>
                    <a:pt x="101" y="47"/>
                    <a:pt x="101" y="47"/>
                    <a:pt x="101" y="81"/>
                  </a:cubicBezTo>
                  <a:cubicBezTo>
                    <a:pt x="1" y="147"/>
                    <a:pt x="1" y="248"/>
                    <a:pt x="134" y="314"/>
                  </a:cubicBezTo>
                  <a:cubicBezTo>
                    <a:pt x="168" y="348"/>
                    <a:pt x="234" y="348"/>
                    <a:pt x="301" y="381"/>
                  </a:cubicBezTo>
                  <a:lnTo>
                    <a:pt x="535" y="381"/>
                  </a:lnTo>
                  <a:cubicBezTo>
                    <a:pt x="568" y="348"/>
                    <a:pt x="601" y="348"/>
                    <a:pt x="601" y="348"/>
                  </a:cubicBezTo>
                  <a:cubicBezTo>
                    <a:pt x="735" y="281"/>
                    <a:pt x="735" y="147"/>
                    <a:pt x="568" y="81"/>
                  </a:cubicBezTo>
                  <a:cubicBezTo>
                    <a:pt x="501" y="14"/>
                    <a:pt x="435" y="14"/>
                    <a:pt x="368" y="14"/>
                  </a:cubicBezTo>
                  <a:cubicBezTo>
                    <a:pt x="339" y="4"/>
                    <a:pt x="309" y="0"/>
                    <a:pt x="28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3557;p73">
              <a:extLst>
                <a:ext uri="{FF2B5EF4-FFF2-40B4-BE49-F238E27FC236}">
                  <a16:creationId xmlns:a16="http://schemas.microsoft.com/office/drawing/2014/main" id="{5D2ABF0C-37D8-56C5-06D7-EC3BC92CA1F8}"/>
                </a:ext>
              </a:extLst>
            </p:cNvPr>
            <p:cNvSpPr/>
            <p:nvPr/>
          </p:nvSpPr>
          <p:spPr>
            <a:xfrm>
              <a:off x="5578954" y="3409295"/>
              <a:ext cx="50266" cy="62834"/>
            </a:xfrm>
            <a:custGeom>
              <a:avLst/>
              <a:gdLst/>
              <a:ahLst/>
              <a:cxnLst/>
              <a:rect l="l" t="t" r="r" b="b"/>
              <a:pathLst>
                <a:path w="2503" h="3137" extrusionOk="0">
                  <a:moveTo>
                    <a:pt x="1735" y="1"/>
                  </a:moveTo>
                  <a:cubicBezTo>
                    <a:pt x="1535" y="1"/>
                    <a:pt x="1335" y="68"/>
                    <a:pt x="1168" y="201"/>
                  </a:cubicBezTo>
                  <a:cubicBezTo>
                    <a:pt x="501" y="635"/>
                    <a:pt x="68" y="1368"/>
                    <a:pt x="34" y="2169"/>
                  </a:cubicBezTo>
                  <a:cubicBezTo>
                    <a:pt x="1" y="2403"/>
                    <a:pt x="68" y="2636"/>
                    <a:pt x="234" y="2836"/>
                  </a:cubicBezTo>
                  <a:cubicBezTo>
                    <a:pt x="368" y="3036"/>
                    <a:pt x="601" y="3136"/>
                    <a:pt x="835" y="3136"/>
                  </a:cubicBezTo>
                  <a:cubicBezTo>
                    <a:pt x="1035" y="3103"/>
                    <a:pt x="1235" y="3070"/>
                    <a:pt x="1402" y="2936"/>
                  </a:cubicBezTo>
                  <a:cubicBezTo>
                    <a:pt x="1435" y="2936"/>
                    <a:pt x="1469" y="2903"/>
                    <a:pt x="1502" y="2903"/>
                  </a:cubicBezTo>
                  <a:lnTo>
                    <a:pt x="1268" y="2769"/>
                  </a:lnTo>
                  <a:cubicBezTo>
                    <a:pt x="1111" y="2853"/>
                    <a:pt x="963" y="2893"/>
                    <a:pt x="832" y="2893"/>
                  </a:cubicBezTo>
                  <a:cubicBezTo>
                    <a:pt x="494" y="2893"/>
                    <a:pt x="268" y="2626"/>
                    <a:pt x="268" y="2169"/>
                  </a:cubicBezTo>
                  <a:cubicBezTo>
                    <a:pt x="301" y="1435"/>
                    <a:pt x="668" y="768"/>
                    <a:pt x="1268" y="401"/>
                  </a:cubicBezTo>
                  <a:cubicBezTo>
                    <a:pt x="1397" y="291"/>
                    <a:pt x="1546" y="241"/>
                    <a:pt x="1692" y="241"/>
                  </a:cubicBezTo>
                  <a:cubicBezTo>
                    <a:pt x="1812" y="241"/>
                    <a:pt x="1931" y="274"/>
                    <a:pt x="2036" y="334"/>
                  </a:cubicBezTo>
                  <a:cubicBezTo>
                    <a:pt x="2136" y="434"/>
                    <a:pt x="2236" y="535"/>
                    <a:pt x="2269" y="668"/>
                  </a:cubicBezTo>
                  <a:lnTo>
                    <a:pt x="2503" y="668"/>
                  </a:lnTo>
                  <a:cubicBezTo>
                    <a:pt x="2469" y="535"/>
                    <a:pt x="2403" y="401"/>
                    <a:pt x="2336" y="301"/>
                  </a:cubicBezTo>
                  <a:cubicBezTo>
                    <a:pt x="2169" y="101"/>
                    <a:pt x="1969" y="1"/>
                    <a:pt x="173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3558;p73">
              <a:extLst>
                <a:ext uri="{FF2B5EF4-FFF2-40B4-BE49-F238E27FC236}">
                  <a16:creationId xmlns:a16="http://schemas.microsoft.com/office/drawing/2014/main" id="{BA5EF3FE-72E1-989E-9751-DFEF9325E727}"/>
                </a:ext>
              </a:extLst>
            </p:cNvPr>
            <p:cNvSpPr/>
            <p:nvPr/>
          </p:nvSpPr>
          <p:spPr>
            <a:xfrm>
              <a:off x="5591024" y="3259631"/>
              <a:ext cx="318890" cy="162383"/>
            </a:xfrm>
            <a:custGeom>
              <a:avLst/>
              <a:gdLst/>
              <a:ahLst/>
              <a:cxnLst/>
              <a:rect l="l" t="t" r="r" b="b"/>
              <a:pathLst>
                <a:path w="15879" h="8107" extrusionOk="0">
                  <a:moveTo>
                    <a:pt x="15878" y="1"/>
                  </a:moveTo>
                  <a:lnTo>
                    <a:pt x="0" y="7740"/>
                  </a:lnTo>
                  <a:lnTo>
                    <a:pt x="0" y="8107"/>
                  </a:lnTo>
                  <a:lnTo>
                    <a:pt x="15678" y="601"/>
                  </a:lnTo>
                  <a:cubicBezTo>
                    <a:pt x="15812" y="535"/>
                    <a:pt x="15878" y="401"/>
                    <a:pt x="15878" y="234"/>
                  </a:cubicBezTo>
                  <a:lnTo>
                    <a:pt x="15878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3559;p73">
              <a:extLst>
                <a:ext uri="{FF2B5EF4-FFF2-40B4-BE49-F238E27FC236}">
                  <a16:creationId xmlns:a16="http://schemas.microsoft.com/office/drawing/2014/main" id="{8B095E97-C7CF-95C9-FA3C-D4DAC77193EA}"/>
                </a:ext>
              </a:extLst>
            </p:cNvPr>
            <p:cNvSpPr/>
            <p:nvPr/>
          </p:nvSpPr>
          <p:spPr>
            <a:xfrm>
              <a:off x="5591024" y="3259631"/>
              <a:ext cx="318890" cy="162383"/>
            </a:xfrm>
            <a:custGeom>
              <a:avLst/>
              <a:gdLst/>
              <a:ahLst/>
              <a:cxnLst/>
              <a:rect l="l" t="t" r="r" b="b"/>
              <a:pathLst>
                <a:path w="15879" h="8107" extrusionOk="0">
                  <a:moveTo>
                    <a:pt x="15878" y="1"/>
                  </a:moveTo>
                  <a:lnTo>
                    <a:pt x="0" y="7740"/>
                  </a:lnTo>
                  <a:lnTo>
                    <a:pt x="0" y="8107"/>
                  </a:lnTo>
                  <a:lnTo>
                    <a:pt x="15678" y="601"/>
                  </a:lnTo>
                  <a:cubicBezTo>
                    <a:pt x="15812" y="535"/>
                    <a:pt x="15878" y="401"/>
                    <a:pt x="15878" y="234"/>
                  </a:cubicBezTo>
                  <a:lnTo>
                    <a:pt x="1587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3560;p73">
              <a:extLst>
                <a:ext uri="{FF2B5EF4-FFF2-40B4-BE49-F238E27FC236}">
                  <a16:creationId xmlns:a16="http://schemas.microsoft.com/office/drawing/2014/main" id="{8527DE50-4C9E-859E-EAA0-3984FA77159D}"/>
                </a:ext>
              </a:extLst>
            </p:cNvPr>
            <p:cNvSpPr/>
            <p:nvPr/>
          </p:nvSpPr>
          <p:spPr>
            <a:xfrm>
              <a:off x="5216545" y="3049176"/>
              <a:ext cx="694714" cy="368171"/>
            </a:xfrm>
            <a:custGeom>
              <a:avLst/>
              <a:gdLst/>
              <a:ahLst/>
              <a:cxnLst/>
              <a:rect l="l" t="t" r="r" b="b"/>
              <a:pathLst>
                <a:path w="34593" h="18381" extrusionOk="0">
                  <a:moveTo>
                    <a:pt x="16362" y="0"/>
                  </a:moveTo>
                  <a:cubicBezTo>
                    <a:pt x="16221" y="0"/>
                    <a:pt x="16079" y="34"/>
                    <a:pt x="15945" y="100"/>
                  </a:cubicBezTo>
                  <a:lnTo>
                    <a:pt x="1" y="7773"/>
                  </a:lnTo>
                  <a:lnTo>
                    <a:pt x="18414" y="18380"/>
                  </a:lnTo>
                  <a:lnTo>
                    <a:pt x="34359" y="10741"/>
                  </a:lnTo>
                  <a:cubicBezTo>
                    <a:pt x="34592" y="10641"/>
                    <a:pt x="34592" y="10341"/>
                    <a:pt x="34359" y="10241"/>
                  </a:cubicBezTo>
                  <a:lnTo>
                    <a:pt x="16779" y="100"/>
                  </a:lnTo>
                  <a:cubicBezTo>
                    <a:pt x="16646" y="34"/>
                    <a:pt x="16504" y="0"/>
                    <a:pt x="16362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3561;p73">
              <a:extLst>
                <a:ext uri="{FF2B5EF4-FFF2-40B4-BE49-F238E27FC236}">
                  <a16:creationId xmlns:a16="http://schemas.microsoft.com/office/drawing/2014/main" id="{7D3656AB-5547-94CA-80C7-95855238D8DC}"/>
                </a:ext>
              </a:extLst>
            </p:cNvPr>
            <p:cNvSpPr/>
            <p:nvPr/>
          </p:nvSpPr>
          <p:spPr>
            <a:xfrm>
              <a:off x="5216545" y="3204849"/>
              <a:ext cx="369799" cy="307360"/>
            </a:xfrm>
            <a:custGeom>
              <a:avLst/>
              <a:gdLst/>
              <a:ahLst/>
              <a:cxnLst/>
              <a:rect l="l" t="t" r="r" b="b"/>
              <a:pathLst>
                <a:path w="18414" h="15345" extrusionOk="0">
                  <a:moveTo>
                    <a:pt x="1" y="1"/>
                  </a:moveTo>
                  <a:lnTo>
                    <a:pt x="1" y="4737"/>
                  </a:lnTo>
                  <a:lnTo>
                    <a:pt x="18414" y="15345"/>
                  </a:lnTo>
                  <a:lnTo>
                    <a:pt x="18414" y="106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3562;p73">
              <a:extLst>
                <a:ext uri="{FF2B5EF4-FFF2-40B4-BE49-F238E27FC236}">
                  <a16:creationId xmlns:a16="http://schemas.microsoft.com/office/drawing/2014/main" id="{F911EF4B-B856-EA53-8AD7-8E9CCC33A8EE}"/>
                </a:ext>
              </a:extLst>
            </p:cNvPr>
            <p:cNvSpPr/>
            <p:nvPr/>
          </p:nvSpPr>
          <p:spPr>
            <a:xfrm>
              <a:off x="5216545" y="3204849"/>
              <a:ext cx="369799" cy="307360"/>
            </a:xfrm>
            <a:custGeom>
              <a:avLst/>
              <a:gdLst/>
              <a:ahLst/>
              <a:cxnLst/>
              <a:rect l="l" t="t" r="r" b="b"/>
              <a:pathLst>
                <a:path w="18414" h="15345" extrusionOk="0">
                  <a:moveTo>
                    <a:pt x="1" y="1"/>
                  </a:moveTo>
                  <a:lnTo>
                    <a:pt x="1" y="4737"/>
                  </a:lnTo>
                  <a:lnTo>
                    <a:pt x="18414" y="15345"/>
                  </a:lnTo>
                  <a:lnTo>
                    <a:pt x="18414" y="106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3563;p73">
              <a:extLst>
                <a:ext uri="{FF2B5EF4-FFF2-40B4-BE49-F238E27FC236}">
                  <a16:creationId xmlns:a16="http://schemas.microsoft.com/office/drawing/2014/main" id="{16D0367B-AB47-4453-1AE2-FB2421D93CFB}"/>
                </a:ext>
              </a:extLst>
            </p:cNvPr>
            <p:cNvSpPr/>
            <p:nvPr/>
          </p:nvSpPr>
          <p:spPr>
            <a:xfrm>
              <a:off x="5479144" y="3388584"/>
              <a:ext cx="50929" cy="62834"/>
            </a:xfrm>
            <a:custGeom>
              <a:avLst/>
              <a:gdLst/>
              <a:ahLst/>
              <a:cxnLst/>
              <a:rect l="l" t="t" r="r" b="b"/>
              <a:pathLst>
                <a:path w="2536" h="3137" extrusionOk="0">
                  <a:moveTo>
                    <a:pt x="801" y="1"/>
                  </a:moveTo>
                  <a:cubicBezTo>
                    <a:pt x="334" y="1"/>
                    <a:pt x="1" y="401"/>
                    <a:pt x="1" y="1001"/>
                  </a:cubicBezTo>
                  <a:cubicBezTo>
                    <a:pt x="34" y="1802"/>
                    <a:pt x="468" y="2536"/>
                    <a:pt x="1135" y="2970"/>
                  </a:cubicBezTo>
                  <a:cubicBezTo>
                    <a:pt x="1302" y="3070"/>
                    <a:pt x="1502" y="3136"/>
                    <a:pt x="1702" y="3136"/>
                  </a:cubicBezTo>
                  <a:cubicBezTo>
                    <a:pt x="1935" y="3136"/>
                    <a:pt x="2169" y="3036"/>
                    <a:pt x="2302" y="2869"/>
                  </a:cubicBezTo>
                  <a:cubicBezTo>
                    <a:pt x="2436" y="2669"/>
                    <a:pt x="2536" y="2402"/>
                    <a:pt x="2502" y="2169"/>
                  </a:cubicBezTo>
                  <a:cubicBezTo>
                    <a:pt x="2469" y="1368"/>
                    <a:pt x="2035" y="635"/>
                    <a:pt x="1368" y="201"/>
                  </a:cubicBezTo>
                  <a:cubicBezTo>
                    <a:pt x="1202" y="67"/>
                    <a:pt x="1001" y="34"/>
                    <a:pt x="80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3564;p73">
              <a:extLst>
                <a:ext uri="{FF2B5EF4-FFF2-40B4-BE49-F238E27FC236}">
                  <a16:creationId xmlns:a16="http://schemas.microsoft.com/office/drawing/2014/main" id="{5B78829D-B6E2-5797-5E26-30165A4D48AD}"/>
                </a:ext>
              </a:extLst>
            </p:cNvPr>
            <p:cNvSpPr/>
            <p:nvPr/>
          </p:nvSpPr>
          <p:spPr>
            <a:xfrm>
              <a:off x="5483843" y="3393732"/>
              <a:ext cx="40868" cy="52799"/>
            </a:xfrm>
            <a:custGeom>
              <a:avLst/>
              <a:gdLst/>
              <a:ahLst/>
              <a:cxnLst/>
              <a:rect l="l" t="t" r="r" b="b"/>
              <a:pathLst>
                <a:path w="2035" h="2636" extrusionOk="0">
                  <a:moveTo>
                    <a:pt x="572" y="0"/>
                  </a:moveTo>
                  <a:cubicBezTo>
                    <a:pt x="234" y="0"/>
                    <a:pt x="0" y="272"/>
                    <a:pt x="0" y="744"/>
                  </a:cubicBezTo>
                  <a:cubicBezTo>
                    <a:pt x="34" y="1445"/>
                    <a:pt x="400" y="2112"/>
                    <a:pt x="1034" y="2512"/>
                  </a:cubicBezTo>
                  <a:cubicBezTo>
                    <a:pt x="1192" y="2596"/>
                    <a:pt x="1340" y="2636"/>
                    <a:pt x="1470" y="2636"/>
                  </a:cubicBezTo>
                  <a:cubicBezTo>
                    <a:pt x="1809" y="2636"/>
                    <a:pt x="2035" y="2369"/>
                    <a:pt x="2035" y="1912"/>
                  </a:cubicBezTo>
                  <a:cubicBezTo>
                    <a:pt x="2002" y="1178"/>
                    <a:pt x="1635" y="544"/>
                    <a:pt x="1034" y="144"/>
                  </a:cubicBezTo>
                  <a:cubicBezTo>
                    <a:pt x="869" y="47"/>
                    <a:pt x="712" y="0"/>
                    <a:pt x="572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3565;p73">
              <a:extLst>
                <a:ext uri="{FF2B5EF4-FFF2-40B4-BE49-F238E27FC236}">
                  <a16:creationId xmlns:a16="http://schemas.microsoft.com/office/drawing/2014/main" id="{198209F6-1B4B-6E33-5301-76EAC1760198}"/>
                </a:ext>
              </a:extLst>
            </p:cNvPr>
            <p:cNvSpPr/>
            <p:nvPr/>
          </p:nvSpPr>
          <p:spPr>
            <a:xfrm>
              <a:off x="5245364" y="3249796"/>
              <a:ext cx="205002" cy="157977"/>
            </a:xfrm>
            <a:custGeom>
              <a:avLst/>
              <a:gdLst/>
              <a:ahLst/>
              <a:cxnLst/>
              <a:rect l="l" t="t" r="r" b="b"/>
              <a:pathLst>
                <a:path w="10208" h="7887" extrusionOk="0">
                  <a:moveTo>
                    <a:pt x="610" y="1"/>
                  </a:moveTo>
                  <a:cubicBezTo>
                    <a:pt x="251" y="1"/>
                    <a:pt x="0" y="296"/>
                    <a:pt x="0" y="792"/>
                  </a:cubicBezTo>
                  <a:lnTo>
                    <a:pt x="0" y="1159"/>
                  </a:lnTo>
                  <a:cubicBezTo>
                    <a:pt x="33" y="1960"/>
                    <a:pt x="434" y="2660"/>
                    <a:pt x="1101" y="3127"/>
                  </a:cubicBezTo>
                  <a:lnTo>
                    <a:pt x="9073" y="7730"/>
                  </a:lnTo>
                  <a:cubicBezTo>
                    <a:pt x="9257" y="7837"/>
                    <a:pt x="9429" y="7887"/>
                    <a:pt x="9581" y="7887"/>
                  </a:cubicBezTo>
                  <a:cubicBezTo>
                    <a:pt x="9955" y="7887"/>
                    <a:pt x="10207" y="7584"/>
                    <a:pt x="10207" y="7063"/>
                  </a:cubicBezTo>
                  <a:lnTo>
                    <a:pt x="10207" y="6730"/>
                  </a:lnTo>
                  <a:cubicBezTo>
                    <a:pt x="10174" y="5929"/>
                    <a:pt x="9740" y="5195"/>
                    <a:pt x="9073" y="4795"/>
                  </a:cubicBezTo>
                  <a:lnTo>
                    <a:pt x="1101" y="158"/>
                  </a:lnTo>
                  <a:cubicBezTo>
                    <a:pt x="925" y="51"/>
                    <a:pt x="759" y="1"/>
                    <a:pt x="610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3566;p73">
              <a:extLst>
                <a:ext uri="{FF2B5EF4-FFF2-40B4-BE49-F238E27FC236}">
                  <a16:creationId xmlns:a16="http://schemas.microsoft.com/office/drawing/2014/main" id="{3B263C9D-1224-017E-E4F8-E58587BA238B}"/>
                </a:ext>
              </a:extLst>
            </p:cNvPr>
            <p:cNvSpPr/>
            <p:nvPr/>
          </p:nvSpPr>
          <p:spPr>
            <a:xfrm>
              <a:off x="5586324" y="3415324"/>
              <a:ext cx="5382" cy="96885"/>
            </a:xfrm>
            <a:custGeom>
              <a:avLst/>
              <a:gdLst/>
              <a:ahLst/>
              <a:cxnLst/>
              <a:rect l="l" t="t" r="r" b="b"/>
              <a:pathLst>
                <a:path w="268" h="4837" extrusionOk="0">
                  <a:moveTo>
                    <a:pt x="268" y="0"/>
                  </a:moveTo>
                  <a:lnTo>
                    <a:pt x="1" y="100"/>
                  </a:lnTo>
                  <a:lnTo>
                    <a:pt x="1" y="4837"/>
                  </a:lnTo>
                  <a:lnTo>
                    <a:pt x="268" y="4703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3567;p73">
              <a:extLst>
                <a:ext uri="{FF2B5EF4-FFF2-40B4-BE49-F238E27FC236}">
                  <a16:creationId xmlns:a16="http://schemas.microsoft.com/office/drawing/2014/main" id="{529520E3-75DD-A1E1-68F1-5D8720B55BCB}"/>
                </a:ext>
              </a:extLst>
            </p:cNvPr>
            <p:cNvSpPr/>
            <p:nvPr/>
          </p:nvSpPr>
          <p:spPr>
            <a:xfrm>
              <a:off x="5586324" y="3415324"/>
              <a:ext cx="5382" cy="96885"/>
            </a:xfrm>
            <a:custGeom>
              <a:avLst/>
              <a:gdLst/>
              <a:ahLst/>
              <a:cxnLst/>
              <a:rect l="l" t="t" r="r" b="b"/>
              <a:pathLst>
                <a:path w="268" h="4837" extrusionOk="0">
                  <a:moveTo>
                    <a:pt x="268" y="0"/>
                  </a:moveTo>
                  <a:lnTo>
                    <a:pt x="1" y="100"/>
                  </a:lnTo>
                  <a:lnTo>
                    <a:pt x="1" y="4837"/>
                  </a:lnTo>
                  <a:lnTo>
                    <a:pt x="268" y="4703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3568;p73">
              <a:extLst>
                <a:ext uri="{FF2B5EF4-FFF2-40B4-BE49-F238E27FC236}">
                  <a16:creationId xmlns:a16="http://schemas.microsoft.com/office/drawing/2014/main" id="{5947E959-742D-0CBD-BD85-62925EBF5766}"/>
                </a:ext>
              </a:extLst>
            </p:cNvPr>
            <p:cNvSpPr/>
            <p:nvPr/>
          </p:nvSpPr>
          <p:spPr>
            <a:xfrm>
              <a:off x="5681455" y="3696605"/>
              <a:ext cx="380523" cy="452358"/>
            </a:xfrm>
            <a:custGeom>
              <a:avLst/>
              <a:gdLst/>
              <a:ahLst/>
              <a:cxnLst/>
              <a:rect l="l" t="t" r="r" b="b"/>
              <a:pathLst>
                <a:path w="18948" h="22584" extrusionOk="0">
                  <a:moveTo>
                    <a:pt x="1" y="0"/>
                  </a:moveTo>
                  <a:lnTo>
                    <a:pt x="1" y="11609"/>
                  </a:lnTo>
                  <a:lnTo>
                    <a:pt x="18947" y="22583"/>
                  </a:lnTo>
                  <a:lnTo>
                    <a:pt x="18947" y="109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3569;p73">
              <a:extLst>
                <a:ext uri="{FF2B5EF4-FFF2-40B4-BE49-F238E27FC236}">
                  <a16:creationId xmlns:a16="http://schemas.microsoft.com/office/drawing/2014/main" id="{4C22CBFB-01A7-7E88-FA98-A376DF917E4C}"/>
                </a:ext>
              </a:extLst>
            </p:cNvPr>
            <p:cNvSpPr/>
            <p:nvPr/>
          </p:nvSpPr>
          <p:spPr>
            <a:xfrm>
              <a:off x="6061958" y="3764086"/>
              <a:ext cx="263964" cy="384876"/>
            </a:xfrm>
            <a:custGeom>
              <a:avLst/>
              <a:gdLst/>
              <a:ahLst/>
              <a:cxnLst/>
              <a:rect l="l" t="t" r="r" b="b"/>
              <a:pathLst>
                <a:path w="13144" h="19215" extrusionOk="0">
                  <a:moveTo>
                    <a:pt x="13143" y="1"/>
                  </a:moveTo>
                  <a:lnTo>
                    <a:pt x="0" y="7573"/>
                  </a:lnTo>
                  <a:lnTo>
                    <a:pt x="0" y="19214"/>
                  </a:lnTo>
                  <a:lnTo>
                    <a:pt x="13143" y="11609"/>
                  </a:lnTo>
                  <a:lnTo>
                    <a:pt x="13143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3570;p73">
              <a:extLst>
                <a:ext uri="{FF2B5EF4-FFF2-40B4-BE49-F238E27FC236}">
                  <a16:creationId xmlns:a16="http://schemas.microsoft.com/office/drawing/2014/main" id="{4D48E5B4-C02D-F081-E43B-58788D56DE90}"/>
                </a:ext>
              </a:extLst>
            </p:cNvPr>
            <p:cNvSpPr/>
            <p:nvPr/>
          </p:nvSpPr>
          <p:spPr>
            <a:xfrm>
              <a:off x="5681455" y="3544257"/>
              <a:ext cx="644468" cy="371516"/>
            </a:xfrm>
            <a:custGeom>
              <a:avLst/>
              <a:gdLst/>
              <a:ahLst/>
              <a:cxnLst/>
              <a:rect l="l" t="t" r="r" b="b"/>
              <a:pathLst>
                <a:path w="32091" h="18548" extrusionOk="0">
                  <a:moveTo>
                    <a:pt x="13143" y="1"/>
                  </a:moveTo>
                  <a:lnTo>
                    <a:pt x="1" y="7606"/>
                  </a:lnTo>
                  <a:lnTo>
                    <a:pt x="18947" y="18548"/>
                  </a:lnTo>
                  <a:lnTo>
                    <a:pt x="32090" y="10976"/>
                  </a:lnTo>
                  <a:lnTo>
                    <a:pt x="13143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3571;p73">
              <a:extLst>
                <a:ext uri="{FF2B5EF4-FFF2-40B4-BE49-F238E27FC236}">
                  <a16:creationId xmlns:a16="http://schemas.microsoft.com/office/drawing/2014/main" id="{388B290D-30C5-56DB-04CF-2838EC3A78B3}"/>
                </a:ext>
              </a:extLst>
            </p:cNvPr>
            <p:cNvSpPr/>
            <p:nvPr/>
          </p:nvSpPr>
          <p:spPr>
            <a:xfrm>
              <a:off x="5879750" y="3889034"/>
              <a:ext cx="291417" cy="111587"/>
            </a:xfrm>
            <a:custGeom>
              <a:avLst/>
              <a:gdLst/>
              <a:ahLst/>
              <a:cxnLst/>
              <a:rect l="l" t="t" r="r" b="b"/>
              <a:pathLst>
                <a:path w="14511" h="5571" extrusionOk="0">
                  <a:moveTo>
                    <a:pt x="0" y="0"/>
                  </a:moveTo>
                  <a:lnTo>
                    <a:pt x="9073" y="5571"/>
                  </a:lnTo>
                  <a:lnTo>
                    <a:pt x="14511" y="2102"/>
                  </a:lnTo>
                  <a:lnTo>
                    <a:pt x="9073" y="52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3572;p73">
              <a:extLst>
                <a:ext uri="{FF2B5EF4-FFF2-40B4-BE49-F238E27FC236}">
                  <a16:creationId xmlns:a16="http://schemas.microsoft.com/office/drawing/2014/main" id="{251108EE-ADBA-7563-3D39-14D5166BD13E}"/>
                </a:ext>
              </a:extLst>
            </p:cNvPr>
            <p:cNvSpPr/>
            <p:nvPr/>
          </p:nvSpPr>
          <p:spPr>
            <a:xfrm>
              <a:off x="5770561" y="3884347"/>
              <a:ext cx="510477" cy="174421"/>
            </a:xfrm>
            <a:custGeom>
              <a:avLst/>
              <a:gdLst/>
              <a:ahLst/>
              <a:cxnLst/>
              <a:rect l="l" t="t" r="r" b="b"/>
              <a:pathLst>
                <a:path w="25419" h="8708" extrusionOk="0">
                  <a:moveTo>
                    <a:pt x="0" y="1"/>
                  </a:moveTo>
                  <a:lnTo>
                    <a:pt x="14510" y="8707"/>
                  </a:lnTo>
                  <a:lnTo>
                    <a:pt x="25418" y="2102"/>
                  </a:lnTo>
                  <a:lnTo>
                    <a:pt x="25418" y="2102"/>
                  </a:lnTo>
                  <a:lnTo>
                    <a:pt x="14510" y="84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3573;p73">
              <a:extLst>
                <a:ext uri="{FF2B5EF4-FFF2-40B4-BE49-F238E27FC236}">
                  <a16:creationId xmlns:a16="http://schemas.microsoft.com/office/drawing/2014/main" id="{C828AC40-DA5B-2A44-BCFA-0C26E39AC281}"/>
                </a:ext>
              </a:extLst>
            </p:cNvPr>
            <p:cNvSpPr/>
            <p:nvPr/>
          </p:nvSpPr>
          <p:spPr>
            <a:xfrm>
              <a:off x="5713607" y="3782794"/>
              <a:ext cx="129311" cy="72188"/>
            </a:xfrm>
            <a:custGeom>
              <a:avLst/>
              <a:gdLst/>
              <a:ahLst/>
              <a:cxnLst/>
              <a:rect l="l" t="t" r="r" b="b"/>
              <a:pathLst>
                <a:path w="6439" h="3604" extrusionOk="0">
                  <a:moveTo>
                    <a:pt x="201" y="1"/>
                  </a:moveTo>
                  <a:cubicBezTo>
                    <a:pt x="67" y="834"/>
                    <a:pt x="1" y="1702"/>
                    <a:pt x="67" y="2569"/>
                  </a:cubicBezTo>
                  <a:cubicBezTo>
                    <a:pt x="67" y="2569"/>
                    <a:pt x="95" y="2568"/>
                    <a:pt x="149" y="2568"/>
                  </a:cubicBezTo>
                  <a:cubicBezTo>
                    <a:pt x="599" y="2568"/>
                    <a:pt x="2868" y="2621"/>
                    <a:pt x="6439" y="3603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3574;p73">
              <a:extLst>
                <a:ext uri="{FF2B5EF4-FFF2-40B4-BE49-F238E27FC236}">
                  <a16:creationId xmlns:a16="http://schemas.microsoft.com/office/drawing/2014/main" id="{8829616E-0DCD-CE11-4B31-1B542E0B53ED}"/>
                </a:ext>
              </a:extLst>
            </p:cNvPr>
            <p:cNvSpPr/>
            <p:nvPr/>
          </p:nvSpPr>
          <p:spPr>
            <a:xfrm>
              <a:off x="5704911" y="3782794"/>
              <a:ext cx="138007" cy="72188"/>
            </a:xfrm>
            <a:custGeom>
              <a:avLst/>
              <a:gdLst/>
              <a:ahLst/>
              <a:cxnLst/>
              <a:rect l="l" t="t" r="r" b="b"/>
              <a:pathLst>
                <a:path w="6872" h="3604" extrusionOk="0">
                  <a:moveTo>
                    <a:pt x="634" y="1"/>
                  </a:moveTo>
                  <a:lnTo>
                    <a:pt x="0" y="1602"/>
                  </a:lnTo>
                  <a:lnTo>
                    <a:pt x="6872" y="3603"/>
                  </a:lnTo>
                  <a:lnTo>
                    <a:pt x="634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3575;p73">
              <a:extLst>
                <a:ext uri="{FF2B5EF4-FFF2-40B4-BE49-F238E27FC236}">
                  <a16:creationId xmlns:a16="http://schemas.microsoft.com/office/drawing/2014/main" id="{7717EA43-5386-2F25-4A2E-BB266700FDAE}"/>
                </a:ext>
              </a:extLst>
            </p:cNvPr>
            <p:cNvSpPr/>
            <p:nvPr/>
          </p:nvSpPr>
          <p:spPr>
            <a:xfrm>
              <a:off x="5879750" y="3983916"/>
              <a:ext cx="167488" cy="126289"/>
            </a:xfrm>
            <a:custGeom>
              <a:avLst/>
              <a:gdLst/>
              <a:ahLst/>
              <a:cxnLst/>
              <a:rect l="l" t="t" r="r" b="b"/>
              <a:pathLst>
                <a:path w="8340" h="6305" extrusionOk="0">
                  <a:moveTo>
                    <a:pt x="0" y="0"/>
                  </a:moveTo>
                  <a:lnTo>
                    <a:pt x="6838" y="6305"/>
                  </a:lnTo>
                  <a:cubicBezTo>
                    <a:pt x="6838" y="6305"/>
                    <a:pt x="7039" y="5437"/>
                    <a:pt x="8340" y="48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3576;p73">
              <a:extLst>
                <a:ext uri="{FF2B5EF4-FFF2-40B4-BE49-F238E27FC236}">
                  <a16:creationId xmlns:a16="http://schemas.microsoft.com/office/drawing/2014/main" id="{1A5A7AF3-F74E-39B0-0643-E18310245D67}"/>
                </a:ext>
              </a:extLst>
            </p:cNvPr>
            <p:cNvSpPr/>
            <p:nvPr/>
          </p:nvSpPr>
          <p:spPr>
            <a:xfrm>
              <a:off x="5879750" y="3983916"/>
              <a:ext cx="167488" cy="108242"/>
            </a:xfrm>
            <a:custGeom>
              <a:avLst/>
              <a:gdLst/>
              <a:ahLst/>
              <a:cxnLst/>
              <a:rect l="l" t="t" r="r" b="b"/>
              <a:pathLst>
                <a:path w="8340" h="5404" extrusionOk="0">
                  <a:moveTo>
                    <a:pt x="0" y="0"/>
                  </a:moveTo>
                  <a:lnTo>
                    <a:pt x="6405" y="5404"/>
                  </a:lnTo>
                  <a:lnTo>
                    <a:pt x="8340" y="48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3577;p73">
              <a:extLst>
                <a:ext uri="{FF2B5EF4-FFF2-40B4-BE49-F238E27FC236}">
                  <a16:creationId xmlns:a16="http://schemas.microsoft.com/office/drawing/2014/main" id="{A61A3618-F29E-9282-C9F4-2DC2422F1E29}"/>
                </a:ext>
              </a:extLst>
            </p:cNvPr>
            <p:cNvSpPr/>
            <p:nvPr/>
          </p:nvSpPr>
          <p:spPr>
            <a:xfrm>
              <a:off x="6193920" y="3854963"/>
              <a:ext cx="99167" cy="50115"/>
            </a:xfrm>
            <a:custGeom>
              <a:avLst/>
              <a:gdLst/>
              <a:ahLst/>
              <a:cxnLst/>
              <a:rect l="l" t="t" r="r" b="b"/>
              <a:pathLst>
                <a:path w="4938" h="2502" extrusionOk="0">
                  <a:moveTo>
                    <a:pt x="4337" y="0"/>
                  </a:moveTo>
                  <a:lnTo>
                    <a:pt x="1" y="2502"/>
                  </a:lnTo>
                  <a:lnTo>
                    <a:pt x="4871" y="2068"/>
                  </a:lnTo>
                  <a:cubicBezTo>
                    <a:pt x="4938" y="1368"/>
                    <a:pt x="4771" y="667"/>
                    <a:pt x="4371" y="67"/>
                  </a:cubicBezTo>
                  <a:cubicBezTo>
                    <a:pt x="4371" y="67"/>
                    <a:pt x="4337" y="33"/>
                    <a:pt x="43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3578;p73">
              <a:extLst>
                <a:ext uri="{FF2B5EF4-FFF2-40B4-BE49-F238E27FC236}">
                  <a16:creationId xmlns:a16="http://schemas.microsoft.com/office/drawing/2014/main" id="{CF319DF5-BA6C-BD72-5A79-6D70B2B602F0}"/>
                </a:ext>
              </a:extLst>
            </p:cNvPr>
            <p:cNvSpPr/>
            <p:nvPr/>
          </p:nvSpPr>
          <p:spPr>
            <a:xfrm>
              <a:off x="6193920" y="3854963"/>
              <a:ext cx="115916" cy="50115"/>
            </a:xfrm>
            <a:custGeom>
              <a:avLst/>
              <a:gdLst/>
              <a:ahLst/>
              <a:cxnLst/>
              <a:rect l="l" t="t" r="r" b="b"/>
              <a:pathLst>
                <a:path w="5772" h="2502" extrusionOk="0">
                  <a:moveTo>
                    <a:pt x="4337" y="0"/>
                  </a:moveTo>
                  <a:lnTo>
                    <a:pt x="1" y="2502"/>
                  </a:lnTo>
                  <a:lnTo>
                    <a:pt x="5772" y="767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3579;p73">
              <a:extLst>
                <a:ext uri="{FF2B5EF4-FFF2-40B4-BE49-F238E27FC236}">
                  <a16:creationId xmlns:a16="http://schemas.microsoft.com/office/drawing/2014/main" id="{630350DB-D4E1-D791-B9E6-723294C275C1}"/>
                </a:ext>
              </a:extLst>
            </p:cNvPr>
            <p:cNvSpPr/>
            <p:nvPr/>
          </p:nvSpPr>
          <p:spPr>
            <a:xfrm>
              <a:off x="5743751" y="3579650"/>
              <a:ext cx="227113" cy="132999"/>
            </a:xfrm>
            <a:custGeom>
              <a:avLst/>
              <a:gdLst/>
              <a:ahLst/>
              <a:cxnLst/>
              <a:rect l="l" t="t" r="r" b="b"/>
              <a:pathLst>
                <a:path w="11309" h="6640" extrusionOk="0">
                  <a:moveTo>
                    <a:pt x="11131" y="1"/>
                  </a:moveTo>
                  <a:cubicBezTo>
                    <a:pt x="11098" y="1"/>
                    <a:pt x="11066" y="12"/>
                    <a:pt x="11042" y="35"/>
                  </a:cubicBezTo>
                  <a:lnTo>
                    <a:pt x="168" y="6306"/>
                  </a:lnTo>
                  <a:cubicBezTo>
                    <a:pt x="1" y="6407"/>
                    <a:pt x="67" y="6640"/>
                    <a:pt x="234" y="6640"/>
                  </a:cubicBezTo>
                  <a:cubicBezTo>
                    <a:pt x="268" y="6640"/>
                    <a:pt x="301" y="6640"/>
                    <a:pt x="301" y="6607"/>
                  </a:cubicBezTo>
                  <a:lnTo>
                    <a:pt x="11209" y="335"/>
                  </a:lnTo>
                  <a:cubicBezTo>
                    <a:pt x="11275" y="269"/>
                    <a:pt x="11309" y="169"/>
                    <a:pt x="11275" y="102"/>
                  </a:cubicBezTo>
                  <a:cubicBezTo>
                    <a:pt x="11254" y="37"/>
                    <a:pt x="11191" y="1"/>
                    <a:pt x="1113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3580;p73">
              <a:extLst>
                <a:ext uri="{FF2B5EF4-FFF2-40B4-BE49-F238E27FC236}">
                  <a16:creationId xmlns:a16="http://schemas.microsoft.com/office/drawing/2014/main" id="{6D4B2348-F1FD-0A7C-BA26-4E8CFA78C06F}"/>
                </a:ext>
              </a:extLst>
            </p:cNvPr>
            <p:cNvSpPr/>
            <p:nvPr/>
          </p:nvSpPr>
          <p:spPr>
            <a:xfrm>
              <a:off x="5780602" y="3600822"/>
              <a:ext cx="227374" cy="132559"/>
            </a:xfrm>
            <a:custGeom>
              <a:avLst/>
              <a:gdLst/>
              <a:ahLst/>
              <a:cxnLst/>
              <a:rect l="l" t="t" r="r" b="b"/>
              <a:pathLst>
                <a:path w="11322" h="6618" extrusionOk="0">
                  <a:moveTo>
                    <a:pt x="11077" y="1"/>
                  </a:moveTo>
                  <a:cubicBezTo>
                    <a:pt x="11056" y="1"/>
                    <a:pt x="11032" y="4"/>
                    <a:pt x="11008" y="12"/>
                  </a:cubicBezTo>
                  <a:lnTo>
                    <a:pt x="134" y="6317"/>
                  </a:lnTo>
                  <a:cubicBezTo>
                    <a:pt x="34" y="6350"/>
                    <a:pt x="0" y="6450"/>
                    <a:pt x="67" y="6550"/>
                  </a:cubicBezTo>
                  <a:cubicBezTo>
                    <a:pt x="100" y="6584"/>
                    <a:pt x="134" y="6617"/>
                    <a:pt x="201" y="6617"/>
                  </a:cubicBezTo>
                  <a:lnTo>
                    <a:pt x="301" y="6617"/>
                  </a:lnTo>
                  <a:lnTo>
                    <a:pt x="11175" y="313"/>
                  </a:lnTo>
                  <a:cubicBezTo>
                    <a:pt x="11322" y="195"/>
                    <a:pt x="11236" y="1"/>
                    <a:pt x="1107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3581;p73">
              <a:extLst>
                <a:ext uri="{FF2B5EF4-FFF2-40B4-BE49-F238E27FC236}">
                  <a16:creationId xmlns:a16="http://schemas.microsoft.com/office/drawing/2014/main" id="{61EED0FC-1E1A-7F61-F966-CBB71834A50B}"/>
                </a:ext>
              </a:extLst>
            </p:cNvPr>
            <p:cNvSpPr/>
            <p:nvPr/>
          </p:nvSpPr>
          <p:spPr>
            <a:xfrm>
              <a:off x="5817454" y="3621813"/>
              <a:ext cx="227796" cy="132939"/>
            </a:xfrm>
            <a:custGeom>
              <a:avLst/>
              <a:gdLst/>
              <a:ahLst/>
              <a:cxnLst/>
              <a:rect l="l" t="t" r="r" b="b"/>
              <a:pathLst>
                <a:path w="11343" h="6637" extrusionOk="0">
                  <a:moveTo>
                    <a:pt x="11101" y="1"/>
                  </a:moveTo>
                  <a:cubicBezTo>
                    <a:pt x="11072" y="1"/>
                    <a:pt x="11040" y="10"/>
                    <a:pt x="11008" y="32"/>
                  </a:cubicBezTo>
                  <a:lnTo>
                    <a:pt x="100" y="6336"/>
                  </a:lnTo>
                  <a:cubicBezTo>
                    <a:pt x="33" y="6370"/>
                    <a:pt x="0" y="6470"/>
                    <a:pt x="33" y="6570"/>
                  </a:cubicBezTo>
                  <a:cubicBezTo>
                    <a:pt x="67" y="6603"/>
                    <a:pt x="133" y="6637"/>
                    <a:pt x="200" y="6637"/>
                  </a:cubicBezTo>
                  <a:cubicBezTo>
                    <a:pt x="234" y="6637"/>
                    <a:pt x="234" y="6637"/>
                    <a:pt x="267" y="6603"/>
                  </a:cubicBezTo>
                  <a:lnTo>
                    <a:pt x="11175" y="332"/>
                  </a:lnTo>
                  <a:cubicBezTo>
                    <a:pt x="11342" y="248"/>
                    <a:pt x="11253" y="1"/>
                    <a:pt x="1110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3582;p73">
              <a:extLst>
                <a:ext uri="{FF2B5EF4-FFF2-40B4-BE49-F238E27FC236}">
                  <a16:creationId xmlns:a16="http://schemas.microsoft.com/office/drawing/2014/main" id="{F33F7017-8A46-13FD-7A7F-D3EFB65FC344}"/>
                </a:ext>
              </a:extLst>
            </p:cNvPr>
            <p:cNvSpPr/>
            <p:nvPr/>
          </p:nvSpPr>
          <p:spPr>
            <a:xfrm>
              <a:off x="5852940" y="3642745"/>
              <a:ext cx="228659" cy="132719"/>
            </a:xfrm>
            <a:custGeom>
              <a:avLst/>
              <a:gdLst/>
              <a:ahLst/>
              <a:cxnLst/>
              <a:rect l="l" t="t" r="r" b="b"/>
              <a:pathLst>
                <a:path w="11386" h="6626" extrusionOk="0">
                  <a:moveTo>
                    <a:pt x="11144" y="1"/>
                  </a:moveTo>
                  <a:cubicBezTo>
                    <a:pt x="11122" y="1"/>
                    <a:pt x="11099" y="7"/>
                    <a:pt x="11076" y="21"/>
                  </a:cubicBezTo>
                  <a:lnTo>
                    <a:pt x="168" y="6325"/>
                  </a:lnTo>
                  <a:cubicBezTo>
                    <a:pt x="1" y="6392"/>
                    <a:pt x="68" y="6626"/>
                    <a:pt x="234" y="6626"/>
                  </a:cubicBezTo>
                  <a:cubicBezTo>
                    <a:pt x="268" y="6626"/>
                    <a:pt x="301" y="6626"/>
                    <a:pt x="335" y="6592"/>
                  </a:cubicBezTo>
                  <a:lnTo>
                    <a:pt x="11242" y="321"/>
                  </a:lnTo>
                  <a:cubicBezTo>
                    <a:pt x="11386" y="235"/>
                    <a:pt x="11282" y="1"/>
                    <a:pt x="1114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3583;p73">
              <a:extLst>
                <a:ext uri="{FF2B5EF4-FFF2-40B4-BE49-F238E27FC236}">
                  <a16:creationId xmlns:a16="http://schemas.microsoft.com/office/drawing/2014/main" id="{2282DC58-B84A-330E-FB78-E35B7937D1C2}"/>
                </a:ext>
              </a:extLst>
            </p:cNvPr>
            <p:cNvSpPr/>
            <p:nvPr/>
          </p:nvSpPr>
          <p:spPr>
            <a:xfrm>
              <a:off x="5889128" y="3663856"/>
              <a:ext cx="229081" cy="132979"/>
            </a:xfrm>
            <a:custGeom>
              <a:avLst/>
              <a:gdLst/>
              <a:ahLst/>
              <a:cxnLst/>
              <a:rect l="l" t="t" r="r" b="b"/>
              <a:pathLst>
                <a:path w="11407" h="6639" extrusionOk="0">
                  <a:moveTo>
                    <a:pt x="11176" y="1"/>
                  </a:moveTo>
                  <a:cubicBezTo>
                    <a:pt x="11144" y="1"/>
                    <a:pt x="11110" y="11"/>
                    <a:pt x="11075" y="34"/>
                  </a:cubicBezTo>
                  <a:lnTo>
                    <a:pt x="167" y="6305"/>
                  </a:lnTo>
                  <a:cubicBezTo>
                    <a:pt x="0" y="6406"/>
                    <a:pt x="67" y="6639"/>
                    <a:pt x="267" y="6639"/>
                  </a:cubicBezTo>
                  <a:cubicBezTo>
                    <a:pt x="267" y="6639"/>
                    <a:pt x="300" y="6606"/>
                    <a:pt x="334" y="6606"/>
                  </a:cubicBezTo>
                  <a:lnTo>
                    <a:pt x="11242" y="301"/>
                  </a:lnTo>
                  <a:cubicBezTo>
                    <a:pt x="11406" y="219"/>
                    <a:pt x="11322" y="1"/>
                    <a:pt x="1117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3584;p73">
              <a:extLst>
                <a:ext uri="{FF2B5EF4-FFF2-40B4-BE49-F238E27FC236}">
                  <a16:creationId xmlns:a16="http://schemas.microsoft.com/office/drawing/2014/main" id="{8FCE8F2A-0B78-F176-BB9F-09CF98F26C9E}"/>
                </a:ext>
              </a:extLst>
            </p:cNvPr>
            <p:cNvSpPr/>
            <p:nvPr/>
          </p:nvSpPr>
          <p:spPr>
            <a:xfrm>
              <a:off x="5925960" y="3684808"/>
              <a:ext cx="228519" cy="132759"/>
            </a:xfrm>
            <a:custGeom>
              <a:avLst/>
              <a:gdLst/>
              <a:ahLst/>
              <a:cxnLst/>
              <a:rect l="l" t="t" r="r" b="b"/>
              <a:pathLst>
                <a:path w="11379" h="6628" extrusionOk="0">
                  <a:moveTo>
                    <a:pt x="11130" y="0"/>
                  </a:moveTo>
                  <a:cubicBezTo>
                    <a:pt x="11102" y="0"/>
                    <a:pt x="11073" y="7"/>
                    <a:pt x="11042" y="22"/>
                  </a:cubicBezTo>
                  <a:lnTo>
                    <a:pt x="168" y="6327"/>
                  </a:lnTo>
                  <a:cubicBezTo>
                    <a:pt x="1" y="6394"/>
                    <a:pt x="68" y="6627"/>
                    <a:pt x="234" y="6627"/>
                  </a:cubicBezTo>
                  <a:cubicBezTo>
                    <a:pt x="268" y="6627"/>
                    <a:pt x="301" y="6627"/>
                    <a:pt x="334" y="6594"/>
                  </a:cubicBezTo>
                  <a:lnTo>
                    <a:pt x="11209" y="323"/>
                  </a:lnTo>
                  <a:cubicBezTo>
                    <a:pt x="11379" y="209"/>
                    <a:pt x="11284" y="0"/>
                    <a:pt x="1113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3585;p73">
              <a:extLst>
                <a:ext uri="{FF2B5EF4-FFF2-40B4-BE49-F238E27FC236}">
                  <a16:creationId xmlns:a16="http://schemas.microsoft.com/office/drawing/2014/main" id="{F2475CE4-A779-A66A-E62F-E23BB02CE1C3}"/>
                </a:ext>
              </a:extLst>
            </p:cNvPr>
            <p:cNvSpPr/>
            <p:nvPr/>
          </p:nvSpPr>
          <p:spPr>
            <a:xfrm>
              <a:off x="5963474" y="3705719"/>
              <a:ext cx="226711" cy="132559"/>
            </a:xfrm>
            <a:custGeom>
              <a:avLst/>
              <a:gdLst/>
              <a:ahLst/>
              <a:cxnLst/>
              <a:rect l="l" t="t" r="r" b="b"/>
              <a:pathLst>
                <a:path w="11289" h="6618" extrusionOk="0">
                  <a:moveTo>
                    <a:pt x="11035" y="1"/>
                  </a:moveTo>
                  <a:cubicBezTo>
                    <a:pt x="11016" y="1"/>
                    <a:pt x="10996" y="4"/>
                    <a:pt x="10975" y="12"/>
                  </a:cubicBezTo>
                  <a:lnTo>
                    <a:pt x="101" y="6317"/>
                  </a:lnTo>
                  <a:cubicBezTo>
                    <a:pt x="1" y="6350"/>
                    <a:pt x="1" y="6450"/>
                    <a:pt x="34" y="6550"/>
                  </a:cubicBezTo>
                  <a:cubicBezTo>
                    <a:pt x="68" y="6584"/>
                    <a:pt x="134" y="6617"/>
                    <a:pt x="168" y="6617"/>
                  </a:cubicBezTo>
                  <a:lnTo>
                    <a:pt x="268" y="6617"/>
                  </a:lnTo>
                  <a:lnTo>
                    <a:pt x="11142" y="313"/>
                  </a:lnTo>
                  <a:cubicBezTo>
                    <a:pt x="11289" y="195"/>
                    <a:pt x="11178" y="1"/>
                    <a:pt x="1103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3586;p73">
              <a:extLst>
                <a:ext uri="{FF2B5EF4-FFF2-40B4-BE49-F238E27FC236}">
                  <a16:creationId xmlns:a16="http://schemas.microsoft.com/office/drawing/2014/main" id="{507BC4C9-C910-C58C-CB85-91100DF03AB0}"/>
                </a:ext>
              </a:extLst>
            </p:cNvPr>
            <p:cNvSpPr/>
            <p:nvPr/>
          </p:nvSpPr>
          <p:spPr>
            <a:xfrm>
              <a:off x="5999662" y="3726670"/>
              <a:ext cx="227736" cy="132979"/>
            </a:xfrm>
            <a:custGeom>
              <a:avLst/>
              <a:gdLst/>
              <a:ahLst/>
              <a:cxnLst/>
              <a:rect l="l" t="t" r="r" b="b"/>
              <a:pathLst>
                <a:path w="11340" h="6639" extrusionOk="0">
                  <a:moveTo>
                    <a:pt x="11108" y="0"/>
                  </a:moveTo>
                  <a:cubicBezTo>
                    <a:pt x="11077" y="0"/>
                    <a:pt x="11043" y="11"/>
                    <a:pt x="11008" y="34"/>
                  </a:cubicBezTo>
                  <a:lnTo>
                    <a:pt x="100" y="6305"/>
                  </a:lnTo>
                  <a:cubicBezTo>
                    <a:pt x="34" y="6372"/>
                    <a:pt x="0" y="6472"/>
                    <a:pt x="67" y="6539"/>
                  </a:cubicBezTo>
                  <a:cubicBezTo>
                    <a:pt x="67" y="6605"/>
                    <a:pt x="134" y="6639"/>
                    <a:pt x="200" y="6639"/>
                  </a:cubicBezTo>
                  <a:cubicBezTo>
                    <a:pt x="234" y="6639"/>
                    <a:pt x="267" y="6605"/>
                    <a:pt x="267" y="6605"/>
                  </a:cubicBezTo>
                  <a:lnTo>
                    <a:pt x="11175" y="334"/>
                  </a:lnTo>
                  <a:cubicBezTo>
                    <a:pt x="11340" y="224"/>
                    <a:pt x="11255" y="0"/>
                    <a:pt x="1110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3587;p73">
              <a:extLst>
                <a:ext uri="{FF2B5EF4-FFF2-40B4-BE49-F238E27FC236}">
                  <a16:creationId xmlns:a16="http://schemas.microsoft.com/office/drawing/2014/main" id="{08F8292A-6CB8-4C63-A63D-45C960CDFB0E}"/>
                </a:ext>
              </a:extLst>
            </p:cNvPr>
            <p:cNvSpPr/>
            <p:nvPr/>
          </p:nvSpPr>
          <p:spPr>
            <a:xfrm>
              <a:off x="6035168" y="3747782"/>
              <a:ext cx="227776" cy="132579"/>
            </a:xfrm>
            <a:custGeom>
              <a:avLst/>
              <a:gdLst/>
              <a:ahLst/>
              <a:cxnLst/>
              <a:rect l="l" t="t" r="r" b="b"/>
              <a:pathLst>
                <a:path w="11342" h="6619" extrusionOk="0">
                  <a:moveTo>
                    <a:pt x="11120" y="1"/>
                  </a:moveTo>
                  <a:cubicBezTo>
                    <a:pt x="11095" y="1"/>
                    <a:pt x="11068" y="5"/>
                    <a:pt x="11041" y="14"/>
                  </a:cubicBezTo>
                  <a:lnTo>
                    <a:pt x="167" y="6318"/>
                  </a:lnTo>
                  <a:cubicBezTo>
                    <a:pt x="0" y="6385"/>
                    <a:pt x="67" y="6619"/>
                    <a:pt x="234" y="6619"/>
                  </a:cubicBezTo>
                  <a:lnTo>
                    <a:pt x="334" y="6619"/>
                  </a:lnTo>
                  <a:lnTo>
                    <a:pt x="11208" y="314"/>
                  </a:lnTo>
                  <a:cubicBezTo>
                    <a:pt x="11308" y="281"/>
                    <a:pt x="11342" y="181"/>
                    <a:pt x="11275" y="81"/>
                  </a:cubicBezTo>
                  <a:cubicBezTo>
                    <a:pt x="11250" y="32"/>
                    <a:pt x="11190" y="1"/>
                    <a:pt x="1112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3588;p73">
              <a:extLst>
                <a:ext uri="{FF2B5EF4-FFF2-40B4-BE49-F238E27FC236}">
                  <a16:creationId xmlns:a16="http://schemas.microsoft.com/office/drawing/2014/main" id="{73076092-C1AF-3458-E0FD-00A423B61EDF}"/>
                </a:ext>
              </a:extLst>
            </p:cNvPr>
            <p:cNvSpPr/>
            <p:nvPr/>
          </p:nvSpPr>
          <p:spPr>
            <a:xfrm>
              <a:off x="7694485" y="950532"/>
              <a:ext cx="75048" cy="123625"/>
            </a:xfrm>
            <a:custGeom>
              <a:avLst/>
              <a:gdLst/>
              <a:ahLst/>
              <a:cxnLst/>
              <a:rect l="l" t="t" r="r" b="b"/>
              <a:pathLst>
                <a:path w="3737" h="6172" extrusionOk="0">
                  <a:moveTo>
                    <a:pt x="1" y="0"/>
                  </a:moveTo>
                  <a:lnTo>
                    <a:pt x="1" y="6171"/>
                  </a:lnTo>
                  <a:lnTo>
                    <a:pt x="3637" y="2269"/>
                  </a:lnTo>
                  <a:cubicBezTo>
                    <a:pt x="3737" y="2102"/>
                    <a:pt x="3703" y="1868"/>
                    <a:pt x="3537" y="1768"/>
                  </a:cubicBezTo>
                  <a:lnTo>
                    <a:pt x="534" y="34"/>
                  </a:lnTo>
                  <a:cubicBezTo>
                    <a:pt x="468" y="0"/>
                    <a:pt x="434" y="0"/>
                    <a:pt x="368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3589;p73">
              <a:extLst>
                <a:ext uri="{FF2B5EF4-FFF2-40B4-BE49-F238E27FC236}">
                  <a16:creationId xmlns:a16="http://schemas.microsoft.com/office/drawing/2014/main" id="{DE25296B-C70D-D025-1B34-4DB224F97A28}"/>
                </a:ext>
              </a:extLst>
            </p:cNvPr>
            <p:cNvSpPr/>
            <p:nvPr/>
          </p:nvSpPr>
          <p:spPr>
            <a:xfrm>
              <a:off x="7694485" y="950532"/>
              <a:ext cx="75048" cy="123625"/>
            </a:xfrm>
            <a:custGeom>
              <a:avLst/>
              <a:gdLst/>
              <a:ahLst/>
              <a:cxnLst/>
              <a:rect l="l" t="t" r="r" b="b"/>
              <a:pathLst>
                <a:path w="3737" h="6172" extrusionOk="0">
                  <a:moveTo>
                    <a:pt x="1" y="0"/>
                  </a:moveTo>
                  <a:lnTo>
                    <a:pt x="1" y="6171"/>
                  </a:lnTo>
                  <a:lnTo>
                    <a:pt x="3637" y="2269"/>
                  </a:lnTo>
                  <a:cubicBezTo>
                    <a:pt x="3737" y="2102"/>
                    <a:pt x="3703" y="1868"/>
                    <a:pt x="3537" y="1768"/>
                  </a:cubicBezTo>
                  <a:lnTo>
                    <a:pt x="534" y="34"/>
                  </a:lnTo>
                  <a:cubicBezTo>
                    <a:pt x="468" y="0"/>
                    <a:pt x="434" y="0"/>
                    <a:pt x="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3590;p73">
              <a:extLst>
                <a:ext uri="{FF2B5EF4-FFF2-40B4-BE49-F238E27FC236}">
                  <a16:creationId xmlns:a16="http://schemas.microsoft.com/office/drawing/2014/main" id="{0EE2840E-BB1B-AD92-69E6-83E4994DAEFE}"/>
                </a:ext>
              </a:extLst>
            </p:cNvPr>
            <p:cNvSpPr/>
            <p:nvPr/>
          </p:nvSpPr>
          <p:spPr>
            <a:xfrm>
              <a:off x="7677736" y="985264"/>
              <a:ext cx="93143" cy="88893"/>
            </a:xfrm>
            <a:custGeom>
              <a:avLst/>
              <a:gdLst/>
              <a:ahLst/>
              <a:cxnLst/>
              <a:rect l="l" t="t" r="r" b="b"/>
              <a:pathLst>
                <a:path w="4638" h="4438" extrusionOk="0">
                  <a:moveTo>
                    <a:pt x="835" y="1"/>
                  </a:moveTo>
                  <a:lnTo>
                    <a:pt x="1" y="701"/>
                  </a:lnTo>
                  <a:lnTo>
                    <a:pt x="835" y="4437"/>
                  </a:lnTo>
                  <a:lnTo>
                    <a:pt x="4471" y="535"/>
                  </a:lnTo>
                  <a:cubicBezTo>
                    <a:pt x="4637" y="334"/>
                    <a:pt x="4471" y="1"/>
                    <a:pt x="4204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3591;p73">
              <a:extLst>
                <a:ext uri="{FF2B5EF4-FFF2-40B4-BE49-F238E27FC236}">
                  <a16:creationId xmlns:a16="http://schemas.microsoft.com/office/drawing/2014/main" id="{8820FCF1-EE66-2A56-B8CA-6E668BD90850}"/>
                </a:ext>
              </a:extLst>
            </p:cNvPr>
            <p:cNvSpPr/>
            <p:nvPr/>
          </p:nvSpPr>
          <p:spPr>
            <a:xfrm>
              <a:off x="7072831" y="855811"/>
              <a:ext cx="621674" cy="624415"/>
            </a:xfrm>
            <a:custGeom>
              <a:avLst/>
              <a:gdLst/>
              <a:ahLst/>
              <a:cxnLst/>
              <a:rect l="l" t="t" r="r" b="b"/>
              <a:pathLst>
                <a:path w="30956" h="31174" extrusionOk="0">
                  <a:moveTo>
                    <a:pt x="28120" y="1"/>
                  </a:moveTo>
                  <a:cubicBezTo>
                    <a:pt x="27628" y="1"/>
                    <a:pt x="27136" y="109"/>
                    <a:pt x="26686" y="326"/>
                  </a:cubicBezTo>
                  <a:lnTo>
                    <a:pt x="1435" y="14937"/>
                  </a:lnTo>
                  <a:cubicBezTo>
                    <a:pt x="567" y="15470"/>
                    <a:pt x="34" y="16404"/>
                    <a:pt x="0" y="17405"/>
                  </a:cubicBezTo>
                  <a:lnTo>
                    <a:pt x="0" y="28380"/>
                  </a:lnTo>
                  <a:cubicBezTo>
                    <a:pt x="34" y="29380"/>
                    <a:pt x="567" y="30281"/>
                    <a:pt x="1435" y="30848"/>
                  </a:cubicBezTo>
                  <a:cubicBezTo>
                    <a:pt x="1868" y="31065"/>
                    <a:pt x="2352" y="31173"/>
                    <a:pt x="2840" y="31173"/>
                  </a:cubicBezTo>
                  <a:cubicBezTo>
                    <a:pt x="3328" y="31173"/>
                    <a:pt x="3820" y="31065"/>
                    <a:pt x="4270" y="30848"/>
                  </a:cubicBezTo>
                  <a:lnTo>
                    <a:pt x="29688" y="16171"/>
                  </a:lnTo>
                  <a:cubicBezTo>
                    <a:pt x="30956" y="15437"/>
                    <a:pt x="30956" y="14703"/>
                    <a:pt x="30956" y="13802"/>
                  </a:cubicBezTo>
                  <a:lnTo>
                    <a:pt x="30956" y="2795"/>
                  </a:lnTo>
                  <a:cubicBezTo>
                    <a:pt x="30889" y="1794"/>
                    <a:pt x="30389" y="893"/>
                    <a:pt x="29555" y="326"/>
                  </a:cubicBezTo>
                  <a:cubicBezTo>
                    <a:pt x="29104" y="109"/>
                    <a:pt x="28612" y="1"/>
                    <a:pt x="28120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3592;p73">
              <a:extLst>
                <a:ext uri="{FF2B5EF4-FFF2-40B4-BE49-F238E27FC236}">
                  <a16:creationId xmlns:a16="http://schemas.microsoft.com/office/drawing/2014/main" id="{069D1A01-853A-0CDB-DD54-7DB6E3873E5E}"/>
                </a:ext>
              </a:extLst>
            </p:cNvPr>
            <p:cNvSpPr/>
            <p:nvPr/>
          </p:nvSpPr>
          <p:spPr>
            <a:xfrm>
              <a:off x="7072831" y="1175690"/>
              <a:ext cx="80410" cy="304296"/>
            </a:xfrm>
            <a:custGeom>
              <a:avLst/>
              <a:gdLst/>
              <a:ahLst/>
              <a:cxnLst/>
              <a:rect l="l" t="t" r="r" b="b"/>
              <a:pathLst>
                <a:path w="4004" h="15192" extrusionOk="0">
                  <a:moveTo>
                    <a:pt x="401" y="1"/>
                  </a:moveTo>
                  <a:cubicBezTo>
                    <a:pt x="134" y="434"/>
                    <a:pt x="0" y="901"/>
                    <a:pt x="0" y="1402"/>
                  </a:cubicBezTo>
                  <a:lnTo>
                    <a:pt x="0" y="12376"/>
                  </a:lnTo>
                  <a:cubicBezTo>
                    <a:pt x="34" y="13377"/>
                    <a:pt x="567" y="14311"/>
                    <a:pt x="1401" y="14845"/>
                  </a:cubicBezTo>
                  <a:cubicBezTo>
                    <a:pt x="1875" y="15072"/>
                    <a:pt x="2381" y="15192"/>
                    <a:pt x="2882" y="15192"/>
                  </a:cubicBezTo>
                  <a:cubicBezTo>
                    <a:pt x="3264" y="15192"/>
                    <a:pt x="3643" y="15122"/>
                    <a:pt x="4003" y="14978"/>
                  </a:cubicBezTo>
                  <a:lnTo>
                    <a:pt x="4003" y="14978"/>
                  </a:lnTo>
                  <a:cubicBezTo>
                    <a:pt x="3871" y="15024"/>
                    <a:pt x="3744" y="15047"/>
                    <a:pt x="3628" y="15047"/>
                  </a:cubicBezTo>
                  <a:cubicBezTo>
                    <a:pt x="3157" y="15047"/>
                    <a:pt x="2836" y="14679"/>
                    <a:pt x="2836" y="14011"/>
                  </a:cubicBezTo>
                  <a:lnTo>
                    <a:pt x="2836" y="3036"/>
                  </a:lnTo>
                  <a:cubicBezTo>
                    <a:pt x="2869" y="2536"/>
                    <a:pt x="3002" y="2069"/>
                    <a:pt x="3269" y="1635"/>
                  </a:cubicBezTo>
                  <a:lnTo>
                    <a:pt x="4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3593;p73">
              <a:extLst>
                <a:ext uri="{FF2B5EF4-FFF2-40B4-BE49-F238E27FC236}">
                  <a16:creationId xmlns:a16="http://schemas.microsoft.com/office/drawing/2014/main" id="{FAAB3880-DD0C-C84F-D0CF-2A85E330B8F6}"/>
                </a:ext>
              </a:extLst>
            </p:cNvPr>
            <p:cNvSpPr/>
            <p:nvPr/>
          </p:nvSpPr>
          <p:spPr>
            <a:xfrm>
              <a:off x="7080864" y="855991"/>
              <a:ext cx="612978" cy="353129"/>
            </a:xfrm>
            <a:custGeom>
              <a:avLst/>
              <a:gdLst/>
              <a:ahLst/>
              <a:cxnLst/>
              <a:rect l="l" t="t" r="r" b="b"/>
              <a:pathLst>
                <a:path w="30523" h="17630" extrusionOk="0">
                  <a:moveTo>
                    <a:pt x="27704" y="0"/>
                  </a:moveTo>
                  <a:cubicBezTo>
                    <a:pt x="27220" y="0"/>
                    <a:pt x="26736" y="117"/>
                    <a:pt x="26286" y="350"/>
                  </a:cubicBezTo>
                  <a:lnTo>
                    <a:pt x="1001" y="14928"/>
                  </a:lnTo>
                  <a:cubicBezTo>
                    <a:pt x="601" y="15194"/>
                    <a:pt x="234" y="15561"/>
                    <a:pt x="1" y="15995"/>
                  </a:cubicBezTo>
                  <a:lnTo>
                    <a:pt x="2836" y="17630"/>
                  </a:lnTo>
                  <a:cubicBezTo>
                    <a:pt x="3069" y="17196"/>
                    <a:pt x="3436" y="16829"/>
                    <a:pt x="3837" y="16562"/>
                  </a:cubicBezTo>
                  <a:lnTo>
                    <a:pt x="29121" y="1985"/>
                  </a:lnTo>
                  <a:cubicBezTo>
                    <a:pt x="29358" y="1843"/>
                    <a:pt x="29582" y="1777"/>
                    <a:pt x="29779" y="1777"/>
                  </a:cubicBezTo>
                  <a:cubicBezTo>
                    <a:pt x="30140" y="1777"/>
                    <a:pt x="30415" y="1998"/>
                    <a:pt x="30522" y="2385"/>
                  </a:cubicBezTo>
                  <a:cubicBezTo>
                    <a:pt x="30356" y="1551"/>
                    <a:pt x="29855" y="817"/>
                    <a:pt x="29121" y="350"/>
                  </a:cubicBezTo>
                  <a:cubicBezTo>
                    <a:pt x="28671" y="117"/>
                    <a:pt x="28187" y="0"/>
                    <a:pt x="277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3594;p73">
              <a:extLst>
                <a:ext uri="{FF2B5EF4-FFF2-40B4-BE49-F238E27FC236}">
                  <a16:creationId xmlns:a16="http://schemas.microsoft.com/office/drawing/2014/main" id="{0A2057DC-0C93-3629-1B79-1C712A0E7DF6}"/>
                </a:ext>
              </a:extLst>
            </p:cNvPr>
            <p:cNvSpPr/>
            <p:nvPr/>
          </p:nvSpPr>
          <p:spPr>
            <a:xfrm>
              <a:off x="7174649" y="1244673"/>
              <a:ext cx="58299" cy="130656"/>
            </a:xfrm>
            <a:custGeom>
              <a:avLst/>
              <a:gdLst/>
              <a:ahLst/>
              <a:cxnLst/>
              <a:rect l="l" t="t" r="r" b="b"/>
              <a:pathLst>
                <a:path w="2903" h="6523" extrusionOk="0">
                  <a:moveTo>
                    <a:pt x="951" y="1"/>
                  </a:moveTo>
                  <a:cubicBezTo>
                    <a:pt x="935" y="1"/>
                    <a:pt x="918" y="9"/>
                    <a:pt x="901" y="26"/>
                  </a:cubicBezTo>
                  <a:lnTo>
                    <a:pt x="167" y="426"/>
                  </a:lnTo>
                  <a:cubicBezTo>
                    <a:pt x="101" y="459"/>
                    <a:pt x="67" y="526"/>
                    <a:pt x="34" y="560"/>
                  </a:cubicBezTo>
                  <a:cubicBezTo>
                    <a:pt x="1" y="626"/>
                    <a:pt x="1" y="693"/>
                    <a:pt x="1" y="760"/>
                  </a:cubicBezTo>
                  <a:lnTo>
                    <a:pt x="1" y="6364"/>
                  </a:lnTo>
                  <a:cubicBezTo>
                    <a:pt x="1" y="6397"/>
                    <a:pt x="1" y="6464"/>
                    <a:pt x="34" y="6497"/>
                  </a:cubicBezTo>
                  <a:cubicBezTo>
                    <a:pt x="51" y="6514"/>
                    <a:pt x="76" y="6522"/>
                    <a:pt x="101" y="6522"/>
                  </a:cubicBezTo>
                  <a:cubicBezTo>
                    <a:pt x="126" y="6522"/>
                    <a:pt x="151" y="6514"/>
                    <a:pt x="167" y="6497"/>
                  </a:cubicBezTo>
                  <a:lnTo>
                    <a:pt x="2769" y="4996"/>
                  </a:lnTo>
                  <a:cubicBezTo>
                    <a:pt x="2803" y="4963"/>
                    <a:pt x="2836" y="4929"/>
                    <a:pt x="2869" y="4863"/>
                  </a:cubicBezTo>
                  <a:cubicBezTo>
                    <a:pt x="2903" y="4796"/>
                    <a:pt x="2903" y="4729"/>
                    <a:pt x="2903" y="4662"/>
                  </a:cubicBezTo>
                  <a:lnTo>
                    <a:pt x="2903" y="3762"/>
                  </a:lnTo>
                  <a:cubicBezTo>
                    <a:pt x="2903" y="3695"/>
                    <a:pt x="2903" y="3662"/>
                    <a:pt x="2869" y="3628"/>
                  </a:cubicBezTo>
                  <a:cubicBezTo>
                    <a:pt x="2853" y="3612"/>
                    <a:pt x="2836" y="3603"/>
                    <a:pt x="2819" y="3603"/>
                  </a:cubicBezTo>
                  <a:cubicBezTo>
                    <a:pt x="2803" y="3603"/>
                    <a:pt x="2786" y="3612"/>
                    <a:pt x="2769" y="3628"/>
                  </a:cubicBezTo>
                  <a:lnTo>
                    <a:pt x="1035" y="4596"/>
                  </a:lnTo>
                  <a:lnTo>
                    <a:pt x="1035" y="159"/>
                  </a:lnTo>
                  <a:cubicBezTo>
                    <a:pt x="1035" y="126"/>
                    <a:pt x="1035" y="59"/>
                    <a:pt x="1001" y="26"/>
                  </a:cubicBezTo>
                  <a:cubicBezTo>
                    <a:pt x="985" y="9"/>
                    <a:pt x="968" y="1"/>
                    <a:pt x="95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3595;p73">
              <a:extLst>
                <a:ext uri="{FF2B5EF4-FFF2-40B4-BE49-F238E27FC236}">
                  <a16:creationId xmlns:a16="http://schemas.microsoft.com/office/drawing/2014/main" id="{EF30E31F-3220-DB6B-618C-76F815C641F5}"/>
                </a:ext>
              </a:extLst>
            </p:cNvPr>
            <p:cNvSpPr/>
            <p:nvPr/>
          </p:nvSpPr>
          <p:spPr>
            <a:xfrm>
              <a:off x="7238291" y="1226305"/>
              <a:ext cx="61653" cy="101752"/>
            </a:xfrm>
            <a:custGeom>
              <a:avLst/>
              <a:gdLst/>
              <a:ahLst/>
              <a:cxnLst/>
              <a:rect l="l" t="t" r="r" b="b"/>
              <a:pathLst>
                <a:path w="3070" h="5080" extrusionOk="0">
                  <a:moveTo>
                    <a:pt x="1761" y="1297"/>
                  </a:moveTo>
                  <a:cubicBezTo>
                    <a:pt x="1812" y="1297"/>
                    <a:pt x="1857" y="1313"/>
                    <a:pt x="1902" y="1343"/>
                  </a:cubicBezTo>
                  <a:cubicBezTo>
                    <a:pt x="2002" y="1477"/>
                    <a:pt x="2035" y="1610"/>
                    <a:pt x="2035" y="1777"/>
                  </a:cubicBezTo>
                  <a:lnTo>
                    <a:pt x="1035" y="2344"/>
                  </a:lnTo>
                  <a:cubicBezTo>
                    <a:pt x="1035" y="2144"/>
                    <a:pt x="1101" y="1977"/>
                    <a:pt x="1168" y="1777"/>
                  </a:cubicBezTo>
                  <a:cubicBezTo>
                    <a:pt x="1235" y="1610"/>
                    <a:pt x="1368" y="1443"/>
                    <a:pt x="1535" y="1376"/>
                  </a:cubicBezTo>
                  <a:cubicBezTo>
                    <a:pt x="1627" y="1321"/>
                    <a:pt x="1698" y="1297"/>
                    <a:pt x="1761" y="1297"/>
                  </a:cubicBezTo>
                  <a:close/>
                  <a:moveTo>
                    <a:pt x="2113" y="0"/>
                  </a:moveTo>
                  <a:cubicBezTo>
                    <a:pt x="1912" y="0"/>
                    <a:pt x="1701" y="65"/>
                    <a:pt x="1535" y="176"/>
                  </a:cubicBezTo>
                  <a:cubicBezTo>
                    <a:pt x="1301" y="342"/>
                    <a:pt x="1068" y="509"/>
                    <a:pt x="901" y="743"/>
                  </a:cubicBezTo>
                  <a:cubicBezTo>
                    <a:pt x="701" y="976"/>
                    <a:pt x="534" y="1243"/>
                    <a:pt x="401" y="1510"/>
                  </a:cubicBezTo>
                  <a:cubicBezTo>
                    <a:pt x="267" y="1810"/>
                    <a:pt x="167" y="2110"/>
                    <a:pt x="134" y="2411"/>
                  </a:cubicBezTo>
                  <a:cubicBezTo>
                    <a:pt x="67" y="2744"/>
                    <a:pt x="34" y="3078"/>
                    <a:pt x="34" y="3411"/>
                  </a:cubicBezTo>
                  <a:cubicBezTo>
                    <a:pt x="1" y="3711"/>
                    <a:pt x="34" y="4012"/>
                    <a:pt x="134" y="4312"/>
                  </a:cubicBezTo>
                  <a:cubicBezTo>
                    <a:pt x="167" y="4545"/>
                    <a:pt x="267" y="4746"/>
                    <a:pt x="401" y="4879"/>
                  </a:cubicBezTo>
                  <a:cubicBezTo>
                    <a:pt x="534" y="5012"/>
                    <a:pt x="701" y="5079"/>
                    <a:pt x="901" y="5079"/>
                  </a:cubicBezTo>
                  <a:cubicBezTo>
                    <a:pt x="1135" y="5046"/>
                    <a:pt x="1335" y="4979"/>
                    <a:pt x="1535" y="4879"/>
                  </a:cubicBezTo>
                  <a:cubicBezTo>
                    <a:pt x="1802" y="4712"/>
                    <a:pt x="2035" y="4545"/>
                    <a:pt x="2202" y="4312"/>
                  </a:cubicBezTo>
                  <a:cubicBezTo>
                    <a:pt x="2369" y="4112"/>
                    <a:pt x="2536" y="3878"/>
                    <a:pt x="2669" y="3678"/>
                  </a:cubicBezTo>
                  <a:cubicBezTo>
                    <a:pt x="2769" y="3478"/>
                    <a:pt x="2869" y="3278"/>
                    <a:pt x="2936" y="3078"/>
                  </a:cubicBezTo>
                  <a:cubicBezTo>
                    <a:pt x="2969" y="2978"/>
                    <a:pt x="3003" y="2844"/>
                    <a:pt x="3003" y="2711"/>
                  </a:cubicBezTo>
                  <a:cubicBezTo>
                    <a:pt x="3003" y="2639"/>
                    <a:pt x="2985" y="2584"/>
                    <a:pt x="2951" y="2584"/>
                  </a:cubicBezTo>
                  <a:cubicBezTo>
                    <a:pt x="2937" y="2584"/>
                    <a:pt x="2921" y="2592"/>
                    <a:pt x="2903" y="2611"/>
                  </a:cubicBezTo>
                  <a:lnTo>
                    <a:pt x="2169" y="3011"/>
                  </a:lnTo>
                  <a:cubicBezTo>
                    <a:pt x="2135" y="3044"/>
                    <a:pt x="2102" y="3044"/>
                    <a:pt x="2069" y="3078"/>
                  </a:cubicBezTo>
                  <a:lnTo>
                    <a:pt x="1969" y="3244"/>
                  </a:lnTo>
                  <a:cubicBezTo>
                    <a:pt x="1935" y="3345"/>
                    <a:pt x="1869" y="3411"/>
                    <a:pt x="1802" y="3478"/>
                  </a:cubicBezTo>
                  <a:cubicBezTo>
                    <a:pt x="1735" y="3578"/>
                    <a:pt x="1635" y="3645"/>
                    <a:pt x="1535" y="3678"/>
                  </a:cubicBezTo>
                  <a:cubicBezTo>
                    <a:pt x="1468" y="3711"/>
                    <a:pt x="1435" y="3745"/>
                    <a:pt x="1368" y="3778"/>
                  </a:cubicBezTo>
                  <a:lnTo>
                    <a:pt x="1201" y="3778"/>
                  </a:lnTo>
                  <a:cubicBezTo>
                    <a:pt x="1135" y="3745"/>
                    <a:pt x="1101" y="3678"/>
                    <a:pt x="1068" y="3611"/>
                  </a:cubicBezTo>
                  <a:cubicBezTo>
                    <a:pt x="1035" y="3511"/>
                    <a:pt x="1035" y="3411"/>
                    <a:pt x="1035" y="3311"/>
                  </a:cubicBezTo>
                  <a:lnTo>
                    <a:pt x="2903" y="2244"/>
                  </a:lnTo>
                  <a:cubicBezTo>
                    <a:pt x="2969" y="2210"/>
                    <a:pt x="3003" y="2144"/>
                    <a:pt x="3003" y="2110"/>
                  </a:cubicBezTo>
                  <a:cubicBezTo>
                    <a:pt x="3036" y="2044"/>
                    <a:pt x="3069" y="1977"/>
                    <a:pt x="3069" y="1910"/>
                  </a:cubicBezTo>
                  <a:lnTo>
                    <a:pt x="3069" y="1677"/>
                  </a:lnTo>
                  <a:cubicBezTo>
                    <a:pt x="3069" y="1410"/>
                    <a:pt x="3036" y="1143"/>
                    <a:pt x="2969" y="876"/>
                  </a:cubicBezTo>
                  <a:cubicBezTo>
                    <a:pt x="2936" y="643"/>
                    <a:pt x="2836" y="442"/>
                    <a:pt x="2702" y="276"/>
                  </a:cubicBezTo>
                  <a:cubicBezTo>
                    <a:pt x="2602" y="109"/>
                    <a:pt x="2436" y="9"/>
                    <a:pt x="2235" y="9"/>
                  </a:cubicBezTo>
                  <a:cubicBezTo>
                    <a:pt x="2195" y="3"/>
                    <a:pt x="2154" y="0"/>
                    <a:pt x="211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3596;p73">
              <a:extLst>
                <a:ext uri="{FF2B5EF4-FFF2-40B4-BE49-F238E27FC236}">
                  <a16:creationId xmlns:a16="http://schemas.microsoft.com/office/drawing/2014/main" id="{C7708994-B1DF-E7E7-E111-E8F482DED4BF}"/>
                </a:ext>
              </a:extLst>
            </p:cNvPr>
            <p:cNvSpPr/>
            <p:nvPr/>
          </p:nvSpPr>
          <p:spPr>
            <a:xfrm>
              <a:off x="7304603" y="1161168"/>
              <a:ext cx="48921" cy="123445"/>
            </a:xfrm>
            <a:custGeom>
              <a:avLst/>
              <a:gdLst/>
              <a:ahLst/>
              <a:cxnLst/>
              <a:rect l="l" t="t" r="r" b="b"/>
              <a:pathLst>
                <a:path w="2436" h="6163" extrusionOk="0">
                  <a:moveTo>
                    <a:pt x="1485" y="0"/>
                  </a:moveTo>
                  <a:cubicBezTo>
                    <a:pt x="1469" y="0"/>
                    <a:pt x="1452" y="8"/>
                    <a:pt x="1435" y="25"/>
                  </a:cubicBezTo>
                  <a:lnTo>
                    <a:pt x="735" y="425"/>
                  </a:lnTo>
                  <a:cubicBezTo>
                    <a:pt x="668" y="459"/>
                    <a:pt x="635" y="526"/>
                    <a:pt x="635" y="559"/>
                  </a:cubicBezTo>
                  <a:cubicBezTo>
                    <a:pt x="601" y="626"/>
                    <a:pt x="568" y="692"/>
                    <a:pt x="568" y="759"/>
                  </a:cubicBezTo>
                  <a:lnTo>
                    <a:pt x="568" y="2160"/>
                  </a:lnTo>
                  <a:lnTo>
                    <a:pt x="168" y="2394"/>
                  </a:lnTo>
                  <a:cubicBezTo>
                    <a:pt x="101" y="2427"/>
                    <a:pt x="68" y="2494"/>
                    <a:pt x="68" y="2527"/>
                  </a:cubicBezTo>
                  <a:cubicBezTo>
                    <a:pt x="34" y="2594"/>
                    <a:pt x="1" y="2660"/>
                    <a:pt x="1" y="2727"/>
                  </a:cubicBezTo>
                  <a:lnTo>
                    <a:pt x="1" y="3594"/>
                  </a:lnTo>
                  <a:cubicBezTo>
                    <a:pt x="1" y="3661"/>
                    <a:pt x="34" y="3694"/>
                    <a:pt x="68" y="3728"/>
                  </a:cubicBezTo>
                  <a:cubicBezTo>
                    <a:pt x="68" y="3744"/>
                    <a:pt x="84" y="3753"/>
                    <a:pt x="105" y="3753"/>
                  </a:cubicBezTo>
                  <a:cubicBezTo>
                    <a:pt x="126" y="3753"/>
                    <a:pt x="151" y="3744"/>
                    <a:pt x="168" y="3728"/>
                  </a:cubicBezTo>
                  <a:lnTo>
                    <a:pt x="568" y="3494"/>
                  </a:lnTo>
                  <a:lnTo>
                    <a:pt x="568" y="4962"/>
                  </a:lnTo>
                  <a:cubicBezTo>
                    <a:pt x="568" y="5196"/>
                    <a:pt x="601" y="5396"/>
                    <a:pt x="668" y="5629"/>
                  </a:cubicBezTo>
                  <a:cubicBezTo>
                    <a:pt x="701" y="5796"/>
                    <a:pt x="768" y="5929"/>
                    <a:pt x="902" y="6029"/>
                  </a:cubicBezTo>
                  <a:cubicBezTo>
                    <a:pt x="1002" y="6130"/>
                    <a:pt x="1135" y="6163"/>
                    <a:pt x="1268" y="6163"/>
                  </a:cubicBezTo>
                  <a:cubicBezTo>
                    <a:pt x="1435" y="6163"/>
                    <a:pt x="1602" y="6096"/>
                    <a:pt x="1735" y="5996"/>
                  </a:cubicBezTo>
                  <a:lnTo>
                    <a:pt x="2269" y="5696"/>
                  </a:lnTo>
                  <a:cubicBezTo>
                    <a:pt x="2336" y="5663"/>
                    <a:pt x="2369" y="5629"/>
                    <a:pt x="2403" y="5562"/>
                  </a:cubicBezTo>
                  <a:cubicBezTo>
                    <a:pt x="2403" y="5496"/>
                    <a:pt x="2436" y="5429"/>
                    <a:pt x="2436" y="5362"/>
                  </a:cubicBezTo>
                  <a:lnTo>
                    <a:pt x="2436" y="4495"/>
                  </a:lnTo>
                  <a:cubicBezTo>
                    <a:pt x="2436" y="4462"/>
                    <a:pt x="2436" y="4395"/>
                    <a:pt x="2403" y="4362"/>
                  </a:cubicBezTo>
                  <a:cubicBezTo>
                    <a:pt x="2386" y="4345"/>
                    <a:pt x="2361" y="4337"/>
                    <a:pt x="2336" y="4337"/>
                  </a:cubicBezTo>
                  <a:cubicBezTo>
                    <a:pt x="2311" y="4337"/>
                    <a:pt x="2286" y="4345"/>
                    <a:pt x="2269" y="4362"/>
                  </a:cubicBezTo>
                  <a:lnTo>
                    <a:pt x="1836" y="4628"/>
                  </a:lnTo>
                  <a:cubicBezTo>
                    <a:pt x="1786" y="4645"/>
                    <a:pt x="1744" y="4653"/>
                    <a:pt x="1710" y="4653"/>
                  </a:cubicBezTo>
                  <a:cubicBezTo>
                    <a:pt x="1677" y="4653"/>
                    <a:pt x="1652" y="4645"/>
                    <a:pt x="1635" y="4628"/>
                  </a:cubicBezTo>
                  <a:cubicBezTo>
                    <a:pt x="1602" y="4528"/>
                    <a:pt x="1569" y="4428"/>
                    <a:pt x="1602" y="4362"/>
                  </a:cubicBezTo>
                  <a:lnTo>
                    <a:pt x="1602" y="2894"/>
                  </a:lnTo>
                  <a:lnTo>
                    <a:pt x="2236" y="2527"/>
                  </a:lnTo>
                  <a:cubicBezTo>
                    <a:pt x="2269" y="2494"/>
                    <a:pt x="2303" y="2460"/>
                    <a:pt x="2336" y="2394"/>
                  </a:cubicBezTo>
                  <a:cubicBezTo>
                    <a:pt x="2369" y="2360"/>
                    <a:pt x="2369" y="2293"/>
                    <a:pt x="2369" y="2227"/>
                  </a:cubicBezTo>
                  <a:lnTo>
                    <a:pt x="2369" y="1326"/>
                  </a:lnTo>
                  <a:cubicBezTo>
                    <a:pt x="2369" y="1293"/>
                    <a:pt x="2369" y="1226"/>
                    <a:pt x="2336" y="1193"/>
                  </a:cubicBezTo>
                  <a:cubicBezTo>
                    <a:pt x="2319" y="1176"/>
                    <a:pt x="2303" y="1168"/>
                    <a:pt x="2286" y="1168"/>
                  </a:cubicBezTo>
                  <a:cubicBezTo>
                    <a:pt x="2269" y="1168"/>
                    <a:pt x="2253" y="1176"/>
                    <a:pt x="2236" y="1193"/>
                  </a:cubicBezTo>
                  <a:lnTo>
                    <a:pt x="1602" y="1560"/>
                  </a:lnTo>
                  <a:lnTo>
                    <a:pt x="1602" y="159"/>
                  </a:lnTo>
                  <a:cubicBezTo>
                    <a:pt x="1602" y="92"/>
                    <a:pt x="1569" y="59"/>
                    <a:pt x="1535" y="25"/>
                  </a:cubicBezTo>
                  <a:cubicBezTo>
                    <a:pt x="1519" y="8"/>
                    <a:pt x="1502" y="0"/>
                    <a:pt x="148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3597;p73">
              <a:extLst>
                <a:ext uri="{FF2B5EF4-FFF2-40B4-BE49-F238E27FC236}">
                  <a16:creationId xmlns:a16="http://schemas.microsoft.com/office/drawing/2014/main" id="{0E07E7FC-0FD7-8268-7588-42FF32CD7F26}"/>
                </a:ext>
              </a:extLst>
            </p:cNvPr>
            <p:cNvSpPr/>
            <p:nvPr/>
          </p:nvSpPr>
          <p:spPr>
            <a:xfrm>
              <a:off x="7362882" y="1119986"/>
              <a:ext cx="32192" cy="44627"/>
            </a:xfrm>
            <a:custGeom>
              <a:avLst/>
              <a:gdLst/>
              <a:ahLst/>
              <a:cxnLst/>
              <a:rect l="l" t="t" r="r" b="b"/>
              <a:pathLst>
                <a:path w="1603" h="2228" extrusionOk="0">
                  <a:moveTo>
                    <a:pt x="1546" y="1"/>
                  </a:moveTo>
                  <a:cubicBezTo>
                    <a:pt x="1533" y="1"/>
                    <a:pt x="1519" y="5"/>
                    <a:pt x="1502" y="13"/>
                  </a:cubicBezTo>
                  <a:lnTo>
                    <a:pt x="735" y="447"/>
                  </a:lnTo>
                  <a:cubicBezTo>
                    <a:pt x="701" y="447"/>
                    <a:pt x="668" y="480"/>
                    <a:pt x="635" y="513"/>
                  </a:cubicBezTo>
                  <a:cubicBezTo>
                    <a:pt x="601" y="580"/>
                    <a:pt x="568" y="647"/>
                    <a:pt x="535" y="714"/>
                  </a:cubicBezTo>
                  <a:lnTo>
                    <a:pt x="34" y="2014"/>
                  </a:lnTo>
                  <a:cubicBezTo>
                    <a:pt x="1" y="2048"/>
                    <a:pt x="1" y="2081"/>
                    <a:pt x="1" y="2148"/>
                  </a:cubicBezTo>
                  <a:cubicBezTo>
                    <a:pt x="1" y="2197"/>
                    <a:pt x="19" y="2228"/>
                    <a:pt x="55" y="2228"/>
                  </a:cubicBezTo>
                  <a:cubicBezTo>
                    <a:pt x="68" y="2228"/>
                    <a:pt x="83" y="2224"/>
                    <a:pt x="101" y="2215"/>
                  </a:cubicBezTo>
                  <a:lnTo>
                    <a:pt x="568" y="1948"/>
                  </a:lnTo>
                  <a:cubicBezTo>
                    <a:pt x="635" y="1914"/>
                    <a:pt x="668" y="1848"/>
                    <a:pt x="735" y="1814"/>
                  </a:cubicBezTo>
                  <a:cubicBezTo>
                    <a:pt x="768" y="1748"/>
                    <a:pt x="802" y="1714"/>
                    <a:pt x="802" y="1648"/>
                  </a:cubicBezTo>
                  <a:lnTo>
                    <a:pt x="1569" y="247"/>
                  </a:lnTo>
                  <a:cubicBezTo>
                    <a:pt x="1602" y="213"/>
                    <a:pt x="1602" y="180"/>
                    <a:pt x="1602" y="113"/>
                  </a:cubicBezTo>
                  <a:cubicBezTo>
                    <a:pt x="1602" y="38"/>
                    <a:pt x="1583" y="1"/>
                    <a:pt x="154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3598;p73">
              <a:extLst>
                <a:ext uri="{FF2B5EF4-FFF2-40B4-BE49-F238E27FC236}">
                  <a16:creationId xmlns:a16="http://schemas.microsoft.com/office/drawing/2014/main" id="{33DBC2EE-649B-5464-5FC7-CD0E31A6C919}"/>
                </a:ext>
              </a:extLst>
            </p:cNvPr>
            <p:cNvSpPr/>
            <p:nvPr/>
          </p:nvSpPr>
          <p:spPr>
            <a:xfrm>
              <a:off x="7405096" y="1131824"/>
              <a:ext cx="56954" cy="102293"/>
            </a:xfrm>
            <a:custGeom>
              <a:avLst/>
              <a:gdLst/>
              <a:ahLst/>
              <a:cxnLst/>
              <a:rect l="l" t="t" r="r" b="b"/>
              <a:pathLst>
                <a:path w="2836" h="5107" extrusionOk="0">
                  <a:moveTo>
                    <a:pt x="2068" y="1"/>
                  </a:moveTo>
                  <a:cubicBezTo>
                    <a:pt x="2012" y="1"/>
                    <a:pt x="1957" y="9"/>
                    <a:pt x="1902" y="22"/>
                  </a:cubicBezTo>
                  <a:cubicBezTo>
                    <a:pt x="1702" y="56"/>
                    <a:pt x="1502" y="123"/>
                    <a:pt x="1368" y="223"/>
                  </a:cubicBezTo>
                  <a:cubicBezTo>
                    <a:pt x="1168" y="323"/>
                    <a:pt x="968" y="456"/>
                    <a:pt x="801" y="623"/>
                  </a:cubicBezTo>
                  <a:cubicBezTo>
                    <a:pt x="634" y="790"/>
                    <a:pt x="501" y="990"/>
                    <a:pt x="401" y="1157"/>
                  </a:cubicBezTo>
                  <a:cubicBezTo>
                    <a:pt x="267" y="1357"/>
                    <a:pt x="201" y="1557"/>
                    <a:pt x="134" y="1757"/>
                  </a:cubicBezTo>
                  <a:cubicBezTo>
                    <a:pt x="67" y="1957"/>
                    <a:pt x="34" y="2157"/>
                    <a:pt x="34" y="2357"/>
                  </a:cubicBezTo>
                  <a:cubicBezTo>
                    <a:pt x="0" y="2658"/>
                    <a:pt x="67" y="2958"/>
                    <a:pt x="267" y="3191"/>
                  </a:cubicBezTo>
                  <a:cubicBezTo>
                    <a:pt x="372" y="3296"/>
                    <a:pt x="515" y="3348"/>
                    <a:pt x="665" y="3348"/>
                  </a:cubicBezTo>
                  <a:cubicBezTo>
                    <a:pt x="755" y="3348"/>
                    <a:pt x="847" y="3329"/>
                    <a:pt x="934" y="3291"/>
                  </a:cubicBezTo>
                  <a:cubicBezTo>
                    <a:pt x="1101" y="3258"/>
                    <a:pt x="1235" y="3225"/>
                    <a:pt x="1335" y="3158"/>
                  </a:cubicBezTo>
                  <a:cubicBezTo>
                    <a:pt x="1435" y="3125"/>
                    <a:pt x="1502" y="3091"/>
                    <a:pt x="1602" y="3091"/>
                  </a:cubicBezTo>
                  <a:cubicBezTo>
                    <a:pt x="1618" y="3075"/>
                    <a:pt x="1643" y="3066"/>
                    <a:pt x="1668" y="3066"/>
                  </a:cubicBezTo>
                  <a:cubicBezTo>
                    <a:pt x="1693" y="3066"/>
                    <a:pt x="1718" y="3075"/>
                    <a:pt x="1735" y="3091"/>
                  </a:cubicBezTo>
                  <a:cubicBezTo>
                    <a:pt x="1768" y="3125"/>
                    <a:pt x="1802" y="3158"/>
                    <a:pt x="1802" y="3225"/>
                  </a:cubicBezTo>
                  <a:cubicBezTo>
                    <a:pt x="1768" y="3291"/>
                    <a:pt x="1735" y="3392"/>
                    <a:pt x="1668" y="3458"/>
                  </a:cubicBezTo>
                  <a:cubicBezTo>
                    <a:pt x="1602" y="3558"/>
                    <a:pt x="1502" y="3625"/>
                    <a:pt x="1401" y="3692"/>
                  </a:cubicBezTo>
                  <a:cubicBezTo>
                    <a:pt x="1301" y="3725"/>
                    <a:pt x="1235" y="3758"/>
                    <a:pt x="1135" y="3792"/>
                  </a:cubicBezTo>
                  <a:cubicBezTo>
                    <a:pt x="1101" y="3792"/>
                    <a:pt x="1035" y="3792"/>
                    <a:pt x="1001" y="3758"/>
                  </a:cubicBezTo>
                  <a:cubicBezTo>
                    <a:pt x="968" y="3758"/>
                    <a:pt x="968" y="3725"/>
                    <a:pt x="934" y="3692"/>
                  </a:cubicBezTo>
                  <a:lnTo>
                    <a:pt x="834" y="3692"/>
                  </a:lnTo>
                  <a:lnTo>
                    <a:pt x="134" y="4125"/>
                  </a:lnTo>
                  <a:cubicBezTo>
                    <a:pt x="101" y="4159"/>
                    <a:pt x="67" y="4192"/>
                    <a:pt x="34" y="4259"/>
                  </a:cubicBezTo>
                  <a:cubicBezTo>
                    <a:pt x="0" y="4292"/>
                    <a:pt x="0" y="4359"/>
                    <a:pt x="0" y="4426"/>
                  </a:cubicBezTo>
                  <a:cubicBezTo>
                    <a:pt x="0" y="4559"/>
                    <a:pt x="34" y="4692"/>
                    <a:pt x="101" y="4793"/>
                  </a:cubicBezTo>
                  <a:cubicBezTo>
                    <a:pt x="167" y="4926"/>
                    <a:pt x="267" y="4993"/>
                    <a:pt x="367" y="5059"/>
                  </a:cubicBezTo>
                  <a:cubicBezTo>
                    <a:pt x="462" y="5083"/>
                    <a:pt x="556" y="5107"/>
                    <a:pt x="662" y="5107"/>
                  </a:cubicBezTo>
                  <a:cubicBezTo>
                    <a:pt x="706" y="5107"/>
                    <a:pt x="752" y="5103"/>
                    <a:pt x="801" y="5093"/>
                  </a:cubicBezTo>
                  <a:cubicBezTo>
                    <a:pt x="1001" y="5059"/>
                    <a:pt x="1201" y="4993"/>
                    <a:pt x="1368" y="4859"/>
                  </a:cubicBezTo>
                  <a:cubicBezTo>
                    <a:pt x="1602" y="4759"/>
                    <a:pt x="1802" y="4592"/>
                    <a:pt x="1969" y="4426"/>
                  </a:cubicBezTo>
                  <a:cubicBezTo>
                    <a:pt x="2169" y="4225"/>
                    <a:pt x="2302" y="4059"/>
                    <a:pt x="2436" y="3859"/>
                  </a:cubicBezTo>
                  <a:cubicBezTo>
                    <a:pt x="2536" y="3658"/>
                    <a:pt x="2636" y="3458"/>
                    <a:pt x="2702" y="3225"/>
                  </a:cubicBezTo>
                  <a:cubicBezTo>
                    <a:pt x="2769" y="3025"/>
                    <a:pt x="2802" y="2824"/>
                    <a:pt x="2802" y="2624"/>
                  </a:cubicBezTo>
                  <a:cubicBezTo>
                    <a:pt x="2836" y="2357"/>
                    <a:pt x="2736" y="2057"/>
                    <a:pt x="2569" y="1857"/>
                  </a:cubicBezTo>
                  <a:cubicBezTo>
                    <a:pt x="2483" y="1729"/>
                    <a:pt x="2343" y="1669"/>
                    <a:pt x="2165" y="1669"/>
                  </a:cubicBezTo>
                  <a:cubicBezTo>
                    <a:pt x="2066" y="1669"/>
                    <a:pt x="1955" y="1688"/>
                    <a:pt x="1835" y="1724"/>
                  </a:cubicBezTo>
                  <a:lnTo>
                    <a:pt x="1401" y="1890"/>
                  </a:lnTo>
                  <a:lnTo>
                    <a:pt x="1168" y="1957"/>
                  </a:lnTo>
                  <a:cubicBezTo>
                    <a:pt x="1157" y="1968"/>
                    <a:pt x="1142" y="1972"/>
                    <a:pt x="1127" y="1972"/>
                  </a:cubicBezTo>
                  <a:cubicBezTo>
                    <a:pt x="1098" y="1972"/>
                    <a:pt x="1068" y="1957"/>
                    <a:pt x="1068" y="1957"/>
                  </a:cubicBezTo>
                  <a:cubicBezTo>
                    <a:pt x="1035" y="1890"/>
                    <a:pt x="1035" y="1857"/>
                    <a:pt x="1035" y="1824"/>
                  </a:cubicBezTo>
                  <a:cubicBezTo>
                    <a:pt x="1035" y="1724"/>
                    <a:pt x="1068" y="1657"/>
                    <a:pt x="1135" y="1590"/>
                  </a:cubicBezTo>
                  <a:cubicBezTo>
                    <a:pt x="1168" y="1490"/>
                    <a:pt x="1268" y="1457"/>
                    <a:pt x="1335" y="1390"/>
                  </a:cubicBezTo>
                  <a:cubicBezTo>
                    <a:pt x="1401" y="1357"/>
                    <a:pt x="1468" y="1323"/>
                    <a:pt x="1568" y="1323"/>
                  </a:cubicBezTo>
                  <a:cubicBezTo>
                    <a:pt x="1585" y="1307"/>
                    <a:pt x="1610" y="1298"/>
                    <a:pt x="1635" y="1298"/>
                  </a:cubicBezTo>
                  <a:cubicBezTo>
                    <a:pt x="1660" y="1298"/>
                    <a:pt x="1685" y="1307"/>
                    <a:pt x="1702" y="1323"/>
                  </a:cubicBezTo>
                  <a:lnTo>
                    <a:pt x="1802" y="1357"/>
                  </a:lnTo>
                  <a:cubicBezTo>
                    <a:pt x="1802" y="1373"/>
                    <a:pt x="1810" y="1382"/>
                    <a:pt x="1827" y="1382"/>
                  </a:cubicBezTo>
                  <a:cubicBezTo>
                    <a:pt x="1843" y="1382"/>
                    <a:pt x="1868" y="1373"/>
                    <a:pt x="1902" y="1357"/>
                  </a:cubicBezTo>
                  <a:lnTo>
                    <a:pt x="2569" y="956"/>
                  </a:lnTo>
                  <a:cubicBezTo>
                    <a:pt x="2602" y="923"/>
                    <a:pt x="2636" y="890"/>
                    <a:pt x="2669" y="823"/>
                  </a:cubicBezTo>
                  <a:cubicBezTo>
                    <a:pt x="2702" y="756"/>
                    <a:pt x="2702" y="690"/>
                    <a:pt x="2702" y="656"/>
                  </a:cubicBezTo>
                  <a:cubicBezTo>
                    <a:pt x="2702" y="523"/>
                    <a:pt x="2669" y="389"/>
                    <a:pt x="2602" y="256"/>
                  </a:cubicBezTo>
                  <a:cubicBezTo>
                    <a:pt x="2536" y="156"/>
                    <a:pt x="2436" y="89"/>
                    <a:pt x="2302" y="56"/>
                  </a:cubicBezTo>
                  <a:cubicBezTo>
                    <a:pt x="2224" y="17"/>
                    <a:pt x="2146" y="1"/>
                    <a:pt x="206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3599;p73">
              <a:extLst>
                <a:ext uri="{FF2B5EF4-FFF2-40B4-BE49-F238E27FC236}">
                  <a16:creationId xmlns:a16="http://schemas.microsoft.com/office/drawing/2014/main" id="{144C36FF-4FF1-A70E-85BC-52A3B5E28C08}"/>
                </a:ext>
              </a:extLst>
            </p:cNvPr>
            <p:cNvSpPr/>
            <p:nvPr/>
          </p:nvSpPr>
          <p:spPr>
            <a:xfrm>
              <a:off x="7492856" y="1069631"/>
              <a:ext cx="60970" cy="149504"/>
            </a:xfrm>
            <a:custGeom>
              <a:avLst/>
              <a:gdLst/>
              <a:ahLst/>
              <a:cxnLst/>
              <a:rect l="l" t="t" r="r" b="b"/>
              <a:pathLst>
                <a:path w="3036" h="7464" extrusionOk="0">
                  <a:moveTo>
                    <a:pt x="1726" y="1977"/>
                  </a:moveTo>
                  <a:cubicBezTo>
                    <a:pt x="1785" y="1977"/>
                    <a:pt x="1835" y="1993"/>
                    <a:pt x="1868" y="2027"/>
                  </a:cubicBezTo>
                  <a:cubicBezTo>
                    <a:pt x="1968" y="2127"/>
                    <a:pt x="2002" y="2260"/>
                    <a:pt x="2035" y="2394"/>
                  </a:cubicBezTo>
                  <a:cubicBezTo>
                    <a:pt x="2035" y="2560"/>
                    <a:pt x="2035" y="2761"/>
                    <a:pt x="2035" y="2927"/>
                  </a:cubicBezTo>
                  <a:cubicBezTo>
                    <a:pt x="2002" y="3127"/>
                    <a:pt x="1935" y="3294"/>
                    <a:pt x="1868" y="3461"/>
                  </a:cubicBezTo>
                  <a:cubicBezTo>
                    <a:pt x="1802" y="3628"/>
                    <a:pt x="1668" y="3795"/>
                    <a:pt x="1535" y="3895"/>
                  </a:cubicBezTo>
                  <a:cubicBezTo>
                    <a:pt x="1451" y="3928"/>
                    <a:pt x="1376" y="3945"/>
                    <a:pt x="1314" y="3945"/>
                  </a:cubicBezTo>
                  <a:cubicBezTo>
                    <a:pt x="1251" y="3945"/>
                    <a:pt x="1201" y="3928"/>
                    <a:pt x="1168" y="3895"/>
                  </a:cubicBezTo>
                  <a:cubicBezTo>
                    <a:pt x="1068" y="3761"/>
                    <a:pt x="1001" y="3628"/>
                    <a:pt x="1001" y="3461"/>
                  </a:cubicBezTo>
                  <a:cubicBezTo>
                    <a:pt x="1001" y="3394"/>
                    <a:pt x="1001" y="3328"/>
                    <a:pt x="1001" y="3261"/>
                  </a:cubicBezTo>
                  <a:lnTo>
                    <a:pt x="1001" y="3027"/>
                  </a:lnTo>
                  <a:cubicBezTo>
                    <a:pt x="1034" y="2827"/>
                    <a:pt x="1068" y="2627"/>
                    <a:pt x="1168" y="2460"/>
                  </a:cubicBezTo>
                  <a:cubicBezTo>
                    <a:pt x="1234" y="2260"/>
                    <a:pt x="1368" y="2127"/>
                    <a:pt x="1535" y="2027"/>
                  </a:cubicBezTo>
                  <a:cubicBezTo>
                    <a:pt x="1601" y="1993"/>
                    <a:pt x="1668" y="1977"/>
                    <a:pt x="1726" y="1977"/>
                  </a:cubicBezTo>
                  <a:close/>
                  <a:moveTo>
                    <a:pt x="2936" y="0"/>
                  </a:moveTo>
                  <a:cubicBezTo>
                    <a:pt x="2911" y="0"/>
                    <a:pt x="2886" y="9"/>
                    <a:pt x="2869" y="25"/>
                  </a:cubicBezTo>
                  <a:lnTo>
                    <a:pt x="2235" y="392"/>
                  </a:lnTo>
                  <a:cubicBezTo>
                    <a:pt x="2168" y="426"/>
                    <a:pt x="2135" y="459"/>
                    <a:pt x="2135" y="526"/>
                  </a:cubicBezTo>
                  <a:cubicBezTo>
                    <a:pt x="2102" y="592"/>
                    <a:pt x="2068" y="659"/>
                    <a:pt x="2068" y="726"/>
                  </a:cubicBezTo>
                  <a:lnTo>
                    <a:pt x="2068" y="893"/>
                  </a:lnTo>
                  <a:cubicBezTo>
                    <a:pt x="2035" y="859"/>
                    <a:pt x="2002" y="792"/>
                    <a:pt x="1968" y="759"/>
                  </a:cubicBezTo>
                  <a:cubicBezTo>
                    <a:pt x="1935" y="726"/>
                    <a:pt x="1868" y="692"/>
                    <a:pt x="1802" y="692"/>
                  </a:cubicBezTo>
                  <a:lnTo>
                    <a:pt x="1601" y="692"/>
                  </a:lnTo>
                  <a:cubicBezTo>
                    <a:pt x="1468" y="726"/>
                    <a:pt x="1368" y="759"/>
                    <a:pt x="1268" y="826"/>
                  </a:cubicBezTo>
                  <a:cubicBezTo>
                    <a:pt x="1101" y="926"/>
                    <a:pt x="934" y="1093"/>
                    <a:pt x="801" y="1226"/>
                  </a:cubicBezTo>
                  <a:cubicBezTo>
                    <a:pt x="634" y="1426"/>
                    <a:pt x="501" y="1626"/>
                    <a:pt x="401" y="1827"/>
                  </a:cubicBezTo>
                  <a:cubicBezTo>
                    <a:pt x="267" y="2060"/>
                    <a:pt x="200" y="2327"/>
                    <a:pt x="134" y="2594"/>
                  </a:cubicBezTo>
                  <a:cubicBezTo>
                    <a:pt x="34" y="2894"/>
                    <a:pt x="0" y="3194"/>
                    <a:pt x="0" y="3528"/>
                  </a:cubicBezTo>
                  <a:lnTo>
                    <a:pt x="0" y="3828"/>
                  </a:lnTo>
                  <a:lnTo>
                    <a:pt x="0" y="4128"/>
                  </a:lnTo>
                  <a:cubicBezTo>
                    <a:pt x="0" y="4395"/>
                    <a:pt x="34" y="4662"/>
                    <a:pt x="134" y="4929"/>
                  </a:cubicBezTo>
                  <a:cubicBezTo>
                    <a:pt x="167" y="5096"/>
                    <a:pt x="267" y="5262"/>
                    <a:pt x="401" y="5396"/>
                  </a:cubicBezTo>
                  <a:cubicBezTo>
                    <a:pt x="482" y="5450"/>
                    <a:pt x="586" y="5505"/>
                    <a:pt x="712" y="5505"/>
                  </a:cubicBezTo>
                  <a:cubicBezTo>
                    <a:pt x="741" y="5505"/>
                    <a:pt x="770" y="5502"/>
                    <a:pt x="801" y="5496"/>
                  </a:cubicBezTo>
                  <a:cubicBezTo>
                    <a:pt x="968" y="5496"/>
                    <a:pt x="1134" y="5429"/>
                    <a:pt x="1268" y="5362"/>
                  </a:cubicBezTo>
                  <a:cubicBezTo>
                    <a:pt x="1368" y="5296"/>
                    <a:pt x="1501" y="5196"/>
                    <a:pt x="1568" y="5129"/>
                  </a:cubicBezTo>
                  <a:cubicBezTo>
                    <a:pt x="1668" y="5062"/>
                    <a:pt x="1735" y="4962"/>
                    <a:pt x="1802" y="4862"/>
                  </a:cubicBezTo>
                  <a:cubicBezTo>
                    <a:pt x="1835" y="4795"/>
                    <a:pt x="1902" y="4729"/>
                    <a:pt x="1935" y="4629"/>
                  </a:cubicBezTo>
                  <a:cubicBezTo>
                    <a:pt x="1968" y="4562"/>
                    <a:pt x="2002" y="4462"/>
                    <a:pt x="2035" y="4395"/>
                  </a:cubicBezTo>
                  <a:lnTo>
                    <a:pt x="2035" y="4995"/>
                  </a:lnTo>
                  <a:cubicBezTo>
                    <a:pt x="2035" y="5196"/>
                    <a:pt x="2002" y="5396"/>
                    <a:pt x="1868" y="5563"/>
                  </a:cubicBezTo>
                  <a:cubicBezTo>
                    <a:pt x="1802" y="5696"/>
                    <a:pt x="1668" y="5829"/>
                    <a:pt x="1501" y="5929"/>
                  </a:cubicBezTo>
                  <a:cubicBezTo>
                    <a:pt x="1368" y="5996"/>
                    <a:pt x="1301" y="5996"/>
                    <a:pt x="1268" y="5996"/>
                  </a:cubicBezTo>
                  <a:cubicBezTo>
                    <a:pt x="1201" y="5963"/>
                    <a:pt x="1168" y="5929"/>
                    <a:pt x="1134" y="5863"/>
                  </a:cubicBezTo>
                  <a:cubicBezTo>
                    <a:pt x="1113" y="5798"/>
                    <a:pt x="1091" y="5761"/>
                    <a:pt x="1052" y="5761"/>
                  </a:cubicBezTo>
                  <a:cubicBezTo>
                    <a:pt x="1030" y="5761"/>
                    <a:pt x="1003" y="5772"/>
                    <a:pt x="968" y="5796"/>
                  </a:cubicBezTo>
                  <a:lnTo>
                    <a:pt x="234" y="6196"/>
                  </a:lnTo>
                  <a:cubicBezTo>
                    <a:pt x="200" y="6230"/>
                    <a:pt x="167" y="6296"/>
                    <a:pt x="134" y="6330"/>
                  </a:cubicBezTo>
                  <a:cubicBezTo>
                    <a:pt x="100" y="6396"/>
                    <a:pt x="100" y="6463"/>
                    <a:pt x="100" y="6530"/>
                  </a:cubicBezTo>
                  <a:cubicBezTo>
                    <a:pt x="100" y="6663"/>
                    <a:pt x="134" y="6797"/>
                    <a:pt x="167" y="6930"/>
                  </a:cubicBezTo>
                  <a:cubicBezTo>
                    <a:pt x="200" y="7097"/>
                    <a:pt x="267" y="7197"/>
                    <a:pt x="367" y="7330"/>
                  </a:cubicBezTo>
                  <a:cubicBezTo>
                    <a:pt x="501" y="7397"/>
                    <a:pt x="634" y="7464"/>
                    <a:pt x="801" y="7464"/>
                  </a:cubicBezTo>
                  <a:cubicBezTo>
                    <a:pt x="1068" y="7464"/>
                    <a:pt x="1301" y="7364"/>
                    <a:pt x="1501" y="7230"/>
                  </a:cubicBezTo>
                  <a:cubicBezTo>
                    <a:pt x="1735" y="7097"/>
                    <a:pt x="1935" y="6930"/>
                    <a:pt x="2135" y="6730"/>
                  </a:cubicBezTo>
                  <a:cubicBezTo>
                    <a:pt x="2335" y="6563"/>
                    <a:pt x="2502" y="6330"/>
                    <a:pt x="2602" y="6096"/>
                  </a:cubicBezTo>
                  <a:cubicBezTo>
                    <a:pt x="2902" y="5563"/>
                    <a:pt x="3036" y="4962"/>
                    <a:pt x="3036" y="4395"/>
                  </a:cubicBezTo>
                  <a:lnTo>
                    <a:pt x="3036" y="159"/>
                  </a:lnTo>
                  <a:cubicBezTo>
                    <a:pt x="3036" y="92"/>
                    <a:pt x="3036" y="59"/>
                    <a:pt x="3002" y="25"/>
                  </a:cubicBezTo>
                  <a:cubicBezTo>
                    <a:pt x="2986" y="9"/>
                    <a:pt x="2961" y="0"/>
                    <a:pt x="293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3600;p73">
              <a:extLst>
                <a:ext uri="{FF2B5EF4-FFF2-40B4-BE49-F238E27FC236}">
                  <a16:creationId xmlns:a16="http://schemas.microsoft.com/office/drawing/2014/main" id="{028924A0-F5BE-B2B9-7116-2732B19F24C3}"/>
                </a:ext>
              </a:extLst>
            </p:cNvPr>
            <p:cNvSpPr/>
            <p:nvPr/>
          </p:nvSpPr>
          <p:spPr>
            <a:xfrm>
              <a:off x="7563868" y="1038725"/>
              <a:ext cx="62316" cy="102253"/>
            </a:xfrm>
            <a:custGeom>
              <a:avLst/>
              <a:gdLst/>
              <a:ahLst/>
              <a:cxnLst/>
              <a:rect l="l" t="t" r="r" b="b"/>
              <a:pathLst>
                <a:path w="3103" h="5105" extrusionOk="0">
                  <a:moveTo>
                    <a:pt x="1777" y="1455"/>
                  </a:moveTo>
                  <a:cubicBezTo>
                    <a:pt x="1828" y="1455"/>
                    <a:pt x="1871" y="1472"/>
                    <a:pt x="1901" y="1502"/>
                  </a:cubicBezTo>
                  <a:cubicBezTo>
                    <a:pt x="2035" y="1602"/>
                    <a:pt x="2068" y="1768"/>
                    <a:pt x="2068" y="1935"/>
                  </a:cubicBezTo>
                  <a:lnTo>
                    <a:pt x="2068" y="2202"/>
                  </a:lnTo>
                  <a:lnTo>
                    <a:pt x="2068" y="2502"/>
                  </a:lnTo>
                  <a:cubicBezTo>
                    <a:pt x="2068" y="2736"/>
                    <a:pt x="2002" y="2936"/>
                    <a:pt x="1901" y="3103"/>
                  </a:cubicBezTo>
                  <a:cubicBezTo>
                    <a:pt x="1835" y="3303"/>
                    <a:pt x="1701" y="3436"/>
                    <a:pt x="1568" y="3536"/>
                  </a:cubicBezTo>
                  <a:cubicBezTo>
                    <a:pt x="1465" y="3578"/>
                    <a:pt x="1374" y="3606"/>
                    <a:pt x="1305" y="3606"/>
                  </a:cubicBezTo>
                  <a:cubicBezTo>
                    <a:pt x="1262" y="3606"/>
                    <a:pt x="1226" y="3595"/>
                    <a:pt x="1201" y="3570"/>
                  </a:cubicBezTo>
                  <a:cubicBezTo>
                    <a:pt x="1101" y="3436"/>
                    <a:pt x="1034" y="3303"/>
                    <a:pt x="1034" y="3136"/>
                  </a:cubicBezTo>
                  <a:cubicBezTo>
                    <a:pt x="1034" y="3036"/>
                    <a:pt x="1034" y="2936"/>
                    <a:pt x="1034" y="2836"/>
                  </a:cubicBezTo>
                  <a:lnTo>
                    <a:pt x="1034" y="2536"/>
                  </a:lnTo>
                  <a:cubicBezTo>
                    <a:pt x="1034" y="2302"/>
                    <a:pt x="1101" y="2102"/>
                    <a:pt x="1201" y="1935"/>
                  </a:cubicBezTo>
                  <a:cubicBezTo>
                    <a:pt x="1268" y="1768"/>
                    <a:pt x="1401" y="1635"/>
                    <a:pt x="1568" y="1535"/>
                  </a:cubicBezTo>
                  <a:cubicBezTo>
                    <a:pt x="1641" y="1480"/>
                    <a:pt x="1715" y="1455"/>
                    <a:pt x="1777" y="1455"/>
                  </a:cubicBezTo>
                  <a:close/>
                  <a:moveTo>
                    <a:pt x="2168" y="0"/>
                  </a:moveTo>
                  <a:cubicBezTo>
                    <a:pt x="1935" y="0"/>
                    <a:pt x="1735" y="67"/>
                    <a:pt x="1535" y="201"/>
                  </a:cubicBezTo>
                  <a:cubicBezTo>
                    <a:pt x="1301" y="334"/>
                    <a:pt x="1101" y="501"/>
                    <a:pt x="934" y="701"/>
                  </a:cubicBezTo>
                  <a:cubicBezTo>
                    <a:pt x="734" y="934"/>
                    <a:pt x="567" y="1168"/>
                    <a:pt x="434" y="1435"/>
                  </a:cubicBezTo>
                  <a:cubicBezTo>
                    <a:pt x="300" y="1702"/>
                    <a:pt x="200" y="1969"/>
                    <a:pt x="134" y="2269"/>
                  </a:cubicBezTo>
                  <a:cubicBezTo>
                    <a:pt x="67" y="2536"/>
                    <a:pt x="0" y="2802"/>
                    <a:pt x="0" y="3103"/>
                  </a:cubicBezTo>
                  <a:lnTo>
                    <a:pt x="0" y="3436"/>
                  </a:lnTo>
                  <a:lnTo>
                    <a:pt x="0" y="3770"/>
                  </a:lnTo>
                  <a:cubicBezTo>
                    <a:pt x="0" y="4003"/>
                    <a:pt x="67" y="4237"/>
                    <a:pt x="134" y="4470"/>
                  </a:cubicBezTo>
                  <a:cubicBezTo>
                    <a:pt x="200" y="4637"/>
                    <a:pt x="300" y="4804"/>
                    <a:pt x="434" y="4937"/>
                  </a:cubicBezTo>
                  <a:cubicBezTo>
                    <a:pt x="567" y="5037"/>
                    <a:pt x="734" y="5104"/>
                    <a:pt x="934" y="5104"/>
                  </a:cubicBezTo>
                  <a:cubicBezTo>
                    <a:pt x="1134" y="5071"/>
                    <a:pt x="1368" y="5004"/>
                    <a:pt x="1568" y="4871"/>
                  </a:cubicBezTo>
                  <a:cubicBezTo>
                    <a:pt x="1801" y="4737"/>
                    <a:pt x="2002" y="4570"/>
                    <a:pt x="2168" y="4370"/>
                  </a:cubicBezTo>
                  <a:cubicBezTo>
                    <a:pt x="2368" y="4170"/>
                    <a:pt x="2535" y="3937"/>
                    <a:pt x="2669" y="3670"/>
                  </a:cubicBezTo>
                  <a:cubicBezTo>
                    <a:pt x="2802" y="3403"/>
                    <a:pt x="2902" y="3136"/>
                    <a:pt x="2969" y="2836"/>
                  </a:cubicBezTo>
                  <a:cubicBezTo>
                    <a:pt x="3036" y="2569"/>
                    <a:pt x="3069" y="2269"/>
                    <a:pt x="3102" y="2002"/>
                  </a:cubicBezTo>
                  <a:lnTo>
                    <a:pt x="3102" y="1668"/>
                  </a:lnTo>
                  <a:lnTo>
                    <a:pt x="3102" y="1335"/>
                  </a:lnTo>
                  <a:cubicBezTo>
                    <a:pt x="3069" y="1101"/>
                    <a:pt x="3036" y="834"/>
                    <a:pt x="2936" y="601"/>
                  </a:cubicBezTo>
                  <a:cubicBezTo>
                    <a:pt x="2902" y="434"/>
                    <a:pt x="2769" y="267"/>
                    <a:pt x="2635" y="167"/>
                  </a:cubicBezTo>
                  <a:cubicBezTo>
                    <a:pt x="2502" y="34"/>
                    <a:pt x="2335" y="0"/>
                    <a:pt x="21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3601;p73">
              <a:extLst>
                <a:ext uri="{FF2B5EF4-FFF2-40B4-BE49-F238E27FC236}">
                  <a16:creationId xmlns:a16="http://schemas.microsoft.com/office/drawing/2014/main" id="{58C70C80-6EB1-996A-A2B8-190D32BAC08F}"/>
                </a:ext>
              </a:extLst>
            </p:cNvPr>
            <p:cNvSpPr/>
            <p:nvPr/>
          </p:nvSpPr>
          <p:spPr>
            <a:xfrm>
              <a:off x="7636888" y="978755"/>
              <a:ext cx="20103" cy="130816"/>
            </a:xfrm>
            <a:custGeom>
              <a:avLst/>
              <a:gdLst/>
              <a:ahLst/>
              <a:cxnLst/>
              <a:rect l="l" t="t" r="r" b="b"/>
              <a:pathLst>
                <a:path w="1001" h="6531" extrusionOk="0">
                  <a:moveTo>
                    <a:pt x="917" y="1"/>
                  </a:moveTo>
                  <a:cubicBezTo>
                    <a:pt x="901" y="1"/>
                    <a:pt x="884" y="9"/>
                    <a:pt x="867" y="26"/>
                  </a:cubicBezTo>
                  <a:lnTo>
                    <a:pt x="167" y="426"/>
                  </a:lnTo>
                  <a:cubicBezTo>
                    <a:pt x="100" y="459"/>
                    <a:pt x="67" y="526"/>
                    <a:pt x="33" y="559"/>
                  </a:cubicBezTo>
                  <a:cubicBezTo>
                    <a:pt x="0" y="626"/>
                    <a:pt x="0" y="693"/>
                    <a:pt x="0" y="760"/>
                  </a:cubicBezTo>
                  <a:lnTo>
                    <a:pt x="0" y="4496"/>
                  </a:lnTo>
                  <a:cubicBezTo>
                    <a:pt x="0" y="4562"/>
                    <a:pt x="0" y="4596"/>
                    <a:pt x="33" y="4662"/>
                  </a:cubicBezTo>
                  <a:lnTo>
                    <a:pt x="167" y="4662"/>
                  </a:lnTo>
                  <a:lnTo>
                    <a:pt x="867" y="4229"/>
                  </a:lnTo>
                  <a:cubicBezTo>
                    <a:pt x="901" y="4195"/>
                    <a:pt x="934" y="4162"/>
                    <a:pt x="967" y="4095"/>
                  </a:cubicBezTo>
                  <a:cubicBezTo>
                    <a:pt x="1001" y="4029"/>
                    <a:pt x="1001" y="3962"/>
                    <a:pt x="1001" y="3928"/>
                  </a:cubicBezTo>
                  <a:lnTo>
                    <a:pt x="1001" y="159"/>
                  </a:lnTo>
                  <a:cubicBezTo>
                    <a:pt x="1001" y="92"/>
                    <a:pt x="1001" y="59"/>
                    <a:pt x="967" y="26"/>
                  </a:cubicBezTo>
                  <a:cubicBezTo>
                    <a:pt x="951" y="9"/>
                    <a:pt x="934" y="1"/>
                    <a:pt x="917" y="1"/>
                  </a:cubicBezTo>
                  <a:close/>
                  <a:moveTo>
                    <a:pt x="917" y="4737"/>
                  </a:moveTo>
                  <a:cubicBezTo>
                    <a:pt x="901" y="4737"/>
                    <a:pt x="884" y="4746"/>
                    <a:pt x="867" y="4762"/>
                  </a:cubicBezTo>
                  <a:lnTo>
                    <a:pt x="167" y="5196"/>
                  </a:lnTo>
                  <a:cubicBezTo>
                    <a:pt x="100" y="5196"/>
                    <a:pt x="67" y="5263"/>
                    <a:pt x="33" y="5296"/>
                  </a:cubicBezTo>
                  <a:cubicBezTo>
                    <a:pt x="0" y="5363"/>
                    <a:pt x="0" y="5430"/>
                    <a:pt x="0" y="5496"/>
                  </a:cubicBezTo>
                  <a:lnTo>
                    <a:pt x="0" y="6364"/>
                  </a:lnTo>
                  <a:cubicBezTo>
                    <a:pt x="0" y="6430"/>
                    <a:pt x="0" y="6464"/>
                    <a:pt x="33" y="6530"/>
                  </a:cubicBezTo>
                  <a:lnTo>
                    <a:pt x="167" y="6530"/>
                  </a:lnTo>
                  <a:lnTo>
                    <a:pt x="867" y="6097"/>
                  </a:lnTo>
                  <a:cubicBezTo>
                    <a:pt x="901" y="6063"/>
                    <a:pt x="934" y="6030"/>
                    <a:pt x="967" y="5963"/>
                  </a:cubicBezTo>
                  <a:cubicBezTo>
                    <a:pt x="1001" y="5897"/>
                    <a:pt x="1001" y="5830"/>
                    <a:pt x="1001" y="5763"/>
                  </a:cubicBezTo>
                  <a:lnTo>
                    <a:pt x="1001" y="4896"/>
                  </a:lnTo>
                  <a:cubicBezTo>
                    <a:pt x="1001" y="4862"/>
                    <a:pt x="1001" y="4796"/>
                    <a:pt x="967" y="4762"/>
                  </a:cubicBezTo>
                  <a:cubicBezTo>
                    <a:pt x="951" y="4746"/>
                    <a:pt x="934" y="4737"/>
                    <a:pt x="917" y="4737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05914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1"/>
          <p:cNvSpPr txBox="1">
            <a:spLocks noGrp="1"/>
          </p:cNvSpPr>
          <p:nvPr>
            <p:ph type="ctrTitle"/>
          </p:nvPr>
        </p:nvSpPr>
        <p:spPr>
          <a:xfrm>
            <a:off x="590600" y="491400"/>
            <a:ext cx="3666900" cy="30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Q &amp;A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7BEEC5-4DA8-8417-F530-F3B947C1E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789" y="1976253"/>
            <a:ext cx="2321211" cy="3158693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4EBBC478-22FB-0066-B769-66C5915852D6}"/>
              </a:ext>
            </a:extLst>
          </p:cNvPr>
          <p:cNvSpPr/>
          <p:nvPr/>
        </p:nvSpPr>
        <p:spPr>
          <a:xfrm rot="16200000">
            <a:off x="5261424" y="926866"/>
            <a:ext cx="1956400" cy="2321211"/>
          </a:xfrm>
          <a:prstGeom prst="wedgeEllipseCallout">
            <a:avLst/>
          </a:prstGeom>
          <a:solidFill>
            <a:schemeClr val="tx2">
              <a:lumMod val="9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Google Shape;832;p45">
            <a:extLst>
              <a:ext uri="{FF2B5EF4-FFF2-40B4-BE49-F238E27FC236}">
                <a16:creationId xmlns:a16="http://schemas.microsoft.com/office/drawing/2014/main" id="{196965D3-70A8-765B-C1E8-E1738E571BA1}"/>
              </a:ext>
            </a:extLst>
          </p:cNvPr>
          <p:cNvSpPr txBox="1">
            <a:spLocks/>
          </p:cNvSpPr>
          <p:nvPr/>
        </p:nvSpPr>
        <p:spPr>
          <a:xfrm>
            <a:off x="5438775" y="1671589"/>
            <a:ext cx="1741450" cy="8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Be Vietnam"/>
              <a:buNone/>
              <a:defRPr sz="6000" b="0" i="0" u="none" strike="noStrike" cap="none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Be Vietnam"/>
              <a:buNone/>
              <a:defRPr sz="5200" b="0" i="0" u="none" strike="noStrike" cap="none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Be Vietnam"/>
              <a:buNone/>
              <a:defRPr sz="5200" b="0" i="0" u="none" strike="noStrike" cap="none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Be Vietnam"/>
              <a:buNone/>
              <a:defRPr sz="5200" b="0" i="0" u="none" strike="noStrike" cap="none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Be Vietnam"/>
              <a:buNone/>
              <a:defRPr sz="5200" b="0" i="0" u="none" strike="noStrike" cap="none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Be Vietnam"/>
              <a:buNone/>
              <a:defRPr sz="5200" b="0" i="0" u="none" strike="noStrike" cap="none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Be Vietnam"/>
              <a:buNone/>
              <a:defRPr sz="5200" b="0" i="0" u="none" strike="noStrike" cap="none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Be Vietnam"/>
              <a:buNone/>
              <a:defRPr sz="5200" b="0" i="0" u="none" strike="noStrike" cap="none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Be Vietnam"/>
              <a:buNone/>
              <a:defRPr sz="5200" b="0" i="0" u="none" strike="noStrike" cap="none">
                <a:solidFill>
                  <a:srgbClr val="000000"/>
                </a:solidFill>
                <a:latin typeface="Be Vietnam"/>
                <a:ea typeface="Be Vietnam"/>
                <a:cs typeface="Be Vietnam"/>
                <a:sym typeface="Be Vietnam"/>
              </a:defRPr>
            </a:lvl9pPr>
          </a:lstStyle>
          <a:p>
            <a:r>
              <a:rPr lang="en-US" altLang="ko-KR" sz="1800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Thank you for your attention!</a:t>
            </a:r>
            <a:endParaRPr lang="ko-KR" altLang="en-US" sz="1800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" name="Google Shape;2805;p35"/>
          <p:cNvSpPr txBox="1">
            <a:spLocks noGrp="1"/>
          </p:cNvSpPr>
          <p:nvPr>
            <p:ph type="title"/>
          </p:nvPr>
        </p:nvSpPr>
        <p:spPr>
          <a:xfrm>
            <a:off x="99745" y="402976"/>
            <a:ext cx="823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Digital marketing</a:t>
            </a:r>
            <a:endParaRPr lang="ro-RO" dirty="0"/>
          </a:p>
        </p:txBody>
      </p:sp>
      <p:sp>
        <p:nvSpPr>
          <p:cNvPr id="2808" name="Google Shape;2808;p35"/>
          <p:cNvSpPr/>
          <p:nvPr/>
        </p:nvSpPr>
        <p:spPr>
          <a:xfrm>
            <a:off x="595670" y="1963284"/>
            <a:ext cx="1867800" cy="572700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1" dirty="0">
                <a:solidFill>
                  <a:schemeClr val="dk1"/>
                </a:solidFill>
                <a:latin typeface="Be Vietnam"/>
                <a:ea typeface="Roboto" panose="02000000000000000000" pitchFamily="2" charset="0"/>
                <a:cs typeface="Roboto" panose="02000000000000000000" pitchFamily="2" charset="0"/>
                <a:sym typeface="Fira Sans Extra Condensed SemiBold"/>
              </a:rPr>
              <a:t> Search Engine Optimization (SEO)</a:t>
            </a:r>
          </a:p>
        </p:txBody>
      </p:sp>
      <p:cxnSp>
        <p:nvCxnSpPr>
          <p:cNvPr id="3" name="Google Shape;3044;p35">
            <a:extLst>
              <a:ext uri="{FF2B5EF4-FFF2-40B4-BE49-F238E27FC236}">
                <a16:creationId xmlns:a16="http://schemas.microsoft.com/office/drawing/2014/main" id="{714CB6F1-44A9-334C-A613-4C962D062076}"/>
              </a:ext>
            </a:extLst>
          </p:cNvPr>
          <p:cNvCxnSpPr>
            <a:cxnSpLocks/>
          </p:cNvCxnSpPr>
          <p:nvPr/>
        </p:nvCxnSpPr>
        <p:spPr>
          <a:xfrm flipH="1">
            <a:off x="1511797" y="2863293"/>
            <a:ext cx="1547" cy="230019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Google Shape;2806;p35">
            <a:extLst>
              <a:ext uri="{FF2B5EF4-FFF2-40B4-BE49-F238E27FC236}">
                <a16:creationId xmlns:a16="http://schemas.microsoft.com/office/drawing/2014/main" id="{240258C7-7E0F-738E-7A62-BCF6EFAEA9F0}"/>
              </a:ext>
            </a:extLst>
          </p:cNvPr>
          <p:cNvSpPr/>
          <p:nvPr/>
        </p:nvSpPr>
        <p:spPr>
          <a:xfrm>
            <a:off x="583012" y="2782925"/>
            <a:ext cx="1877400" cy="572700"/>
          </a:xfrm>
          <a:prstGeom prst="roundRect">
            <a:avLst>
              <a:gd name="adj" fmla="val 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-IT" sz="1200" b="1" dirty="0">
                <a:solidFill>
                  <a:schemeClr val="dk1"/>
                </a:solidFill>
                <a:latin typeface="Be Vietnam"/>
                <a:ea typeface="Roboto" panose="02000000000000000000" pitchFamily="2" charset="0"/>
                <a:cs typeface="Roboto" panose="02000000000000000000" pitchFamily="2" charset="0"/>
                <a:sym typeface="Fira Sans Extra Condensed SemiBold"/>
              </a:rPr>
              <a:t>Content Marketing</a:t>
            </a:r>
          </a:p>
        </p:txBody>
      </p:sp>
      <p:cxnSp>
        <p:nvCxnSpPr>
          <p:cNvPr id="6" name="Google Shape;3044;p35">
            <a:extLst>
              <a:ext uri="{FF2B5EF4-FFF2-40B4-BE49-F238E27FC236}">
                <a16:creationId xmlns:a16="http://schemas.microsoft.com/office/drawing/2014/main" id="{AA85B3D9-696C-8338-25B0-0E0B396D0ECF}"/>
              </a:ext>
            </a:extLst>
          </p:cNvPr>
          <p:cNvCxnSpPr>
            <a:cxnSpLocks/>
          </p:cNvCxnSpPr>
          <p:nvPr/>
        </p:nvCxnSpPr>
        <p:spPr>
          <a:xfrm flipH="1">
            <a:off x="1521397" y="2552906"/>
            <a:ext cx="1547" cy="230019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" name="Google Shape;3044;p35">
            <a:extLst>
              <a:ext uri="{FF2B5EF4-FFF2-40B4-BE49-F238E27FC236}">
                <a16:creationId xmlns:a16="http://schemas.microsoft.com/office/drawing/2014/main" id="{4469B813-8829-36F9-68B3-63820D0AEFC7}"/>
              </a:ext>
            </a:extLst>
          </p:cNvPr>
          <p:cNvCxnSpPr>
            <a:cxnSpLocks/>
          </p:cNvCxnSpPr>
          <p:nvPr/>
        </p:nvCxnSpPr>
        <p:spPr>
          <a:xfrm flipH="1">
            <a:off x="1499023" y="3351715"/>
            <a:ext cx="1547" cy="230019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2806;p35">
            <a:extLst>
              <a:ext uri="{FF2B5EF4-FFF2-40B4-BE49-F238E27FC236}">
                <a16:creationId xmlns:a16="http://schemas.microsoft.com/office/drawing/2014/main" id="{A6073A02-09BD-6585-6648-95B913E3191E}"/>
              </a:ext>
            </a:extLst>
          </p:cNvPr>
          <p:cNvSpPr/>
          <p:nvPr/>
        </p:nvSpPr>
        <p:spPr>
          <a:xfrm>
            <a:off x="571868" y="3578875"/>
            <a:ext cx="1877400" cy="572700"/>
          </a:xfrm>
          <a:prstGeom prst="roundRect">
            <a:avLst>
              <a:gd name="adj" fmla="val 0"/>
            </a:avLst>
          </a:prstGeom>
          <a:solidFill>
            <a:schemeClr val="tx2">
              <a:lumMod val="40000"/>
              <a:lumOff val="60000"/>
            </a:schemeClr>
          </a:solidFill>
          <a:ln w="9525" cap="flat" cmpd="sng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-IT" sz="1200" b="1" dirty="0">
                <a:solidFill>
                  <a:srgbClr val="FF0000"/>
                </a:solidFill>
                <a:latin typeface="Be Vietnam"/>
                <a:ea typeface="Roboto" panose="02000000000000000000" pitchFamily="2" charset="0"/>
                <a:cs typeface="Roboto" panose="02000000000000000000" pitchFamily="2" charset="0"/>
                <a:sym typeface="Fira Sans Extra Condensed SemiBold"/>
              </a:rPr>
              <a:t>Social Media Marketing</a:t>
            </a:r>
          </a:p>
        </p:txBody>
      </p:sp>
      <p:grpSp>
        <p:nvGrpSpPr>
          <p:cNvPr id="2" name="Google Shape;251;p41">
            <a:extLst>
              <a:ext uri="{FF2B5EF4-FFF2-40B4-BE49-F238E27FC236}">
                <a16:creationId xmlns:a16="http://schemas.microsoft.com/office/drawing/2014/main" id="{6FC5CED7-631C-3BFD-EEB7-2B3586FE3907}"/>
              </a:ext>
            </a:extLst>
          </p:cNvPr>
          <p:cNvGrpSpPr/>
          <p:nvPr/>
        </p:nvGrpSpPr>
        <p:grpSpPr>
          <a:xfrm>
            <a:off x="6201246" y="61606"/>
            <a:ext cx="1864408" cy="1731899"/>
            <a:chOff x="1380325" y="456475"/>
            <a:chExt cx="4827625" cy="4811100"/>
          </a:xfrm>
        </p:grpSpPr>
        <p:sp>
          <p:nvSpPr>
            <p:cNvPr id="10" name="Google Shape;252;p41">
              <a:extLst>
                <a:ext uri="{FF2B5EF4-FFF2-40B4-BE49-F238E27FC236}">
                  <a16:creationId xmlns:a16="http://schemas.microsoft.com/office/drawing/2014/main" id="{24C2E4B5-279D-3A3C-274F-941396070E37}"/>
                </a:ext>
              </a:extLst>
            </p:cNvPr>
            <p:cNvSpPr/>
            <p:nvPr/>
          </p:nvSpPr>
          <p:spPr>
            <a:xfrm>
              <a:off x="1380325" y="2480550"/>
              <a:ext cx="4827625" cy="2787025"/>
            </a:xfrm>
            <a:custGeom>
              <a:avLst/>
              <a:gdLst/>
              <a:ahLst/>
              <a:cxnLst/>
              <a:rect l="l" t="t" r="r" b="b"/>
              <a:pathLst>
                <a:path w="193105" h="111481" extrusionOk="0">
                  <a:moveTo>
                    <a:pt x="96569" y="1"/>
                  </a:moveTo>
                  <a:cubicBezTo>
                    <a:pt x="43231" y="1"/>
                    <a:pt x="0" y="24985"/>
                    <a:pt x="0" y="55740"/>
                  </a:cubicBezTo>
                  <a:cubicBezTo>
                    <a:pt x="0" y="86529"/>
                    <a:pt x="43231" y="111480"/>
                    <a:pt x="96569" y="111480"/>
                  </a:cubicBezTo>
                  <a:cubicBezTo>
                    <a:pt x="149874" y="111480"/>
                    <a:pt x="193105" y="86529"/>
                    <a:pt x="193105" y="55740"/>
                  </a:cubicBezTo>
                  <a:cubicBezTo>
                    <a:pt x="193105" y="24985"/>
                    <a:pt x="149874" y="1"/>
                    <a:pt x="96569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1" name="Google Shape;253;p41">
              <a:extLst>
                <a:ext uri="{FF2B5EF4-FFF2-40B4-BE49-F238E27FC236}">
                  <a16:creationId xmlns:a16="http://schemas.microsoft.com/office/drawing/2014/main" id="{FC83448F-09CA-C5DC-6B89-DEF083A92BBA}"/>
                </a:ext>
              </a:extLst>
            </p:cNvPr>
            <p:cNvSpPr/>
            <p:nvPr/>
          </p:nvSpPr>
          <p:spPr>
            <a:xfrm>
              <a:off x="2849700" y="4121425"/>
              <a:ext cx="1717100" cy="880950"/>
            </a:xfrm>
            <a:custGeom>
              <a:avLst/>
              <a:gdLst/>
              <a:ahLst/>
              <a:cxnLst/>
              <a:rect l="l" t="t" r="r" b="b"/>
              <a:pathLst>
                <a:path w="68684" h="35238" extrusionOk="0">
                  <a:moveTo>
                    <a:pt x="21349" y="13455"/>
                  </a:moveTo>
                  <a:cubicBezTo>
                    <a:pt x="26353" y="13455"/>
                    <a:pt x="31023" y="14556"/>
                    <a:pt x="34492" y="16558"/>
                  </a:cubicBezTo>
                  <a:cubicBezTo>
                    <a:pt x="37461" y="18292"/>
                    <a:pt x="39095" y="20394"/>
                    <a:pt x="39095" y="22529"/>
                  </a:cubicBezTo>
                  <a:cubicBezTo>
                    <a:pt x="39095" y="24630"/>
                    <a:pt x="37461" y="26765"/>
                    <a:pt x="34459" y="28466"/>
                  </a:cubicBezTo>
                  <a:lnTo>
                    <a:pt x="34492" y="28466"/>
                  </a:lnTo>
                  <a:cubicBezTo>
                    <a:pt x="31023" y="30468"/>
                    <a:pt x="26353" y="31568"/>
                    <a:pt x="21349" y="31568"/>
                  </a:cubicBezTo>
                  <a:cubicBezTo>
                    <a:pt x="16346" y="31568"/>
                    <a:pt x="11676" y="30468"/>
                    <a:pt x="8207" y="28466"/>
                  </a:cubicBezTo>
                  <a:cubicBezTo>
                    <a:pt x="5238" y="26765"/>
                    <a:pt x="3603" y="24630"/>
                    <a:pt x="3603" y="22529"/>
                  </a:cubicBezTo>
                  <a:cubicBezTo>
                    <a:pt x="3603" y="20394"/>
                    <a:pt x="5238" y="18292"/>
                    <a:pt x="8207" y="16558"/>
                  </a:cubicBezTo>
                  <a:cubicBezTo>
                    <a:pt x="11676" y="14556"/>
                    <a:pt x="16346" y="13455"/>
                    <a:pt x="21349" y="13455"/>
                  </a:cubicBezTo>
                  <a:close/>
                  <a:moveTo>
                    <a:pt x="65188" y="1"/>
                  </a:moveTo>
                  <a:cubicBezTo>
                    <a:pt x="64976" y="1"/>
                    <a:pt x="64759" y="44"/>
                    <a:pt x="64580" y="146"/>
                  </a:cubicBezTo>
                  <a:cubicBezTo>
                    <a:pt x="62379" y="1247"/>
                    <a:pt x="49670" y="9353"/>
                    <a:pt x="43799" y="12988"/>
                  </a:cubicBezTo>
                  <a:lnTo>
                    <a:pt x="40897" y="14756"/>
                  </a:lnTo>
                  <a:cubicBezTo>
                    <a:pt x="40830" y="14790"/>
                    <a:pt x="40763" y="14856"/>
                    <a:pt x="40696" y="14957"/>
                  </a:cubicBezTo>
                  <a:cubicBezTo>
                    <a:pt x="40696" y="14957"/>
                    <a:pt x="40696" y="14957"/>
                    <a:pt x="40663" y="14990"/>
                  </a:cubicBezTo>
                  <a:cubicBezTo>
                    <a:pt x="40663" y="15023"/>
                    <a:pt x="40630" y="15057"/>
                    <a:pt x="40596" y="15090"/>
                  </a:cubicBezTo>
                  <a:cubicBezTo>
                    <a:pt x="40596" y="15123"/>
                    <a:pt x="40596" y="15157"/>
                    <a:pt x="40563" y="15190"/>
                  </a:cubicBezTo>
                  <a:cubicBezTo>
                    <a:pt x="40563" y="15223"/>
                    <a:pt x="40563" y="15257"/>
                    <a:pt x="40530" y="15290"/>
                  </a:cubicBezTo>
                  <a:lnTo>
                    <a:pt x="40530" y="15390"/>
                  </a:lnTo>
                  <a:lnTo>
                    <a:pt x="40063" y="15657"/>
                  </a:lnTo>
                  <a:lnTo>
                    <a:pt x="39662" y="15891"/>
                  </a:lnTo>
                  <a:cubicBezTo>
                    <a:pt x="38662" y="14923"/>
                    <a:pt x="37561" y="14089"/>
                    <a:pt x="36360" y="13422"/>
                  </a:cubicBezTo>
                  <a:cubicBezTo>
                    <a:pt x="32324" y="11120"/>
                    <a:pt x="27020" y="9820"/>
                    <a:pt x="21383" y="9820"/>
                  </a:cubicBezTo>
                  <a:cubicBezTo>
                    <a:pt x="15745" y="9820"/>
                    <a:pt x="10442" y="11120"/>
                    <a:pt x="6439" y="13422"/>
                  </a:cubicBezTo>
                  <a:cubicBezTo>
                    <a:pt x="2269" y="15824"/>
                    <a:pt x="1" y="19060"/>
                    <a:pt x="1" y="22529"/>
                  </a:cubicBezTo>
                  <a:cubicBezTo>
                    <a:pt x="1" y="26031"/>
                    <a:pt x="2269" y="29267"/>
                    <a:pt x="6439" y="31669"/>
                  </a:cubicBezTo>
                  <a:cubicBezTo>
                    <a:pt x="10442" y="33970"/>
                    <a:pt x="15745" y="35238"/>
                    <a:pt x="21383" y="35238"/>
                  </a:cubicBezTo>
                  <a:cubicBezTo>
                    <a:pt x="27020" y="35238"/>
                    <a:pt x="32324" y="33970"/>
                    <a:pt x="36360" y="31669"/>
                  </a:cubicBezTo>
                  <a:cubicBezTo>
                    <a:pt x="40530" y="29267"/>
                    <a:pt x="42798" y="26031"/>
                    <a:pt x="42798" y="22529"/>
                  </a:cubicBezTo>
                  <a:cubicBezTo>
                    <a:pt x="42765" y="20928"/>
                    <a:pt x="42298" y="19360"/>
                    <a:pt x="41430" y="18025"/>
                  </a:cubicBezTo>
                  <a:lnTo>
                    <a:pt x="41797" y="17825"/>
                  </a:lnTo>
                  <a:cubicBezTo>
                    <a:pt x="41964" y="17930"/>
                    <a:pt x="42144" y="17982"/>
                    <a:pt x="42320" y="17982"/>
                  </a:cubicBezTo>
                  <a:cubicBezTo>
                    <a:pt x="42426" y="17982"/>
                    <a:pt x="42531" y="17963"/>
                    <a:pt x="42631" y="17925"/>
                  </a:cubicBezTo>
                  <a:cubicBezTo>
                    <a:pt x="44633" y="16825"/>
                    <a:pt x="63980" y="8585"/>
                    <a:pt x="67916" y="6450"/>
                  </a:cubicBezTo>
                  <a:cubicBezTo>
                    <a:pt x="68350" y="6184"/>
                    <a:pt x="68650" y="5617"/>
                    <a:pt x="68683" y="4816"/>
                  </a:cubicBezTo>
                  <a:cubicBezTo>
                    <a:pt x="68683" y="3849"/>
                    <a:pt x="68416" y="2915"/>
                    <a:pt x="67916" y="2114"/>
                  </a:cubicBezTo>
                  <a:cubicBezTo>
                    <a:pt x="67782" y="1914"/>
                    <a:pt x="67682" y="1747"/>
                    <a:pt x="67582" y="1614"/>
                  </a:cubicBezTo>
                  <a:lnTo>
                    <a:pt x="67549" y="1580"/>
                  </a:lnTo>
                  <a:cubicBezTo>
                    <a:pt x="67449" y="1414"/>
                    <a:pt x="67315" y="1280"/>
                    <a:pt x="67182" y="1147"/>
                  </a:cubicBezTo>
                  <a:lnTo>
                    <a:pt x="67149" y="1080"/>
                  </a:lnTo>
                  <a:cubicBezTo>
                    <a:pt x="67049" y="947"/>
                    <a:pt x="66915" y="846"/>
                    <a:pt x="66782" y="713"/>
                  </a:cubicBezTo>
                  <a:lnTo>
                    <a:pt x="66715" y="680"/>
                  </a:lnTo>
                  <a:cubicBezTo>
                    <a:pt x="66615" y="580"/>
                    <a:pt x="66448" y="446"/>
                    <a:pt x="66315" y="379"/>
                  </a:cubicBezTo>
                  <a:lnTo>
                    <a:pt x="66048" y="246"/>
                  </a:lnTo>
                  <a:lnTo>
                    <a:pt x="65948" y="179"/>
                  </a:lnTo>
                  <a:lnTo>
                    <a:pt x="65814" y="113"/>
                  </a:lnTo>
                  <a:cubicBezTo>
                    <a:pt x="65748" y="113"/>
                    <a:pt x="65714" y="79"/>
                    <a:pt x="65648" y="79"/>
                  </a:cubicBezTo>
                  <a:lnTo>
                    <a:pt x="65581" y="79"/>
                  </a:lnTo>
                  <a:cubicBezTo>
                    <a:pt x="65514" y="46"/>
                    <a:pt x="65447" y="13"/>
                    <a:pt x="65381" y="13"/>
                  </a:cubicBezTo>
                  <a:cubicBezTo>
                    <a:pt x="65318" y="5"/>
                    <a:pt x="65253" y="1"/>
                    <a:pt x="6518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6" name="Google Shape;254;p41">
              <a:extLst>
                <a:ext uri="{FF2B5EF4-FFF2-40B4-BE49-F238E27FC236}">
                  <a16:creationId xmlns:a16="http://schemas.microsoft.com/office/drawing/2014/main" id="{D239DA45-4C71-0A63-2DE2-9201212596BA}"/>
                </a:ext>
              </a:extLst>
            </p:cNvPr>
            <p:cNvSpPr/>
            <p:nvPr/>
          </p:nvSpPr>
          <p:spPr>
            <a:xfrm>
              <a:off x="1542100" y="2722600"/>
              <a:ext cx="3123100" cy="1795900"/>
            </a:xfrm>
            <a:custGeom>
              <a:avLst/>
              <a:gdLst/>
              <a:ahLst/>
              <a:cxnLst/>
              <a:rect l="l" t="t" r="r" b="b"/>
              <a:pathLst>
                <a:path w="124924" h="71836" extrusionOk="0">
                  <a:moveTo>
                    <a:pt x="102507" y="0"/>
                  </a:moveTo>
                  <a:cubicBezTo>
                    <a:pt x="101890" y="0"/>
                    <a:pt x="101273" y="142"/>
                    <a:pt x="100706" y="426"/>
                  </a:cubicBezTo>
                  <a:lnTo>
                    <a:pt x="1001" y="57967"/>
                  </a:lnTo>
                  <a:cubicBezTo>
                    <a:pt x="1" y="58534"/>
                    <a:pt x="1" y="59468"/>
                    <a:pt x="1001" y="60068"/>
                  </a:cubicBezTo>
                  <a:lnTo>
                    <a:pt x="20649" y="71410"/>
                  </a:lnTo>
                  <a:cubicBezTo>
                    <a:pt x="21216" y="71693"/>
                    <a:pt x="21833" y="71835"/>
                    <a:pt x="22450" y="71835"/>
                  </a:cubicBezTo>
                  <a:cubicBezTo>
                    <a:pt x="23067" y="71835"/>
                    <a:pt x="23684" y="71693"/>
                    <a:pt x="24251" y="71410"/>
                  </a:cubicBezTo>
                  <a:lnTo>
                    <a:pt x="61611" y="49828"/>
                  </a:lnTo>
                  <a:lnTo>
                    <a:pt x="67349" y="53164"/>
                  </a:lnTo>
                  <a:cubicBezTo>
                    <a:pt x="68867" y="54048"/>
                    <a:pt x="70860" y="54489"/>
                    <a:pt x="72853" y="54489"/>
                  </a:cubicBezTo>
                  <a:cubicBezTo>
                    <a:pt x="74846" y="54489"/>
                    <a:pt x="76839" y="54048"/>
                    <a:pt x="78357" y="53164"/>
                  </a:cubicBezTo>
                  <a:lnTo>
                    <a:pt x="95469" y="43357"/>
                  </a:lnTo>
                  <a:cubicBezTo>
                    <a:pt x="98538" y="41622"/>
                    <a:pt x="98538" y="38787"/>
                    <a:pt x="95469" y="37019"/>
                  </a:cubicBezTo>
                  <a:lnTo>
                    <a:pt x="89731" y="33683"/>
                  </a:lnTo>
                  <a:lnTo>
                    <a:pt x="123923" y="13835"/>
                  </a:lnTo>
                  <a:cubicBezTo>
                    <a:pt x="124923" y="13302"/>
                    <a:pt x="124923" y="12368"/>
                    <a:pt x="123956" y="11801"/>
                  </a:cubicBezTo>
                  <a:lnTo>
                    <a:pt x="104309" y="426"/>
                  </a:lnTo>
                  <a:cubicBezTo>
                    <a:pt x="103741" y="142"/>
                    <a:pt x="103124" y="0"/>
                    <a:pt x="10250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" name="Google Shape;255;p41">
              <a:extLst>
                <a:ext uri="{FF2B5EF4-FFF2-40B4-BE49-F238E27FC236}">
                  <a16:creationId xmlns:a16="http://schemas.microsoft.com/office/drawing/2014/main" id="{36C46779-2846-BF1B-0AF1-A9004B2722AD}"/>
                </a:ext>
              </a:extLst>
            </p:cNvPr>
            <p:cNvSpPr/>
            <p:nvPr/>
          </p:nvSpPr>
          <p:spPr>
            <a:xfrm>
              <a:off x="4982050" y="3805675"/>
              <a:ext cx="962400" cy="555425"/>
            </a:xfrm>
            <a:custGeom>
              <a:avLst/>
              <a:gdLst/>
              <a:ahLst/>
              <a:cxnLst/>
              <a:rect l="l" t="t" r="r" b="b"/>
              <a:pathLst>
                <a:path w="38496" h="22217" extrusionOk="0">
                  <a:moveTo>
                    <a:pt x="19248" y="0"/>
                  </a:moveTo>
                  <a:cubicBezTo>
                    <a:pt x="8640" y="0"/>
                    <a:pt x="1" y="4970"/>
                    <a:pt x="1" y="11108"/>
                  </a:cubicBezTo>
                  <a:cubicBezTo>
                    <a:pt x="1" y="17246"/>
                    <a:pt x="8640" y="22216"/>
                    <a:pt x="19248" y="22216"/>
                  </a:cubicBezTo>
                  <a:cubicBezTo>
                    <a:pt x="29889" y="22216"/>
                    <a:pt x="38495" y="17246"/>
                    <a:pt x="38495" y="11108"/>
                  </a:cubicBezTo>
                  <a:cubicBezTo>
                    <a:pt x="38495" y="4970"/>
                    <a:pt x="29889" y="0"/>
                    <a:pt x="1924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" name="Google Shape;256;p41">
              <a:extLst>
                <a:ext uri="{FF2B5EF4-FFF2-40B4-BE49-F238E27FC236}">
                  <a16:creationId xmlns:a16="http://schemas.microsoft.com/office/drawing/2014/main" id="{C1449BDB-0ADC-1771-63A6-C1665FC3E78E}"/>
                </a:ext>
              </a:extLst>
            </p:cNvPr>
            <p:cNvSpPr/>
            <p:nvPr/>
          </p:nvSpPr>
          <p:spPr>
            <a:xfrm>
              <a:off x="5724250" y="3318150"/>
              <a:ext cx="299425" cy="574275"/>
            </a:xfrm>
            <a:custGeom>
              <a:avLst/>
              <a:gdLst/>
              <a:ahLst/>
              <a:cxnLst/>
              <a:rect l="l" t="t" r="r" b="b"/>
              <a:pathLst>
                <a:path w="11977" h="22971" extrusionOk="0">
                  <a:moveTo>
                    <a:pt x="8923" y="1"/>
                  </a:moveTo>
                  <a:cubicBezTo>
                    <a:pt x="6388" y="1"/>
                    <a:pt x="3699" y="3034"/>
                    <a:pt x="2169" y="6158"/>
                  </a:cubicBezTo>
                  <a:cubicBezTo>
                    <a:pt x="1" y="10661"/>
                    <a:pt x="501" y="15465"/>
                    <a:pt x="501" y="18067"/>
                  </a:cubicBezTo>
                  <a:lnTo>
                    <a:pt x="1869" y="22970"/>
                  </a:lnTo>
                  <a:lnTo>
                    <a:pt x="3570" y="18701"/>
                  </a:lnTo>
                  <a:cubicBezTo>
                    <a:pt x="4237" y="12930"/>
                    <a:pt x="7239" y="9327"/>
                    <a:pt x="9608" y="6725"/>
                  </a:cubicBezTo>
                  <a:cubicBezTo>
                    <a:pt x="11976" y="4123"/>
                    <a:pt x="11776" y="321"/>
                    <a:pt x="9274" y="21"/>
                  </a:cubicBezTo>
                  <a:cubicBezTo>
                    <a:pt x="9158" y="7"/>
                    <a:pt x="9041" y="1"/>
                    <a:pt x="8923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4" name="Google Shape;257;p41">
              <a:extLst>
                <a:ext uri="{FF2B5EF4-FFF2-40B4-BE49-F238E27FC236}">
                  <a16:creationId xmlns:a16="http://schemas.microsoft.com/office/drawing/2014/main" id="{00AB8131-4854-8722-AE49-54714312CCB4}"/>
                </a:ext>
              </a:extLst>
            </p:cNvPr>
            <p:cNvSpPr/>
            <p:nvPr/>
          </p:nvSpPr>
          <p:spPr>
            <a:xfrm>
              <a:off x="5724250" y="3318150"/>
              <a:ext cx="299425" cy="574275"/>
            </a:xfrm>
            <a:custGeom>
              <a:avLst/>
              <a:gdLst/>
              <a:ahLst/>
              <a:cxnLst/>
              <a:rect l="l" t="t" r="r" b="b"/>
              <a:pathLst>
                <a:path w="11977" h="22971" extrusionOk="0">
                  <a:moveTo>
                    <a:pt x="8923" y="1"/>
                  </a:moveTo>
                  <a:cubicBezTo>
                    <a:pt x="6388" y="1"/>
                    <a:pt x="3699" y="3034"/>
                    <a:pt x="2169" y="6158"/>
                  </a:cubicBezTo>
                  <a:cubicBezTo>
                    <a:pt x="1" y="10661"/>
                    <a:pt x="501" y="15465"/>
                    <a:pt x="501" y="18067"/>
                  </a:cubicBezTo>
                  <a:lnTo>
                    <a:pt x="1869" y="22970"/>
                  </a:lnTo>
                  <a:lnTo>
                    <a:pt x="3570" y="18701"/>
                  </a:lnTo>
                  <a:cubicBezTo>
                    <a:pt x="4237" y="12930"/>
                    <a:pt x="7239" y="9327"/>
                    <a:pt x="9608" y="6725"/>
                  </a:cubicBezTo>
                  <a:cubicBezTo>
                    <a:pt x="11976" y="4123"/>
                    <a:pt x="11776" y="321"/>
                    <a:pt x="9274" y="21"/>
                  </a:cubicBezTo>
                  <a:cubicBezTo>
                    <a:pt x="9158" y="7"/>
                    <a:pt x="9041" y="1"/>
                    <a:pt x="89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5" name="Google Shape;258;p41">
              <a:extLst>
                <a:ext uri="{FF2B5EF4-FFF2-40B4-BE49-F238E27FC236}">
                  <a16:creationId xmlns:a16="http://schemas.microsoft.com/office/drawing/2014/main" id="{F21F974A-AD14-99D4-72E9-473C640D9B11}"/>
                </a:ext>
              </a:extLst>
            </p:cNvPr>
            <p:cNvSpPr/>
            <p:nvPr/>
          </p:nvSpPr>
          <p:spPr>
            <a:xfrm>
              <a:off x="5745950" y="3358200"/>
              <a:ext cx="194225" cy="457500"/>
            </a:xfrm>
            <a:custGeom>
              <a:avLst/>
              <a:gdLst/>
              <a:ahLst/>
              <a:cxnLst/>
              <a:rect l="l" t="t" r="r" b="b"/>
              <a:pathLst>
                <a:path w="7769" h="18300" extrusionOk="0">
                  <a:moveTo>
                    <a:pt x="7522" y="0"/>
                  </a:moveTo>
                  <a:cubicBezTo>
                    <a:pt x="7483" y="0"/>
                    <a:pt x="7443" y="16"/>
                    <a:pt x="7405" y="53"/>
                  </a:cubicBezTo>
                  <a:cubicBezTo>
                    <a:pt x="2469" y="4356"/>
                    <a:pt x="0" y="10594"/>
                    <a:pt x="300" y="18099"/>
                  </a:cubicBezTo>
                  <a:cubicBezTo>
                    <a:pt x="334" y="18199"/>
                    <a:pt x="400" y="18299"/>
                    <a:pt x="500" y="18299"/>
                  </a:cubicBezTo>
                  <a:lnTo>
                    <a:pt x="534" y="18299"/>
                  </a:lnTo>
                  <a:cubicBezTo>
                    <a:pt x="601" y="18266"/>
                    <a:pt x="667" y="18199"/>
                    <a:pt x="667" y="18099"/>
                  </a:cubicBezTo>
                  <a:cubicBezTo>
                    <a:pt x="367" y="10694"/>
                    <a:pt x="2769" y="4556"/>
                    <a:pt x="7639" y="320"/>
                  </a:cubicBezTo>
                  <a:cubicBezTo>
                    <a:pt x="7769" y="190"/>
                    <a:pt x="7656" y="0"/>
                    <a:pt x="75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6" name="Google Shape;259;p41">
              <a:extLst>
                <a:ext uri="{FF2B5EF4-FFF2-40B4-BE49-F238E27FC236}">
                  <a16:creationId xmlns:a16="http://schemas.microsoft.com/office/drawing/2014/main" id="{F494FFFE-FE7B-D14A-D332-16BA53637641}"/>
                </a:ext>
              </a:extLst>
            </p:cNvPr>
            <p:cNvSpPr/>
            <p:nvPr/>
          </p:nvSpPr>
          <p:spPr>
            <a:xfrm>
              <a:off x="5659200" y="3669025"/>
              <a:ext cx="404500" cy="365225"/>
            </a:xfrm>
            <a:custGeom>
              <a:avLst/>
              <a:gdLst/>
              <a:ahLst/>
              <a:cxnLst/>
              <a:rect l="l" t="t" r="r" b="b"/>
              <a:pathLst>
                <a:path w="16180" h="14609" extrusionOk="0">
                  <a:moveTo>
                    <a:pt x="13652" y="0"/>
                  </a:moveTo>
                  <a:cubicBezTo>
                    <a:pt x="12007" y="0"/>
                    <a:pt x="8949" y="335"/>
                    <a:pt x="8407" y="963"/>
                  </a:cubicBezTo>
                  <a:cubicBezTo>
                    <a:pt x="7740" y="1730"/>
                    <a:pt x="7673" y="3998"/>
                    <a:pt x="7673" y="3998"/>
                  </a:cubicBezTo>
                  <a:cubicBezTo>
                    <a:pt x="7673" y="3998"/>
                    <a:pt x="6806" y="2831"/>
                    <a:pt x="6806" y="1697"/>
                  </a:cubicBezTo>
                  <a:cubicBezTo>
                    <a:pt x="6589" y="1663"/>
                    <a:pt x="6372" y="1647"/>
                    <a:pt x="6157" y="1647"/>
                  </a:cubicBezTo>
                  <a:cubicBezTo>
                    <a:pt x="5511" y="1647"/>
                    <a:pt x="4879" y="1797"/>
                    <a:pt x="4304" y="2097"/>
                  </a:cubicBezTo>
                  <a:cubicBezTo>
                    <a:pt x="3070" y="2731"/>
                    <a:pt x="2636" y="3265"/>
                    <a:pt x="2569" y="4232"/>
                  </a:cubicBezTo>
                  <a:cubicBezTo>
                    <a:pt x="2503" y="5199"/>
                    <a:pt x="2436" y="6667"/>
                    <a:pt x="2803" y="7801"/>
                  </a:cubicBezTo>
                  <a:cubicBezTo>
                    <a:pt x="2803" y="7801"/>
                    <a:pt x="1669" y="5933"/>
                    <a:pt x="1736" y="4299"/>
                  </a:cubicBezTo>
                  <a:lnTo>
                    <a:pt x="1736" y="4299"/>
                  </a:lnTo>
                  <a:cubicBezTo>
                    <a:pt x="1269" y="5099"/>
                    <a:pt x="868" y="5900"/>
                    <a:pt x="535" y="6734"/>
                  </a:cubicBezTo>
                  <a:cubicBezTo>
                    <a:pt x="1" y="8168"/>
                    <a:pt x="635" y="11604"/>
                    <a:pt x="2636" y="13338"/>
                  </a:cubicBezTo>
                  <a:cubicBezTo>
                    <a:pt x="4004" y="14139"/>
                    <a:pt x="5605" y="14606"/>
                    <a:pt x="7206" y="14606"/>
                  </a:cubicBezTo>
                  <a:cubicBezTo>
                    <a:pt x="7268" y="14608"/>
                    <a:pt x="7330" y="14608"/>
                    <a:pt x="7390" y="14608"/>
                  </a:cubicBezTo>
                  <a:cubicBezTo>
                    <a:pt x="10054" y="14608"/>
                    <a:pt x="11042" y="13205"/>
                    <a:pt x="11042" y="13205"/>
                  </a:cubicBezTo>
                  <a:cubicBezTo>
                    <a:pt x="11042" y="13205"/>
                    <a:pt x="9608" y="10803"/>
                    <a:pt x="7973" y="10303"/>
                  </a:cubicBezTo>
                  <a:lnTo>
                    <a:pt x="7973" y="10303"/>
                  </a:lnTo>
                  <a:cubicBezTo>
                    <a:pt x="9675" y="10436"/>
                    <a:pt x="11376" y="10870"/>
                    <a:pt x="12977" y="11604"/>
                  </a:cubicBezTo>
                  <a:cubicBezTo>
                    <a:pt x="12977" y="11604"/>
                    <a:pt x="14645" y="11404"/>
                    <a:pt x="14945" y="8769"/>
                  </a:cubicBezTo>
                  <a:cubicBezTo>
                    <a:pt x="14945" y="8769"/>
                    <a:pt x="13778" y="7368"/>
                    <a:pt x="10342" y="6967"/>
                  </a:cubicBezTo>
                  <a:cubicBezTo>
                    <a:pt x="11433" y="6626"/>
                    <a:pt x="12572" y="6456"/>
                    <a:pt x="13703" y="6456"/>
                  </a:cubicBezTo>
                  <a:cubicBezTo>
                    <a:pt x="14232" y="6456"/>
                    <a:pt x="14759" y="6493"/>
                    <a:pt x="15279" y="6567"/>
                  </a:cubicBezTo>
                  <a:cubicBezTo>
                    <a:pt x="15281" y="6568"/>
                    <a:pt x="15283" y="6568"/>
                    <a:pt x="15285" y="6568"/>
                  </a:cubicBezTo>
                  <a:cubicBezTo>
                    <a:pt x="15522" y="6568"/>
                    <a:pt x="16013" y="3216"/>
                    <a:pt x="16079" y="1663"/>
                  </a:cubicBezTo>
                  <a:cubicBezTo>
                    <a:pt x="16179" y="62"/>
                    <a:pt x="15545" y="196"/>
                    <a:pt x="14345" y="29"/>
                  </a:cubicBezTo>
                  <a:cubicBezTo>
                    <a:pt x="14166" y="10"/>
                    <a:pt x="13929" y="0"/>
                    <a:pt x="13652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7" name="Google Shape;260;p41">
              <a:extLst>
                <a:ext uri="{FF2B5EF4-FFF2-40B4-BE49-F238E27FC236}">
                  <a16:creationId xmlns:a16="http://schemas.microsoft.com/office/drawing/2014/main" id="{EDF749B4-5C33-86B8-CA90-29416F1A65BC}"/>
                </a:ext>
              </a:extLst>
            </p:cNvPr>
            <p:cNvSpPr/>
            <p:nvPr/>
          </p:nvSpPr>
          <p:spPr>
            <a:xfrm>
              <a:off x="5720100" y="3689075"/>
              <a:ext cx="310225" cy="317600"/>
            </a:xfrm>
            <a:custGeom>
              <a:avLst/>
              <a:gdLst/>
              <a:ahLst/>
              <a:cxnLst/>
              <a:rect l="l" t="t" r="r" b="b"/>
              <a:pathLst>
                <a:path w="12409" h="12704" extrusionOk="0">
                  <a:moveTo>
                    <a:pt x="12224" y="1"/>
                  </a:moveTo>
                  <a:cubicBezTo>
                    <a:pt x="12198" y="1"/>
                    <a:pt x="12170" y="9"/>
                    <a:pt x="12142" y="28"/>
                  </a:cubicBezTo>
                  <a:cubicBezTo>
                    <a:pt x="9240" y="995"/>
                    <a:pt x="1635" y="7533"/>
                    <a:pt x="33" y="12470"/>
                  </a:cubicBezTo>
                  <a:cubicBezTo>
                    <a:pt x="0" y="12570"/>
                    <a:pt x="33" y="12670"/>
                    <a:pt x="133" y="12703"/>
                  </a:cubicBezTo>
                  <a:lnTo>
                    <a:pt x="234" y="12703"/>
                  </a:lnTo>
                  <a:cubicBezTo>
                    <a:pt x="300" y="12703"/>
                    <a:pt x="334" y="12637"/>
                    <a:pt x="367" y="12603"/>
                  </a:cubicBezTo>
                  <a:cubicBezTo>
                    <a:pt x="1968" y="7733"/>
                    <a:pt x="9407" y="1328"/>
                    <a:pt x="12276" y="361"/>
                  </a:cubicBezTo>
                  <a:cubicBezTo>
                    <a:pt x="12376" y="328"/>
                    <a:pt x="12409" y="228"/>
                    <a:pt x="12376" y="128"/>
                  </a:cubicBezTo>
                  <a:cubicBezTo>
                    <a:pt x="12352" y="55"/>
                    <a:pt x="12293" y="1"/>
                    <a:pt x="122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8" name="Google Shape;261;p41">
              <a:extLst>
                <a:ext uri="{FF2B5EF4-FFF2-40B4-BE49-F238E27FC236}">
                  <a16:creationId xmlns:a16="http://schemas.microsoft.com/office/drawing/2014/main" id="{6D8AE5AD-12CA-03FD-0477-461570A4B4A8}"/>
                </a:ext>
              </a:extLst>
            </p:cNvPr>
            <p:cNvSpPr/>
            <p:nvPr/>
          </p:nvSpPr>
          <p:spPr>
            <a:xfrm>
              <a:off x="2899750" y="2951725"/>
              <a:ext cx="1027425" cy="1092475"/>
            </a:xfrm>
            <a:custGeom>
              <a:avLst/>
              <a:gdLst/>
              <a:ahLst/>
              <a:cxnLst/>
              <a:rect l="l" t="t" r="r" b="b"/>
              <a:pathLst>
                <a:path w="41097" h="43699" extrusionOk="0">
                  <a:moveTo>
                    <a:pt x="25719" y="0"/>
                  </a:moveTo>
                  <a:lnTo>
                    <a:pt x="0" y="14911"/>
                  </a:lnTo>
                  <a:lnTo>
                    <a:pt x="0" y="33091"/>
                  </a:lnTo>
                  <a:cubicBezTo>
                    <a:pt x="67" y="34125"/>
                    <a:pt x="601" y="35059"/>
                    <a:pt x="1468" y="35626"/>
                  </a:cubicBezTo>
                  <a:lnTo>
                    <a:pt x="13043" y="42397"/>
                  </a:lnTo>
                  <a:cubicBezTo>
                    <a:pt x="14561" y="43265"/>
                    <a:pt x="16554" y="43698"/>
                    <a:pt x="18547" y="43698"/>
                  </a:cubicBezTo>
                  <a:cubicBezTo>
                    <a:pt x="20540" y="43698"/>
                    <a:pt x="22533" y="43265"/>
                    <a:pt x="24051" y="42397"/>
                  </a:cubicBezTo>
                  <a:lnTo>
                    <a:pt x="38795" y="33858"/>
                  </a:lnTo>
                  <a:cubicBezTo>
                    <a:pt x="40329" y="32991"/>
                    <a:pt x="41096" y="31857"/>
                    <a:pt x="41096" y="30689"/>
                  </a:cubicBezTo>
                  <a:lnTo>
                    <a:pt x="41096" y="28654"/>
                  </a:lnTo>
                  <a:lnTo>
                    <a:pt x="27186" y="20749"/>
                  </a:lnTo>
                  <a:cubicBezTo>
                    <a:pt x="26319" y="20181"/>
                    <a:pt x="25785" y="19247"/>
                    <a:pt x="25719" y="18213"/>
                  </a:cubicBezTo>
                  <a:lnTo>
                    <a:pt x="25719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9" name="Google Shape;262;p41">
              <a:extLst>
                <a:ext uri="{FF2B5EF4-FFF2-40B4-BE49-F238E27FC236}">
                  <a16:creationId xmlns:a16="http://schemas.microsoft.com/office/drawing/2014/main" id="{90FD485E-664B-B354-C144-7BEFE6F2FF60}"/>
                </a:ext>
              </a:extLst>
            </p:cNvPr>
            <p:cNvSpPr/>
            <p:nvPr/>
          </p:nvSpPr>
          <p:spPr>
            <a:xfrm>
              <a:off x="2898900" y="3253600"/>
              <a:ext cx="155150" cy="657175"/>
            </a:xfrm>
            <a:custGeom>
              <a:avLst/>
              <a:gdLst/>
              <a:ahLst/>
              <a:cxnLst/>
              <a:rect l="l" t="t" r="r" b="b"/>
              <a:pathLst>
                <a:path w="6206" h="26287" extrusionOk="0">
                  <a:moveTo>
                    <a:pt x="4904" y="1"/>
                  </a:moveTo>
                  <a:lnTo>
                    <a:pt x="1" y="2836"/>
                  </a:lnTo>
                  <a:lnTo>
                    <a:pt x="1" y="21016"/>
                  </a:lnTo>
                  <a:cubicBezTo>
                    <a:pt x="68" y="22050"/>
                    <a:pt x="601" y="22984"/>
                    <a:pt x="1469" y="23551"/>
                  </a:cubicBezTo>
                  <a:lnTo>
                    <a:pt x="6205" y="26286"/>
                  </a:lnTo>
                  <a:lnTo>
                    <a:pt x="6205" y="24218"/>
                  </a:lnTo>
                  <a:lnTo>
                    <a:pt x="3270" y="22517"/>
                  </a:lnTo>
                  <a:cubicBezTo>
                    <a:pt x="2403" y="21950"/>
                    <a:pt x="1835" y="21016"/>
                    <a:pt x="1802" y="19982"/>
                  </a:cubicBezTo>
                  <a:lnTo>
                    <a:pt x="1802" y="5771"/>
                  </a:lnTo>
                  <a:lnTo>
                    <a:pt x="5238" y="3770"/>
                  </a:lnTo>
                  <a:cubicBezTo>
                    <a:pt x="5138" y="2536"/>
                    <a:pt x="5004" y="1235"/>
                    <a:pt x="490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" name="Google Shape;263;p41">
              <a:extLst>
                <a:ext uri="{FF2B5EF4-FFF2-40B4-BE49-F238E27FC236}">
                  <a16:creationId xmlns:a16="http://schemas.microsoft.com/office/drawing/2014/main" id="{9C359E61-1D4A-8DBF-7A0E-1197994953AD}"/>
                </a:ext>
              </a:extLst>
            </p:cNvPr>
            <p:cNvSpPr/>
            <p:nvPr/>
          </p:nvSpPr>
          <p:spPr>
            <a:xfrm>
              <a:off x="2943950" y="3025950"/>
              <a:ext cx="1002400" cy="966550"/>
            </a:xfrm>
            <a:custGeom>
              <a:avLst/>
              <a:gdLst/>
              <a:ahLst/>
              <a:cxnLst/>
              <a:rect l="l" t="t" r="r" b="b"/>
              <a:pathLst>
                <a:path w="40096" h="38662" extrusionOk="0">
                  <a:moveTo>
                    <a:pt x="25752" y="0"/>
                  </a:moveTo>
                  <a:lnTo>
                    <a:pt x="0" y="14877"/>
                  </a:lnTo>
                  <a:lnTo>
                    <a:pt x="0" y="29088"/>
                  </a:lnTo>
                  <a:cubicBezTo>
                    <a:pt x="33" y="30122"/>
                    <a:pt x="601" y="31056"/>
                    <a:pt x="1468" y="31623"/>
                  </a:cubicBezTo>
                  <a:lnTo>
                    <a:pt x="11275" y="37360"/>
                  </a:lnTo>
                  <a:cubicBezTo>
                    <a:pt x="12793" y="38228"/>
                    <a:pt x="14786" y="38661"/>
                    <a:pt x="16779" y="38661"/>
                  </a:cubicBezTo>
                  <a:cubicBezTo>
                    <a:pt x="18772" y="38661"/>
                    <a:pt x="20765" y="38228"/>
                    <a:pt x="22283" y="37360"/>
                  </a:cubicBezTo>
                  <a:lnTo>
                    <a:pt x="37027" y="28821"/>
                  </a:lnTo>
                  <a:cubicBezTo>
                    <a:pt x="40095" y="27053"/>
                    <a:pt x="40095" y="24217"/>
                    <a:pt x="37027" y="22450"/>
                  </a:cubicBezTo>
                  <a:lnTo>
                    <a:pt x="27220" y="16745"/>
                  </a:lnTo>
                  <a:cubicBezTo>
                    <a:pt x="26352" y="16178"/>
                    <a:pt x="25819" y="15244"/>
                    <a:pt x="25752" y="14210"/>
                  </a:cubicBezTo>
                  <a:lnTo>
                    <a:pt x="25752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1" name="Google Shape;264;p41">
              <a:extLst>
                <a:ext uri="{FF2B5EF4-FFF2-40B4-BE49-F238E27FC236}">
                  <a16:creationId xmlns:a16="http://schemas.microsoft.com/office/drawing/2014/main" id="{19633E56-7C58-A5B2-8DAB-96959F0957B5}"/>
                </a:ext>
              </a:extLst>
            </p:cNvPr>
            <p:cNvSpPr/>
            <p:nvPr/>
          </p:nvSpPr>
          <p:spPr>
            <a:xfrm>
              <a:off x="2943950" y="3025950"/>
              <a:ext cx="755550" cy="833125"/>
            </a:xfrm>
            <a:custGeom>
              <a:avLst/>
              <a:gdLst/>
              <a:ahLst/>
              <a:cxnLst/>
              <a:rect l="l" t="t" r="r" b="b"/>
              <a:pathLst>
                <a:path w="30222" h="33325" extrusionOk="0">
                  <a:moveTo>
                    <a:pt x="25752" y="0"/>
                  </a:moveTo>
                  <a:lnTo>
                    <a:pt x="0" y="14877"/>
                  </a:lnTo>
                  <a:lnTo>
                    <a:pt x="0" y="29088"/>
                  </a:lnTo>
                  <a:cubicBezTo>
                    <a:pt x="33" y="30122"/>
                    <a:pt x="601" y="31056"/>
                    <a:pt x="1468" y="31623"/>
                  </a:cubicBezTo>
                  <a:lnTo>
                    <a:pt x="4403" y="33324"/>
                  </a:lnTo>
                  <a:lnTo>
                    <a:pt x="30222" y="18480"/>
                  </a:lnTo>
                  <a:lnTo>
                    <a:pt x="27220" y="16745"/>
                  </a:lnTo>
                  <a:cubicBezTo>
                    <a:pt x="26352" y="16178"/>
                    <a:pt x="25819" y="15244"/>
                    <a:pt x="25752" y="14210"/>
                  </a:cubicBezTo>
                  <a:lnTo>
                    <a:pt x="257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2" name="Google Shape;265;p41">
              <a:extLst>
                <a:ext uri="{FF2B5EF4-FFF2-40B4-BE49-F238E27FC236}">
                  <a16:creationId xmlns:a16="http://schemas.microsoft.com/office/drawing/2014/main" id="{D7EBB589-152D-F712-7DE2-16C867F64DA6}"/>
                </a:ext>
              </a:extLst>
            </p:cNvPr>
            <p:cNvSpPr/>
            <p:nvPr/>
          </p:nvSpPr>
          <p:spPr>
            <a:xfrm>
              <a:off x="3369250" y="3668075"/>
              <a:ext cx="557925" cy="376125"/>
            </a:xfrm>
            <a:custGeom>
              <a:avLst/>
              <a:gdLst/>
              <a:ahLst/>
              <a:cxnLst/>
              <a:rect l="l" t="t" r="r" b="b"/>
              <a:pathLst>
                <a:path w="22317" h="15045" extrusionOk="0">
                  <a:moveTo>
                    <a:pt x="22316" y="0"/>
                  </a:moveTo>
                  <a:cubicBezTo>
                    <a:pt x="22316" y="1134"/>
                    <a:pt x="21549" y="2269"/>
                    <a:pt x="20015" y="3169"/>
                  </a:cubicBezTo>
                  <a:lnTo>
                    <a:pt x="5271" y="11709"/>
                  </a:lnTo>
                  <a:cubicBezTo>
                    <a:pt x="3670" y="12576"/>
                    <a:pt x="1835" y="13010"/>
                    <a:pt x="0" y="13010"/>
                  </a:cubicBezTo>
                  <a:lnTo>
                    <a:pt x="0" y="15044"/>
                  </a:lnTo>
                  <a:cubicBezTo>
                    <a:pt x="1835" y="15044"/>
                    <a:pt x="3670" y="14611"/>
                    <a:pt x="5271" y="13743"/>
                  </a:cubicBezTo>
                  <a:lnTo>
                    <a:pt x="20015" y="5204"/>
                  </a:lnTo>
                  <a:cubicBezTo>
                    <a:pt x="21549" y="4337"/>
                    <a:pt x="22316" y="3203"/>
                    <a:pt x="22316" y="2035"/>
                  </a:cubicBezTo>
                  <a:lnTo>
                    <a:pt x="22316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3" name="Google Shape;266;p41">
              <a:extLst>
                <a:ext uri="{FF2B5EF4-FFF2-40B4-BE49-F238E27FC236}">
                  <a16:creationId xmlns:a16="http://schemas.microsoft.com/office/drawing/2014/main" id="{199F0528-940B-C9CE-B7A4-7BF982EB66B4}"/>
                </a:ext>
              </a:extLst>
            </p:cNvPr>
            <p:cNvSpPr/>
            <p:nvPr/>
          </p:nvSpPr>
          <p:spPr>
            <a:xfrm>
              <a:off x="1866500" y="456475"/>
              <a:ext cx="2669425" cy="3797150"/>
            </a:xfrm>
            <a:custGeom>
              <a:avLst/>
              <a:gdLst/>
              <a:ahLst/>
              <a:cxnLst/>
              <a:rect l="l" t="t" r="r" b="b"/>
              <a:pathLst>
                <a:path w="106777" h="151886" extrusionOk="0">
                  <a:moveTo>
                    <a:pt x="103336" y="1"/>
                  </a:moveTo>
                  <a:cubicBezTo>
                    <a:pt x="102701" y="1"/>
                    <a:pt x="102064" y="160"/>
                    <a:pt x="101473" y="473"/>
                  </a:cubicBezTo>
                  <a:lnTo>
                    <a:pt x="1835" y="58014"/>
                  </a:lnTo>
                  <a:cubicBezTo>
                    <a:pt x="735" y="58714"/>
                    <a:pt x="67" y="59882"/>
                    <a:pt x="1" y="61183"/>
                  </a:cubicBezTo>
                  <a:lnTo>
                    <a:pt x="1" y="148378"/>
                  </a:lnTo>
                  <a:cubicBezTo>
                    <a:pt x="34" y="149613"/>
                    <a:pt x="668" y="150780"/>
                    <a:pt x="1735" y="151481"/>
                  </a:cubicBezTo>
                  <a:cubicBezTo>
                    <a:pt x="2262" y="151752"/>
                    <a:pt x="2842" y="151886"/>
                    <a:pt x="3425" y="151886"/>
                  </a:cubicBezTo>
                  <a:cubicBezTo>
                    <a:pt x="4060" y="151886"/>
                    <a:pt x="4697" y="151727"/>
                    <a:pt x="5271" y="151414"/>
                  </a:cubicBezTo>
                  <a:lnTo>
                    <a:pt x="104942" y="93873"/>
                  </a:lnTo>
                  <a:cubicBezTo>
                    <a:pt x="106010" y="93172"/>
                    <a:pt x="106710" y="92005"/>
                    <a:pt x="106777" y="90704"/>
                  </a:cubicBezTo>
                  <a:lnTo>
                    <a:pt x="106777" y="3508"/>
                  </a:lnTo>
                  <a:cubicBezTo>
                    <a:pt x="106710" y="2274"/>
                    <a:pt x="106076" y="1106"/>
                    <a:pt x="105042" y="406"/>
                  </a:cubicBezTo>
                  <a:cubicBezTo>
                    <a:pt x="104500" y="134"/>
                    <a:pt x="103919" y="1"/>
                    <a:pt x="10333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4" name="Google Shape;267;p41">
              <a:extLst>
                <a:ext uri="{FF2B5EF4-FFF2-40B4-BE49-F238E27FC236}">
                  <a16:creationId xmlns:a16="http://schemas.microsoft.com/office/drawing/2014/main" id="{CFF92868-3832-0E9E-ADA8-6A3484BE9E4A}"/>
                </a:ext>
              </a:extLst>
            </p:cNvPr>
            <p:cNvSpPr/>
            <p:nvPr/>
          </p:nvSpPr>
          <p:spPr>
            <a:xfrm>
              <a:off x="1952650" y="511475"/>
              <a:ext cx="2583275" cy="3736900"/>
            </a:xfrm>
            <a:custGeom>
              <a:avLst/>
              <a:gdLst/>
              <a:ahLst/>
              <a:cxnLst/>
              <a:rect l="l" t="t" r="r" b="b"/>
              <a:pathLst>
                <a:path w="103331" h="149476" extrusionOk="0">
                  <a:moveTo>
                    <a:pt x="102302" y="0"/>
                  </a:moveTo>
                  <a:cubicBezTo>
                    <a:pt x="102058" y="0"/>
                    <a:pt x="101784" y="78"/>
                    <a:pt x="101496" y="241"/>
                  </a:cubicBezTo>
                  <a:lnTo>
                    <a:pt x="1858" y="57782"/>
                  </a:lnTo>
                  <a:cubicBezTo>
                    <a:pt x="758" y="58516"/>
                    <a:pt x="91" y="59683"/>
                    <a:pt x="24" y="60984"/>
                  </a:cubicBezTo>
                  <a:lnTo>
                    <a:pt x="24" y="148147"/>
                  </a:lnTo>
                  <a:cubicBezTo>
                    <a:pt x="0" y="148993"/>
                    <a:pt x="408" y="149475"/>
                    <a:pt x="1001" y="149475"/>
                  </a:cubicBezTo>
                  <a:cubicBezTo>
                    <a:pt x="1249" y="149475"/>
                    <a:pt x="1530" y="149391"/>
                    <a:pt x="1825" y="149214"/>
                  </a:cubicBezTo>
                  <a:lnTo>
                    <a:pt x="101496" y="91706"/>
                  </a:lnTo>
                  <a:cubicBezTo>
                    <a:pt x="102564" y="91006"/>
                    <a:pt x="103264" y="89805"/>
                    <a:pt x="103331" y="88537"/>
                  </a:cubicBezTo>
                  <a:lnTo>
                    <a:pt x="103331" y="1308"/>
                  </a:lnTo>
                  <a:cubicBezTo>
                    <a:pt x="103331" y="476"/>
                    <a:pt x="102908" y="0"/>
                    <a:pt x="102302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5" name="Google Shape;268;p41">
              <a:extLst>
                <a:ext uri="{FF2B5EF4-FFF2-40B4-BE49-F238E27FC236}">
                  <a16:creationId xmlns:a16="http://schemas.microsoft.com/office/drawing/2014/main" id="{BFA6806B-FA2D-275D-0594-286B4B3142C5}"/>
                </a:ext>
              </a:extLst>
            </p:cNvPr>
            <p:cNvSpPr/>
            <p:nvPr/>
          </p:nvSpPr>
          <p:spPr>
            <a:xfrm>
              <a:off x="2038300" y="652500"/>
              <a:ext cx="2410900" cy="3294725"/>
            </a:xfrm>
            <a:custGeom>
              <a:avLst/>
              <a:gdLst/>
              <a:ahLst/>
              <a:cxnLst/>
              <a:rect l="l" t="t" r="r" b="b"/>
              <a:pathLst>
                <a:path w="96436" h="131789" extrusionOk="0">
                  <a:moveTo>
                    <a:pt x="95803" y="1"/>
                  </a:moveTo>
                  <a:cubicBezTo>
                    <a:pt x="95660" y="1"/>
                    <a:pt x="95501" y="44"/>
                    <a:pt x="95335" y="137"/>
                  </a:cubicBezTo>
                  <a:lnTo>
                    <a:pt x="1101" y="54543"/>
                  </a:lnTo>
                  <a:cubicBezTo>
                    <a:pt x="467" y="54976"/>
                    <a:pt x="67" y="55677"/>
                    <a:pt x="0" y="56444"/>
                  </a:cubicBezTo>
                  <a:lnTo>
                    <a:pt x="0" y="130997"/>
                  </a:lnTo>
                  <a:cubicBezTo>
                    <a:pt x="0" y="131493"/>
                    <a:pt x="251" y="131789"/>
                    <a:pt x="611" y="131789"/>
                  </a:cubicBezTo>
                  <a:cubicBezTo>
                    <a:pt x="759" y="131789"/>
                    <a:pt x="926" y="131738"/>
                    <a:pt x="1101" y="131631"/>
                  </a:cubicBezTo>
                  <a:lnTo>
                    <a:pt x="95335" y="77259"/>
                  </a:lnTo>
                  <a:cubicBezTo>
                    <a:pt x="96002" y="76825"/>
                    <a:pt x="96402" y="76125"/>
                    <a:pt x="96436" y="75324"/>
                  </a:cubicBezTo>
                  <a:lnTo>
                    <a:pt x="96436" y="804"/>
                  </a:lnTo>
                  <a:cubicBezTo>
                    <a:pt x="96436" y="298"/>
                    <a:pt x="96174" y="1"/>
                    <a:pt x="95803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6" name="Google Shape;269;p41">
              <a:extLst>
                <a:ext uri="{FF2B5EF4-FFF2-40B4-BE49-F238E27FC236}">
                  <a16:creationId xmlns:a16="http://schemas.microsoft.com/office/drawing/2014/main" id="{F8555DA7-0045-CAC5-D245-567C45D57529}"/>
                </a:ext>
              </a:extLst>
            </p:cNvPr>
            <p:cNvSpPr/>
            <p:nvPr/>
          </p:nvSpPr>
          <p:spPr>
            <a:xfrm>
              <a:off x="2038300" y="652500"/>
              <a:ext cx="2410900" cy="3294725"/>
            </a:xfrm>
            <a:custGeom>
              <a:avLst/>
              <a:gdLst/>
              <a:ahLst/>
              <a:cxnLst/>
              <a:rect l="l" t="t" r="r" b="b"/>
              <a:pathLst>
                <a:path w="96436" h="131789" extrusionOk="0">
                  <a:moveTo>
                    <a:pt x="95803" y="1"/>
                  </a:moveTo>
                  <a:cubicBezTo>
                    <a:pt x="95660" y="1"/>
                    <a:pt x="95501" y="44"/>
                    <a:pt x="95335" y="137"/>
                  </a:cubicBezTo>
                  <a:lnTo>
                    <a:pt x="1101" y="54543"/>
                  </a:lnTo>
                  <a:cubicBezTo>
                    <a:pt x="467" y="54976"/>
                    <a:pt x="67" y="55677"/>
                    <a:pt x="0" y="56444"/>
                  </a:cubicBezTo>
                  <a:lnTo>
                    <a:pt x="0" y="130997"/>
                  </a:lnTo>
                  <a:cubicBezTo>
                    <a:pt x="0" y="131493"/>
                    <a:pt x="251" y="131789"/>
                    <a:pt x="611" y="131789"/>
                  </a:cubicBezTo>
                  <a:cubicBezTo>
                    <a:pt x="759" y="131789"/>
                    <a:pt x="926" y="131738"/>
                    <a:pt x="1101" y="131631"/>
                  </a:cubicBezTo>
                  <a:lnTo>
                    <a:pt x="95335" y="77259"/>
                  </a:lnTo>
                  <a:cubicBezTo>
                    <a:pt x="96002" y="76825"/>
                    <a:pt x="96402" y="76125"/>
                    <a:pt x="96436" y="75324"/>
                  </a:cubicBezTo>
                  <a:lnTo>
                    <a:pt x="96436" y="804"/>
                  </a:lnTo>
                  <a:cubicBezTo>
                    <a:pt x="96436" y="298"/>
                    <a:pt x="96174" y="1"/>
                    <a:pt x="958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7" name="Google Shape;270;p41">
              <a:extLst>
                <a:ext uri="{FF2B5EF4-FFF2-40B4-BE49-F238E27FC236}">
                  <a16:creationId xmlns:a16="http://schemas.microsoft.com/office/drawing/2014/main" id="{BB0F7BBB-88B9-706B-B2EB-01D7F9955878}"/>
                </a:ext>
              </a:extLst>
            </p:cNvPr>
            <p:cNvSpPr/>
            <p:nvPr/>
          </p:nvSpPr>
          <p:spPr>
            <a:xfrm>
              <a:off x="3209125" y="3312275"/>
              <a:ext cx="101250" cy="122325"/>
            </a:xfrm>
            <a:custGeom>
              <a:avLst/>
              <a:gdLst/>
              <a:ahLst/>
              <a:cxnLst/>
              <a:rect l="l" t="t" r="r" b="b"/>
              <a:pathLst>
                <a:path w="4050" h="4893" extrusionOk="0">
                  <a:moveTo>
                    <a:pt x="2736" y="456"/>
                  </a:moveTo>
                  <a:cubicBezTo>
                    <a:pt x="2836" y="456"/>
                    <a:pt x="2969" y="489"/>
                    <a:pt x="3070" y="556"/>
                  </a:cubicBezTo>
                  <a:cubicBezTo>
                    <a:pt x="3370" y="756"/>
                    <a:pt x="3537" y="1123"/>
                    <a:pt x="3470" y="1490"/>
                  </a:cubicBezTo>
                  <a:cubicBezTo>
                    <a:pt x="3436" y="2624"/>
                    <a:pt x="2836" y="3658"/>
                    <a:pt x="1869" y="4292"/>
                  </a:cubicBezTo>
                  <a:cubicBezTo>
                    <a:pt x="1695" y="4475"/>
                    <a:pt x="1482" y="4555"/>
                    <a:pt x="1273" y="4555"/>
                  </a:cubicBezTo>
                  <a:cubicBezTo>
                    <a:pt x="762" y="4555"/>
                    <a:pt x="278" y="4074"/>
                    <a:pt x="468" y="3458"/>
                  </a:cubicBezTo>
                  <a:cubicBezTo>
                    <a:pt x="534" y="2324"/>
                    <a:pt x="1135" y="1290"/>
                    <a:pt x="2069" y="656"/>
                  </a:cubicBezTo>
                  <a:cubicBezTo>
                    <a:pt x="2269" y="522"/>
                    <a:pt x="2502" y="456"/>
                    <a:pt x="2736" y="456"/>
                  </a:cubicBezTo>
                  <a:close/>
                  <a:moveTo>
                    <a:pt x="2662" y="0"/>
                  </a:moveTo>
                  <a:cubicBezTo>
                    <a:pt x="2392" y="0"/>
                    <a:pt x="2114" y="89"/>
                    <a:pt x="1869" y="289"/>
                  </a:cubicBezTo>
                  <a:cubicBezTo>
                    <a:pt x="768" y="989"/>
                    <a:pt x="101" y="2157"/>
                    <a:pt x="34" y="3458"/>
                  </a:cubicBezTo>
                  <a:cubicBezTo>
                    <a:pt x="1" y="3958"/>
                    <a:pt x="234" y="4459"/>
                    <a:pt x="634" y="4759"/>
                  </a:cubicBezTo>
                  <a:cubicBezTo>
                    <a:pt x="801" y="4859"/>
                    <a:pt x="1001" y="4892"/>
                    <a:pt x="1202" y="4892"/>
                  </a:cubicBezTo>
                  <a:cubicBezTo>
                    <a:pt x="1502" y="4892"/>
                    <a:pt x="1802" y="4792"/>
                    <a:pt x="2069" y="4625"/>
                  </a:cubicBezTo>
                  <a:cubicBezTo>
                    <a:pt x="3170" y="3925"/>
                    <a:pt x="3837" y="2757"/>
                    <a:pt x="3903" y="1456"/>
                  </a:cubicBezTo>
                  <a:cubicBezTo>
                    <a:pt x="4049" y="631"/>
                    <a:pt x="3383" y="0"/>
                    <a:pt x="2662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8" name="Google Shape;271;p41">
              <a:extLst>
                <a:ext uri="{FF2B5EF4-FFF2-40B4-BE49-F238E27FC236}">
                  <a16:creationId xmlns:a16="http://schemas.microsoft.com/office/drawing/2014/main" id="{0C1A0492-EB71-510B-81DB-03C00484C988}"/>
                </a:ext>
              </a:extLst>
            </p:cNvPr>
            <p:cNvSpPr/>
            <p:nvPr/>
          </p:nvSpPr>
          <p:spPr>
            <a:xfrm>
              <a:off x="2432750" y="1007000"/>
              <a:ext cx="2425075" cy="3217675"/>
            </a:xfrm>
            <a:custGeom>
              <a:avLst/>
              <a:gdLst/>
              <a:ahLst/>
              <a:cxnLst/>
              <a:rect l="l" t="t" r="r" b="b"/>
              <a:pathLst>
                <a:path w="97003" h="128707" extrusionOk="0">
                  <a:moveTo>
                    <a:pt x="97003" y="0"/>
                  </a:moveTo>
                  <a:lnTo>
                    <a:pt x="0" y="55974"/>
                  </a:lnTo>
                  <a:lnTo>
                    <a:pt x="0" y="127458"/>
                  </a:lnTo>
                  <a:cubicBezTo>
                    <a:pt x="0" y="128200"/>
                    <a:pt x="589" y="128707"/>
                    <a:pt x="1240" y="128707"/>
                  </a:cubicBezTo>
                  <a:cubicBezTo>
                    <a:pt x="1437" y="128707"/>
                    <a:pt x="1641" y="128660"/>
                    <a:pt x="1835" y="128559"/>
                  </a:cubicBezTo>
                  <a:lnTo>
                    <a:pt x="3569" y="127558"/>
                  </a:lnTo>
                  <a:lnTo>
                    <a:pt x="95201" y="74721"/>
                  </a:lnTo>
                  <a:cubicBezTo>
                    <a:pt x="96269" y="74020"/>
                    <a:pt x="96936" y="72853"/>
                    <a:pt x="97003" y="71585"/>
                  </a:cubicBezTo>
                  <a:lnTo>
                    <a:pt x="97003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9" name="Google Shape;272;p41">
              <a:extLst>
                <a:ext uri="{FF2B5EF4-FFF2-40B4-BE49-F238E27FC236}">
                  <a16:creationId xmlns:a16="http://schemas.microsoft.com/office/drawing/2014/main" id="{9DB99361-F4FA-1DC2-34E0-FCA5F601BB6C}"/>
                </a:ext>
              </a:extLst>
            </p:cNvPr>
            <p:cNvSpPr/>
            <p:nvPr/>
          </p:nvSpPr>
          <p:spPr>
            <a:xfrm>
              <a:off x="2432750" y="1007825"/>
              <a:ext cx="2425075" cy="3217325"/>
            </a:xfrm>
            <a:custGeom>
              <a:avLst/>
              <a:gdLst/>
              <a:ahLst/>
              <a:cxnLst/>
              <a:rect l="l" t="t" r="r" b="b"/>
              <a:pathLst>
                <a:path w="97003" h="128693" extrusionOk="0">
                  <a:moveTo>
                    <a:pt x="96602" y="701"/>
                  </a:moveTo>
                  <a:lnTo>
                    <a:pt x="96602" y="71552"/>
                  </a:lnTo>
                  <a:cubicBezTo>
                    <a:pt x="96536" y="72653"/>
                    <a:pt x="95935" y="73687"/>
                    <a:pt x="95001" y="74321"/>
                  </a:cubicBezTo>
                  <a:lnTo>
                    <a:pt x="3369" y="127158"/>
                  </a:lnTo>
                  <a:lnTo>
                    <a:pt x="1635" y="128159"/>
                  </a:lnTo>
                  <a:cubicBezTo>
                    <a:pt x="1501" y="128226"/>
                    <a:pt x="1368" y="128259"/>
                    <a:pt x="1201" y="128259"/>
                  </a:cubicBezTo>
                  <a:cubicBezTo>
                    <a:pt x="1001" y="128259"/>
                    <a:pt x="801" y="128192"/>
                    <a:pt x="634" y="128026"/>
                  </a:cubicBezTo>
                  <a:cubicBezTo>
                    <a:pt x="467" y="127892"/>
                    <a:pt x="400" y="127659"/>
                    <a:pt x="400" y="127425"/>
                  </a:cubicBezTo>
                  <a:lnTo>
                    <a:pt x="400" y="56174"/>
                  </a:lnTo>
                  <a:lnTo>
                    <a:pt x="96602" y="701"/>
                  </a:lnTo>
                  <a:close/>
                  <a:moveTo>
                    <a:pt x="97003" y="1"/>
                  </a:moveTo>
                  <a:lnTo>
                    <a:pt x="0" y="55941"/>
                  </a:lnTo>
                  <a:lnTo>
                    <a:pt x="0" y="127425"/>
                  </a:lnTo>
                  <a:cubicBezTo>
                    <a:pt x="0" y="128126"/>
                    <a:pt x="534" y="128693"/>
                    <a:pt x="1234" y="128693"/>
                  </a:cubicBezTo>
                  <a:cubicBezTo>
                    <a:pt x="1468" y="128693"/>
                    <a:pt x="1668" y="128626"/>
                    <a:pt x="1868" y="128526"/>
                  </a:cubicBezTo>
                  <a:lnTo>
                    <a:pt x="3569" y="127525"/>
                  </a:lnTo>
                  <a:lnTo>
                    <a:pt x="95201" y="74688"/>
                  </a:lnTo>
                  <a:cubicBezTo>
                    <a:pt x="96269" y="73987"/>
                    <a:pt x="96936" y="72820"/>
                    <a:pt x="97003" y="71552"/>
                  </a:cubicBezTo>
                  <a:lnTo>
                    <a:pt x="97003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40" name="Google Shape;273;p41">
              <a:extLst>
                <a:ext uri="{FF2B5EF4-FFF2-40B4-BE49-F238E27FC236}">
                  <a16:creationId xmlns:a16="http://schemas.microsoft.com/office/drawing/2014/main" id="{85839EF4-6545-06D7-9B15-0143795B2BD7}"/>
                </a:ext>
              </a:extLst>
            </p:cNvPr>
            <p:cNvSpPr/>
            <p:nvPr/>
          </p:nvSpPr>
          <p:spPr>
            <a:xfrm>
              <a:off x="2374375" y="973650"/>
              <a:ext cx="2483450" cy="1432700"/>
            </a:xfrm>
            <a:custGeom>
              <a:avLst/>
              <a:gdLst/>
              <a:ahLst/>
              <a:cxnLst/>
              <a:rect l="l" t="t" r="r" b="b"/>
              <a:pathLst>
                <a:path w="99338" h="57308" extrusionOk="0">
                  <a:moveTo>
                    <a:pt x="97036" y="0"/>
                  </a:moveTo>
                  <a:lnTo>
                    <a:pt x="0" y="55973"/>
                  </a:lnTo>
                  <a:lnTo>
                    <a:pt x="2335" y="57308"/>
                  </a:lnTo>
                  <a:lnTo>
                    <a:pt x="99338" y="1334"/>
                  </a:lnTo>
                  <a:lnTo>
                    <a:pt x="97036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41" name="Google Shape;274;p41">
              <a:extLst>
                <a:ext uri="{FF2B5EF4-FFF2-40B4-BE49-F238E27FC236}">
                  <a16:creationId xmlns:a16="http://schemas.microsoft.com/office/drawing/2014/main" id="{557380D5-8BD7-8E01-3220-241BEF031327}"/>
                </a:ext>
              </a:extLst>
            </p:cNvPr>
            <p:cNvSpPr/>
            <p:nvPr/>
          </p:nvSpPr>
          <p:spPr>
            <a:xfrm>
              <a:off x="2374375" y="2372975"/>
              <a:ext cx="74225" cy="1848025"/>
            </a:xfrm>
            <a:custGeom>
              <a:avLst/>
              <a:gdLst/>
              <a:ahLst/>
              <a:cxnLst/>
              <a:rect l="l" t="t" r="r" b="b"/>
              <a:pathLst>
                <a:path w="2969" h="73921" extrusionOk="0">
                  <a:moveTo>
                    <a:pt x="0" y="0"/>
                  </a:moveTo>
                  <a:lnTo>
                    <a:pt x="0" y="71118"/>
                  </a:lnTo>
                  <a:cubicBezTo>
                    <a:pt x="0" y="71185"/>
                    <a:pt x="0" y="71285"/>
                    <a:pt x="0" y="71385"/>
                  </a:cubicBezTo>
                  <a:cubicBezTo>
                    <a:pt x="100" y="71952"/>
                    <a:pt x="434" y="72486"/>
                    <a:pt x="968" y="72786"/>
                  </a:cubicBezTo>
                  <a:lnTo>
                    <a:pt x="2869" y="73887"/>
                  </a:lnTo>
                  <a:lnTo>
                    <a:pt x="2969" y="73920"/>
                  </a:lnTo>
                  <a:cubicBezTo>
                    <a:pt x="2569" y="73720"/>
                    <a:pt x="2335" y="73286"/>
                    <a:pt x="2335" y="72819"/>
                  </a:cubicBezTo>
                  <a:lnTo>
                    <a:pt x="2335" y="1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42" name="Google Shape;275;p41">
              <a:extLst>
                <a:ext uri="{FF2B5EF4-FFF2-40B4-BE49-F238E27FC236}">
                  <a16:creationId xmlns:a16="http://schemas.microsoft.com/office/drawing/2014/main" id="{F15E0597-AB12-64F0-1749-EFAD17FF6C2A}"/>
                </a:ext>
              </a:extLst>
            </p:cNvPr>
            <p:cNvSpPr/>
            <p:nvPr/>
          </p:nvSpPr>
          <p:spPr>
            <a:xfrm>
              <a:off x="2374375" y="835425"/>
              <a:ext cx="2483450" cy="1570925"/>
            </a:xfrm>
            <a:custGeom>
              <a:avLst/>
              <a:gdLst/>
              <a:ahLst/>
              <a:cxnLst/>
              <a:rect l="l" t="t" r="r" b="b"/>
              <a:pathLst>
                <a:path w="99338" h="62837" extrusionOk="0">
                  <a:moveTo>
                    <a:pt x="97036" y="0"/>
                  </a:moveTo>
                  <a:cubicBezTo>
                    <a:pt x="96728" y="0"/>
                    <a:pt x="96419" y="75"/>
                    <a:pt x="96135" y="225"/>
                  </a:cubicBezTo>
                  <a:lnTo>
                    <a:pt x="901" y="55131"/>
                  </a:lnTo>
                  <a:cubicBezTo>
                    <a:pt x="367" y="55465"/>
                    <a:pt x="34" y="56065"/>
                    <a:pt x="0" y="56699"/>
                  </a:cubicBezTo>
                  <a:lnTo>
                    <a:pt x="0" y="61536"/>
                  </a:lnTo>
                  <a:lnTo>
                    <a:pt x="2335" y="62837"/>
                  </a:lnTo>
                  <a:lnTo>
                    <a:pt x="99338" y="6897"/>
                  </a:lnTo>
                  <a:lnTo>
                    <a:pt x="99338" y="2060"/>
                  </a:lnTo>
                  <a:cubicBezTo>
                    <a:pt x="99304" y="1426"/>
                    <a:pt x="98971" y="859"/>
                    <a:pt x="98437" y="525"/>
                  </a:cubicBezTo>
                  <a:lnTo>
                    <a:pt x="97937" y="225"/>
                  </a:lnTo>
                  <a:cubicBezTo>
                    <a:pt x="97653" y="75"/>
                    <a:pt x="97345" y="0"/>
                    <a:pt x="97036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43" name="Google Shape;276;p41">
              <a:extLst>
                <a:ext uri="{FF2B5EF4-FFF2-40B4-BE49-F238E27FC236}">
                  <a16:creationId xmlns:a16="http://schemas.microsoft.com/office/drawing/2014/main" id="{62B03F40-B8BE-4A2C-5380-ED0B88DAAB7F}"/>
                </a:ext>
              </a:extLst>
            </p:cNvPr>
            <p:cNvSpPr/>
            <p:nvPr/>
          </p:nvSpPr>
          <p:spPr>
            <a:xfrm>
              <a:off x="2374375" y="835425"/>
              <a:ext cx="2483450" cy="1570925"/>
            </a:xfrm>
            <a:custGeom>
              <a:avLst/>
              <a:gdLst/>
              <a:ahLst/>
              <a:cxnLst/>
              <a:rect l="l" t="t" r="r" b="b"/>
              <a:pathLst>
                <a:path w="99338" h="62837" extrusionOk="0">
                  <a:moveTo>
                    <a:pt x="97036" y="0"/>
                  </a:moveTo>
                  <a:cubicBezTo>
                    <a:pt x="96728" y="0"/>
                    <a:pt x="96419" y="75"/>
                    <a:pt x="96135" y="225"/>
                  </a:cubicBezTo>
                  <a:lnTo>
                    <a:pt x="901" y="55131"/>
                  </a:lnTo>
                  <a:cubicBezTo>
                    <a:pt x="367" y="55465"/>
                    <a:pt x="34" y="56065"/>
                    <a:pt x="0" y="56699"/>
                  </a:cubicBezTo>
                  <a:lnTo>
                    <a:pt x="0" y="61536"/>
                  </a:lnTo>
                  <a:lnTo>
                    <a:pt x="2335" y="62837"/>
                  </a:lnTo>
                  <a:lnTo>
                    <a:pt x="99338" y="6897"/>
                  </a:lnTo>
                  <a:lnTo>
                    <a:pt x="99338" y="2060"/>
                  </a:lnTo>
                  <a:cubicBezTo>
                    <a:pt x="99304" y="1426"/>
                    <a:pt x="98971" y="859"/>
                    <a:pt x="98437" y="525"/>
                  </a:cubicBezTo>
                  <a:lnTo>
                    <a:pt x="97937" y="225"/>
                  </a:lnTo>
                  <a:cubicBezTo>
                    <a:pt x="97653" y="75"/>
                    <a:pt x="97345" y="0"/>
                    <a:pt x="970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44" name="Google Shape;277;p41">
              <a:extLst>
                <a:ext uri="{FF2B5EF4-FFF2-40B4-BE49-F238E27FC236}">
                  <a16:creationId xmlns:a16="http://schemas.microsoft.com/office/drawing/2014/main" id="{8A7A5124-C1F3-B359-A00C-44FD54736DB6}"/>
                </a:ext>
              </a:extLst>
            </p:cNvPr>
            <p:cNvSpPr/>
            <p:nvPr/>
          </p:nvSpPr>
          <p:spPr>
            <a:xfrm>
              <a:off x="2432750" y="871125"/>
              <a:ext cx="2425075" cy="1535225"/>
            </a:xfrm>
            <a:custGeom>
              <a:avLst/>
              <a:gdLst/>
              <a:ahLst/>
              <a:cxnLst/>
              <a:rect l="l" t="t" r="r" b="b"/>
              <a:pathLst>
                <a:path w="97003" h="61409" extrusionOk="0">
                  <a:moveTo>
                    <a:pt x="96515" y="0"/>
                  </a:moveTo>
                  <a:cubicBezTo>
                    <a:pt x="96391" y="0"/>
                    <a:pt x="96251" y="42"/>
                    <a:pt x="96102" y="132"/>
                  </a:cubicBezTo>
                  <a:lnTo>
                    <a:pt x="901" y="55038"/>
                  </a:lnTo>
                  <a:cubicBezTo>
                    <a:pt x="367" y="55371"/>
                    <a:pt x="34" y="55972"/>
                    <a:pt x="0" y="56605"/>
                  </a:cubicBezTo>
                  <a:lnTo>
                    <a:pt x="0" y="61409"/>
                  </a:lnTo>
                  <a:lnTo>
                    <a:pt x="97003" y="5469"/>
                  </a:lnTo>
                  <a:lnTo>
                    <a:pt x="97003" y="632"/>
                  </a:lnTo>
                  <a:cubicBezTo>
                    <a:pt x="97003" y="234"/>
                    <a:pt x="96805" y="0"/>
                    <a:pt x="96515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45" name="Google Shape;278;p41">
              <a:extLst>
                <a:ext uri="{FF2B5EF4-FFF2-40B4-BE49-F238E27FC236}">
                  <a16:creationId xmlns:a16="http://schemas.microsoft.com/office/drawing/2014/main" id="{0BD2CA1B-CEBA-C907-E312-32E6795D4004}"/>
                </a:ext>
              </a:extLst>
            </p:cNvPr>
            <p:cNvSpPr/>
            <p:nvPr/>
          </p:nvSpPr>
          <p:spPr>
            <a:xfrm>
              <a:off x="2432750" y="871125"/>
              <a:ext cx="2425075" cy="1535225"/>
            </a:xfrm>
            <a:custGeom>
              <a:avLst/>
              <a:gdLst/>
              <a:ahLst/>
              <a:cxnLst/>
              <a:rect l="l" t="t" r="r" b="b"/>
              <a:pathLst>
                <a:path w="97003" h="61409" extrusionOk="0">
                  <a:moveTo>
                    <a:pt x="96515" y="0"/>
                  </a:moveTo>
                  <a:cubicBezTo>
                    <a:pt x="96391" y="0"/>
                    <a:pt x="96251" y="42"/>
                    <a:pt x="96102" y="132"/>
                  </a:cubicBezTo>
                  <a:lnTo>
                    <a:pt x="901" y="55038"/>
                  </a:lnTo>
                  <a:cubicBezTo>
                    <a:pt x="367" y="55371"/>
                    <a:pt x="34" y="55972"/>
                    <a:pt x="0" y="56605"/>
                  </a:cubicBezTo>
                  <a:lnTo>
                    <a:pt x="0" y="61409"/>
                  </a:lnTo>
                  <a:lnTo>
                    <a:pt x="97003" y="5469"/>
                  </a:lnTo>
                  <a:lnTo>
                    <a:pt x="97003" y="632"/>
                  </a:lnTo>
                  <a:cubicBezTo>
                    <a:pt x="97003" y="234"/>
                    <a:pt x="96805" y="0"/>
                    <a:pt x="965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46" name="Google Shape;279;p41">
              <a:extLst>
                <a:ext uri="{FF2B5EF4-FFF2-40B4-BE49-F238E27FC236}">
                  <a16:creationId xmlns:a16="http://schemas.microsoft.com/office/drawing/2014/main" id="{D0CABC5D-901C-2A95-E7EC-BD9747CB201E}"/>
                </a:ext>
              </a:extLst>
            </p:cNvPr>
            <p:cNvSpPr/>
            <p:nvPr/>
          </p:nvSpPr>
          <p:spPr>
            <a:xfrm>
              <a:off x="2374375" y="2230375"/>
              <a:ext cx="64225" cy="175975"/>
            </a:xfrm>
            <a:custGeom>
              <a:avLst/>
              <a:gdLst/>
              <a:ahLst/>
              <a:cxnLst/>
              <a:rect l="l" t="t" r="r" b="b"/>
              <a:pathLst>
                <a:path w="2569" h="7039" extrusionOk="0">
                  <a:moveTo>
                    <a:pt x="267" y="0"/>
                  </a:moveTo>
                  <a:cubicBezTo>
                    <a:pt x="100" y="267"/>
                    <a:pt x="34" y="567"/>
                    <a:pt x="0" y="901"/>
                  </a:cubicBezTo>
                  <a:lnTo>
                    <a:pt x="0" y="5704"/>
                  </a:lnTo>
                  <a:lnTo>
                    <a:pt x="2335" y="7039"/>
                  </a:lnTo>
                  <a:lnTo>
                    <a:pt x="2335" y="2235"/>
                  </a:lnTo>
                  <a:cubicBezTo>
                    <a:pt x="2335" y="1902"/>
                    <a:pt x="2435" y="1602"/>
                    <a:pt x="2569" y="1335"/>
                  </a:cubicBezTo>
                  <a:lnTo>
                    <a:pt x="267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47" name="Google Shape;280;p41">
              <a:extLst>
                <a:ext uri="{FF2B5EF4-FFF2-40B4-BE49-F238E27FC236}">
                  <a16:creationId xmlns:a16="http://schemas.microsoft.com/office/drawing/2014/main" id="{28023F00-2347-3A7B-4EC8-5C448214E27D}"/>
                </a:ext>
              </a:extLst>
            </p:cNvPr>
            <p:cNvSpPr/>
            <p:nvPr/>
          </p:nvSpPr>
          <p:spPr>
            <a:xfrm>
              <a:off x="2374375" y="2230375"/>
              <a:ext cx="64225" cy="175975"/>
            </a:xfrm>
            <a:custGeom>
              <a:avLst/>
              <a:gdLst/>
              <a:ahLst/>
              <a:cxnLst/>
              <a:rect l="l" t="t" r="r" b="b"/>
              <a:pathLst>
                <a:path w="2569" h="7039" extrusionOk="0">
                  <a:moveTo>
                    <a:pt x="267" y="0"/>
                  </a:moveTo>
                  <a:cubicBezTo>
                    <a:pt x="100" y="267"/>
                    <a:pt x="34" y="567"/>
                    <a:pt x="0" y="901"/>
                  </a:cubicBezTo>
                  <a:lnTo>
                    <a:pt x="0" y="5704"/>
                  </a:lnTo>
                  <a:lnTo>
                    <a:pt x="2335" y="7039"/>
                  </a:lnTo>
                  <a:lnTo>
                    <a:pt x="2335" y="2235"/>
                  </a:lnTo>
                  <a:cubicBezTo>
                    <a:pt x="2335" y="1902"/>
                    <a:pt x="2435" y="1602"/>
                    <a:pt x="2569" y="1335"/>
                  </a:cubicBezTo>
                  <a:lnTo>
                    <a:pt x="2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48" name="Google Shape;281;p41">
              <a:extLst>
                <a:ext uri="{FF2B5EF4-FFF2-40B4-BE49-F238E27FC236}">
                  <a16:creationId xmlns:a16="http://schemas.microsoft.com/office/drawing/2014/main" id="{1300510E-D7A5-BC23-2698-618F7EEFA2D9}"/>
                </a:ext>
              </a:extLst>
            </p:cNvPr>
            <p:cNvSpPr/>
            <p:nvPr/>
          </p:nvSpPr>
          <p:spPr>
            <a:xfrm>
              <a:off x="4751900" y="963200"/>
              <a:ext cx="41725" cy="54275"/>
            </a:xfrm>
            <a:custGeom>
              <a:avLst/>
              <a:gdLst/>
              <a:ahLst/>
              <a:cxnLst/>
              <a:rect l="l" t="t" r="r" b="b"/>
              <a:pathLst>
                <a:path w="1669" h="2171" extrusionOk="0">
                  <a:moveTo>
                    <a:pt x="1219" y="0"/>
                  </a:moveTo>
                  <a:cubicBezTo>
                    <a:pt x="1104" y="0"/>
                    <a:pt x="974" y="38"/>
                    <a:pt x="834" y="118"/>
                  </a:cubicBezTo>
                  <a:cubicBezTo>
                    <a:pt x="367" y="418"/>
                    <a:pt x="34" y="985"/>
                    <a:pt x="0" y="1586"/>
                  </a:cubicBezTo>
                  <a:cubicBezTo>
                    <a:pt x="0" y="1960"/>
                    <a:pt x="197" y="2170"/>
                    <a:pt x="465" y="2170"/>
                  </a:cubicBezTo>
                  <a:cubicBezTo>
                    <a:pt x="578" y="2170"/>
                    <a:pt x="705" y="2132"/>
                    <a:pt x="834" y="2053"/>
                  </a:cubicBezTo>
                  <a:cubicBezTo>
                    <a:pt x="1335" y="1719"/>
                    <a:pt x="1668" y="1185"/>
                    <a:pt x="1668" y="585"/>
                  </a:cubicBezTo>
                  <a:cubicBezTo>
                    <a:pt x="1668" y="210"/>
                    <a:pt x="1488" y="0"/>
                    <a:pt x="121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49" name="Google Shape;282;p41">
              <a:extLst>
                <a:ext uri="{FF2B5EF4-FFF2-40B4-BE49-F238E27FC236}">
                  <a16:creationId xmlns:a16="http://schemas.microsoft.com/office/drawing/2014/main" id="{A9974A78-9BCD-8C84-E7BB-B5508041D6CF}"/>
                </a:ext>
              </a:extLst>
            </p:cNvPr>
            <p:cNvSpPr/>
            <p:nvPr/>
          </p:nvSpPr>
          <p:spPr>
            <a:xfrm>
              <a:off x="4667675" y="1011725"/>
              <a:ext cx="41725" cy="54775"/>
            </a:xfrm>
            <a:custGeom>
              <a:avLst/>
              <a:gdLst/>
              <a:ahLst/>
              <a:cxnLst/>
              <a:rect l="l" t="t" r="r" b="b"/>
              <a:pathLst>
                <a:path w="1669" h="2191" extrusionOk="0">
                  <a:moveTo>
                    <a:pt x="1186" y="1"/>
                  </a:moveTo>
                  <a:cubicBezTo>
                    <a:pt x="1077" y="1"/>
                    <a:pt x="957" y="36"/>
                    <a:pt x="834" y="112"/>
                  </a:cubicBezTo>
                  <a:cubicBezTo>
                    <a:pt x="334" y="445"/>
                    <a:pt x="34" y="979"/>
                    <a:pt x="0" y="1579"/>
                  </a:cubicBezTo>
                  <a:cubicBezTo>
                    <a:pt x="0" y="1962"/>
                    <a:pt x="189" y="2191"/>
                    <a:pt x="468" y="2191"/>
                  </a:cubicBezTo>
                  <a:cubicBezTo>
                    <a:pt x="578" y="2191"/>
                    <a:pt x="702" y="2155"/>
                    <a:pt x="834" y="2080"/>
                  </a:cubicBezTo>
                  <a:cubicBezTo>
                    <a:pt x="1335" y="1746"/>
                    <a:pt x="1635" y="1179"/>
                    <a:pt x="1668" y="612"/>
                  </a:cubicBezTo>
                  <a:cubicBezTo>
                    <a:pt x="1668" y="229"/>
                    <a:pt x="1462" y="1"/>
                    <a:pt x="118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50" name="Google Shape;283;p41">
              <a:extLst>
                <a:ext uri="{FF2B5EF4-FFF2-40B4-BE49-F238E27FC236}">
                  <a16:creationId xmlns:a16="http://schemas.microsoft.com/office/drawing/2014/main" id="{AFCBBDAE-55B1-8D59-6B93-B210E8501309}"/>
                </a:ext>
              </a:extLst>
            </p:cNvPr>
            <p:cNvSpPr/>
            <p:nvPr/>
          </p:nvSpPr>
          <p:spPr>
            <a:xfrm>
              <a:off x="4582600" y="1060775"/>
              <a:ext cx="41725" cy="54925"/>
            </a:xfrm>
            <a:custGeom>
              <a:avLst/>
              <a:gdLst/>
              <a:ahLst/>
              <a:cxnLst/>
              <a:rect l="l" t="t" r="r" b="b"/>
              <a:pathLst>
                <a:path w="1669" h="2197" extrusionOk="0">
                  <a:moveTo>
                    <a:pt x="1215" y="1"/>
                  </a:moveTo>
                  <a:cubicBezTo>
                    <a:pt x="1102" y="1"/>
                    <a:pt x="973" y="39"/>
                    <a:pt x="835" y="118"/>
                  </a:cubicBezTo>
                  <a:cubicBezTo>
                    <a:pt x="334" y="451"/>
                    <a:pt x="34" y="985"/>
                    <a:pt x="1" y="1585"/>
                  </a:cubicBezTo>
                  <a:cubicBezTo>
                    <a:pt x="1" y="1968"/>
                    <a:pt x="207" y="2197"/>
                    <a:pt x="483" y="2197"/>
                  </a:cubicBezTo>
                  <a:cubicBezTo>
                    <a:pt x="592" y="2197"/>
                    <a:pt x="712" y="2161"/>
                    <a:pt x="835" y="2086"/>
                  </a:cubicBezTo>
                  <a:cubicBezTo>
                    <a:pt x="1335" y="1752"/>
                    <a:pt x="1635" y="1185"/>
                    <a:pt x="1669" y="618"/>
                  </a:cubicBezTo>
                  <a:cubicBezTo>
                    <a:pt x="1669" y="218"/>
                    <a:pt x="1486" y="1"/>
                    <a:pt x="121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51" name="Google Shape;284;p41">
              <a:extLst>
                <a:ext uri="{FF2B5EF4-FFF2-40B4-BE49-F238E27FC236}">
                  <a16:creationId xmlns:a16="http://schemas.microsoft.com/office/drawing/2014/main" id="{95210939-9112-7EE0-A6B1-EEF520283C06}"/>
                </a:ext>
              </a:extLst>
            </p:cNvPr>
            <p:cNvSpPr/>
            <p:nvPr/>
          </p:nvSpPr>
          <p:spPr>
            <a:xfrm>
              <a:off x="2432750" y="2049400"/>
              <a:ext cx="619625" cy="2175275"/>
            </a:xfrm>
            <a:custGeom>
              <a:avLst/>
              <a:gdLst/>
              <a:ahLst/>
              <a:cxnLst/>
              <a:rect l="l" t="t" r="r" b="b"/>
              <a:pathLst>
                <a:path w="24785" h="87011" extrusionOk="0">
                  <a:moveTo>
                    <a:pt x="24785" y="1"/>
                  </a:moveTo>
                  <a:lnTo>
                    <a:pt x="0" y="14278"/>
                  </a:lnTo>
                  <a:lnTo>
                    <a:pt x="0" y="85762"/>
                  </a:lnTo>
                  <a:cubicBezTo>
                    <a:pt x="0" y="86504"/>
                    <a:pt x="589" y="87011"/>
                    <a:pt x="1240" y="87011"/>
                  </a:cubicBezTo>
                  <a:cubicBezTo>
                    <a:pt x="1437" y="87011"/>
                    <a:pt x="1641" y="86964"/>
                    <a:pt x="1835" y="86863"/>
                  </a:cubicBezTo>
                  <a:lnTo>
                    <a:pt x="3569" y="85862"/>
                  </a:lnTo>
                  <a:lnTo>
                    <a:pt x="24785" y="73620"/>
                  </a:lnTo>
                  <a:lnTo>
                    <a:pt x="24785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52" name="Google Shape;285;p41">
              <a:extLst>
                <a:ext uri="{FF2B5EF4-FFF2-40B4-BE49-F238E27FC236}">
                  <a16:creationId xmlns:a16="http://schemas.microsoft.com/office/drawing/2014/main" id="{28C7BFCC-4E12-AD46-CC95-6737997C74F9}"/>
                </a:ext>
              </a:extLst>
            </p:cNvPr>
            <p:cNvSpPr/>
            <p:nvPr/>
          </p:nvSpPr>
          <p:spPr>
            <a:xfrm>
              <a:off x="3094050" y="1090400"/>
              <a:ext cx="1712900" cy="2725300"/>
            </a:xfrm>
            <a:custGeom>
              <a:avLst/>
              <a:gdLst/>
              <a:ahLst/>
              <a:cxnLst/>
              <a:rect l="l" t="t" r="r" b="b"/>
              <a:pathLst>
                <a:path w="68516" h="109012" extrusionOk="0">
                  <a:moveTo>
                    <a:pt x="68516" y="0"/>
                  </a:moveTo>
                  <a:lnTo>
                    <a:pt x="0" y="39562"/>
                  </a:lnTo>
                  <a:lnTo>
                    <a:pt x="0" y="109011"/>
                  </a:lnTo>
                  <a:lnTo>
                    <a:pt x="68516" y="69450"/>
                  </a:lnTo>
                  <a:lnTo>
                    <a:pt x="68516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53" name="Google Shape;286;p41">
              <a:extLst>
                <a:ext uri="{FF2B5EF4-FFF2-40B4-BE49-F238E27FC236}">
                  <a16:creationId xmlns:a16="http://schemas.microsoft.com/office/drawing/2014/main" id="{87C6299B-F6D7-8C29-3063-88872483B96A}"/>
                </a:ext>
              </a:extLst>
            </p:cNvPr>
            <p:cNvSpPr/>
            <p:nvPr/>
          </p:nvSpPr>
          <p:spPr>
            <a:xfrm>
              <a:off x="2501950" y="2257100"/>
              <a:ext cx="421175" cy="303650"/>
            </a:xfrm>
            <a:custGeom>
              <a:avLst/>
              <a:gdLst/>
              <a:ahLst/>
              <a:cxnLst/>
              <a:rect l="l" t="t" r="r" b="b"/>
              <a:pathLst>
                <a:path w="16847" h="12146" extrusionOk="0">
                  <a:moveTo>
                    <a:pt x="16549" y="0"/>
                  </a:moveTo>
                  <a:cubicBezTo>
                    <a:pt x="16486" y="0"/>
                    <a:pt x="16417" y="21"/>
                    <a:pt x="16346" y="66"/>
                  </a:cubicBezTo>
                  <a:lnTo>
                    <a:pt x="501" y="9205"/>
                  </a:lnTo>
                  <a:cubicBezTo>
                    <a:pt x="201" y="9406"/>
                    <a:pt x="1" y="9772"/>
                    <a:pt x="1" y="10139"/>
                  </a:cubicBezTo>
                  <a:lnTo>
                    <a:pt x="1" y="11774"/>
                  </a:lnTo>
                  <a:cubicBezTo>
                    <a:pt x="1" y="12010"/>
                    <a:pt x="118" y="12146"/>
                    <a:pt x="281" y="12146"/>
                  </a:cubicBezTo>
                  <a:cubicBezTo>
                    <a:pt x="348" y="12146"/>
                    <a:pt x="423" y="12123"/>
                    <a:pt x="501" y="12074"/>
                  </a:cubicBezTo>
                  <a:lnTo>
                    <a:pt x="16346" y="2934"/>
                  </a:lnTo>
                  <a:cubicBezTo>
                    <a:pt x="16646" y="2734"/>
                    <a:pt x="16846" y="2401"/>
                    <a:pt x="16846" y="2034"/>
                  </a:cubicBezTo>
                  <a:lnTo>
                    <a:pt x="16846" y="399"/>
                  </a:lnTo>
                  <a:cubicBezTo>
                    <a:pt x="16846" y="155"/>
                    <a:pt x="16721" y="0"/>
                    <a:pt x="16549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54" name="Google Shape;287;p41">
              <a:extLst>
                <a:ext uri="{FF2B5EF4-FFF2-40B4-BE49-F238E27FC236}">
                  <a16:creationId xmlns:a16="http://schemas.microsoft.com/office/drawing/2014/main" id="{D4728917-30AE-E8C1-F24E-66B891D5F12C}"/>
                </a:ext>
              </a:extLst>
            </p:cNvPr>
            <p:cNvSpPr/>
            <p:nvPr/>
          </p:nvSpPr>
          <p:spPr>
            <a:xfrm>
              <a:off x="2501950" y="2257100"/>
              <a:ext cx="421175" cy="303650"/>
            </a:xfrm>
            <a:custGeom>
              <a:avLst/>
              <a:gdLst/>
              <a:ahLst/>
              <a:cxnLst/>
              <a:rect l="l" t="t" r="r" b="b"/>
              <a:pathLst>
                <a:path w="16847" h="12146" extrusionOk="0">
                  <a:moveTo>
                    <a:pt x="16549" y="0"/>
                  </a:moveTo>
                  <a:cubicBezTo>
                    <a:pt x="16486" y="0"/>
                    <a:pt x="16417" y="21"/>
                    <a:pt x="16346" y="66"/>
                  </a:cubicBezTo>
                  <a:lnTo>
                    <a:pt x="501" y="9205"/>
                  </a:lnTo>
                  <a:cubicBezTo>
                    <a:pt x="201" y="9406"/>
                    <a:pt x="1" y="9772"/>
                    <a:pt x="1" y="10139"/>
                  </a:cubicBezTo>
                  <a:lnTo>
                    <a:pt x="1" y="11774"/>
                  </a:lnTo>
                  <a:cubicBezTo>
                    <a:pt x="1" y="12010"/>
                    <a:pt x="118" y="12146"/>
                    <a:pt x="281" y="12146"/>
                  </a:cubicBezTo>
                  <a:cubicBezTo>
                    <a:pt x="348" y="12146"/>
                    <a:pt x="423" y="12123"/>
                    <a:pt x="501" y="12074"/>
                  </a:cubicBezTo>
                  <a:lnTo>
                    <a:pt x="16346" y="2934"/>
                  </a:lnTo>
                  <a:cubicBezTo>
                    <a:pt x="16646" y="2734"/>
                    <a:pt x="16846" y="2401"/>
                    <a:pt x="16846" y="2034"/>
                  </a:cubicBezTo>
                  <a:lnTo>
                    <a:pt x="16846" y="399"/>
                  </a:lnTo>
                  <a:cubicBezTo>
                    <a:pt x="16846" y="155"/>
                    <a:pt x="16721" y="0"/>
                    <a:pt x="1654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55" name="Google Shape;288;p41">
              <a:extLst>
                <a:ext uri="{FF2B5EF4-FFF2-40B4-BE49-F238E27FC236}">
                  <a16:creationId xmlns:a16="http://schemas.microsoft.com/office/drawing/2014/main" id="{425CDF8E-8074-46E8-3D20-DBDF1A51130F}"/>
                </a:ext>
              </a:extLst>
            </p:cNvPr>
            <p:cNvSpPr/>
            <p:nvPr/>
          </p:nvSpPr>
          <p:spPr>
            <a:xfrm>
              <a:off x="2948100" y="2223850"/>
              <a:ext cx="52575" cy="61575"/>
            </a:xfrm>
            <a:custGeom>
              <a:avLst/>
              <a:gdLst/>
              <a:ahLst/>
              <a:cxnLst/>
              <a:rect l="l" t="t" r="r" b="b"/>
              <a:pathLst>
                <a:path w="2103" h="2463" extrusionOk="0">
                  <a:moveTo>
                    <a:pt x="1168" y="361"/>
                  </a:moveTo>
                  <a:cubicBezTo>
                    <a:pt x="1235" y="428"/>
                    <a:pt x="1335" y="562"/>
                    <a:pt x="1335" y="862"/>
                  </a:cubicBezTo>
                  <a:cubicBezTo>
                    <a:pt x="1335" y="1329"/>
                    <a:pt x="1135" y="1762"/>
                    <a:pt x="768" y="2063"/>
                  </a:cubicBezTo>
                  <a:cubicBezTo>
                    <a:pt x="721" y="2086"/>
                    <a:pt x="674" y="2110"/>
                    <a:pt x="627" y="2110"/>
                  </a:cubicBezTo>
                  <a:cubicBezTo>
                    <a:pt x="607" y="2110"/>
                    <a:pt x="587" y="2106"/>
                    <a:pt x="568" y="2096"/>
                  </a:cubicBezTo>
                  <a:cubicBezTo>
                    <a:pt x="501" y="2029"/>
                    <a:pt x="401" y="1896"/>
                    <a:pt x="401" y="1596"/>
                  </a:cubicBezTo>
                  <a:cubicBezTo>
                    <a:pt x="401" y="1129"/>
                    <a:pt x="601" y="695"/>
                    <a:pt x="968" y="395"/>
                  </a:cubicBezTo>
                  <a:cubicBezTo>
                    <a:pt x="1002" y="395"/>
                    <a:pt x="1035" y="361"/>
                    <a:pt x="1102" y="361"/>
                  </a:cubicBezTo>
                  <a:close/>
                  <a:moveTo>
                    <a:pt x="1100" y="1"/>
                  </a:moveTo>
                  <a:cubicBezTo>
                    <a:pt x="984" y="1"/>
                    <a:pt x="865" y="36"/>
                    <a:pt x="768" y="95"/>
                  </a:cubicBezTo>
                  <a:cubicBezTo>
                    <a:pt x="301" y="462"/>
                    <a:pt x="34" y="1029"/>
                    <a:pt x="34" y="1596"/>
                  </a:cubicBezTo>
                  <a:cubicBezTo>
                    <a:pt x="1" y="1929"/>
                    <a:pt x="134" y="2229"/>
                    <a:pt x="401" y="2396"/>
                  </a:cubicBezTo>
                  <a:cubicBezTo>
                    <a:pt x="468" y="2463"/>
                    <a:pt x="535" y="2463"/>
                    <a:pt x="635" y="2463"/>
                  </a:cubicBezTo>
                  <a:cubicBezTo>
                    <a:pt x="735" y="2463"/>
                    <a:pt x="868" y="2430"/>
                    <a:pt x="968" y="2396"/>
                  </a:cubicBezTo>
                  <a:cubicBezTo>
                    <a:pt x="1135" y="2263"/>
                    <a:pt x="1268" y="2129"/>
                    <a:pt x="1369" y="1963"/>
                  </a:cubicBezTo>
                  <a:lnTo>
                    <a:pt x="1769" y="2330"/>
                  </a:lnTo>
                  <a:cubicBezTo>
                    <a:pt x="1802" y="2363"/>
                    <a:pt x="1836" y="2396"/>
                    <a:pt x="1869" y="2396"/>
                  </a:cubicBezTo>
                  <a:cubicBezTo>
                    <a:pt x="1936" y="2396"/>
                    <a:pt x="1969" y="2363"/>
                    <a:pt x="2002" y="2330"/>
                  </a:cubicBezTo>
                  <a:cubicBezTo>
                    <a:pt x="2102" y="2263"/>
                    <a:pt x="2069" y="2129"/>
                    <a:pt x="2002" y="2063"/>
                  </a:cubicBezTo>
                  <a:lnTo>
                    <a:pt x="1535" y="1629"/>
                  </a:lnTo>
                  <a:cubicBezTo>
                    <a:pt x="1635" y="1362"/>
                    <a:pt x="1669" y="1129"/>
                    <a:pt x="1669" y="862"/>
                  </a:cubicBezTo>
                  <a:cubicBezTo>
                    <a:pt x="1735" y="562"/>
                    <a:pt x="1602" y="261"/>
                    <a:pt x="1335" y="61"/>
                  </a:cubicBezTo>
                  <a:cubicBezTo>
                    <a:pt x="1265" y="19"/>
                    <a:pt x="1184" y="1"/>
                    <a:pt x="110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56" name="Google Shape;289;p41">
              <a:extLst>
                <a:ext uri="{FF2B5EF4-FFF2-40B4-BE49-F238E27FC236}">
                  <a16:creationId xmlns:a16="http://schemas.microsoft.com/office/drawing/2014/main" id="{9C4E8E22-3A49-97F5-C49E-549719313028}"/>
                </a:ext>
              </a:extLst>
            </p:cNvPr>
            <p:cNvSpPr/>
            <p:nvPr/>
          </p:nvSpPr>
          <p:spPr>
            <a:xfrm>
              <a:off x="2501125" y="2653175"/>
              <a:ext cx="10875" cy="31725"/>
            </a:xfrm>
            <a:custGeom>
              <a:avLst/>
              <a:gdLst/>
              <a:ahLst/>
              <a:cxnLst/>
              <a:rect l="l" t="t" r="r" b="b"/>
              <a:pathLst>
                <a:path w="435" h="1269" extrusionOk="0">
                  <a:moveTo>
                    <a:pt x="401" y="0"/>
                  </a:moveTo>
                  <a:lnTo>
                    <a:pt x="67" y="234"/>
                  </a:lnTo>
                  <a:cubicBezTo>
                    <a:pt x="34" y="234"/>
                    <a:pt x="0" y="267"/>
                    <a:pt x="0" y="301"/>
                  </a:cubicBezTo>
                  <a:lnTo>
                    <a:pt x="0" y="1268"/>
                  </a:lnTo>
                  <a:lnTo>
                    <a:pt x="67" y="1268"/>
                  </a:lnTo>
                  <a:lnTo>
                    <a:pt x="401" y="1068"/>
                  </a:lnTo>
                  <a:cubicBezTo>
                    <a:pt x="434" y="1068"/>
                    <a:pt x="434" y="1035"/>
                    <a:pt x="434" y="1001"/>
                  </a:cubicBezTo>
                  <a:lnTo>
                    <a:pt x="434" y="34"/>
                  </a:lnTo>
                  <a:cubicBezTo>
                    <a:pt x="434" y="0"/>
                    <a:pt x="401" y="0"/>
                    <a:pt x="40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57" name="Google Shape;290;p41">
              <a:extLst>
                <a:ext uri="{FF2B5EF4-FFF2-40B4-BE49-F238E27FC236}">
                  <a16:creationId xmlns:a16="http://schemas.microsoft.com/office/drawing/2014/main" id="{4205B86E-BCEE-2E35-7661-A1446C7AB62C}"/>
                </a:ext>
              </a:extLst>
            </p:cNvPr>
            <p:cNvSpPr/>
            <p:nvPr/>
          </p:nvSpPr>
          <p:spPr>
            <a:xfrm>
              <a:off x="2514475" y="2646500"/>
              <a:ext cx="10850" cy="30875"/>
            </a:xfrm>
            <a:custGeom>
              <a:avLst/>
              <a:gdLst/>
              <a:ahLst/>
              <a:cxnLst/>
              <a:rect l="l" t="t" r="r" b="b"/>
              <a:pathLst>
                <a:path w="434" h="1235" extrusionOk="0">
                  <a:moveTo>
                    <a:pt x="400" y="1"/>
                  </a:moveTo>
                  <a:lnTo>
                    <a:pt x="34" y="167"/>
                  </a:lnTo>
                  <a:cubicBezTo>
                    <a:pt x="34" y="201"/>
                    <a:pt x="0" y="234"/>
                    <a:pt x="0" y="267"/>
                  </a:cubicBezTo>
                  <a:lnTo>
                    <a:pt x="0" y="1201"/>
                  </a:lnTo>
                  <a:cubicBezTo>
                    <a:pt x="0" y="1235"/>
                    <a:pt x="34" y="1235"/>
                    <a:pt x="34" y="1235"/>
                  </a:cubicBezTo>
                  <a:lnTo>
                    <a:pt x="400" y="1035"/>
                  </a:lnTo>
                  <a:cubicBezTo>
                    <a:pt x="434" y="1035"/>
                    <a:pt x="434" y="1001"/>
                    <a:pt x="434" y="968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58" name="Google Shape;291;p41">
              <a:extLst>
                <a:ext uri="{FF2B5EF4-FFF2-40B4-BE49-F238E27FC236}">
                  <a16:creationId xmlns:a16="http://schemas.microsoft.com/office/drawing/2014/main" id="{C812415E-79E2-675F-96EF-1D8D65AB35A2}"/>
                </a:ext>
              </a:extLst>
            </p:cNvPr>
            <p:cNvSpPr/>
            <p:nvPr/>
          </p:nvSpPr>
          <p:spPr>
            <a:xfrm>
              <a:off x="2527800" y="2638175"/>
              <a:ext cx="10875" cy="31700"/>
            </a:xfrm>
            <a:custGeom>
              <a:avLst/>
              <a:gdLst/>
              <a:ahLst/>
              <a:cxnLst/>
              <a:rect l="l" t="t" r="r" b="b"/>
              <a:pathLst>
                <a:path w="435" h="1268" extrusionOk="0">
                  <a:moveTo>
                    <a:pt x="401" y="0"/>
                  </a:moveTo>
                  <a:lnTo>
                    <a:pt x="34" y="200"/>
                  </a:lnTo>
                  <a:cubicBezTo>
                    <a:pt x="34" y="234"/>
                    <a:pt x="1" y="234"/>
                    <a:pt x="1" y="267"/>
                  </a:cubicBezTo>
                  <a:lnTo>
                    <a:pt x="1" y="1234"/>
                  </a:lnTo>
                  <a:cubicBezTo>
                    <a:pt x="1" y="1268"/>
                    <a:pt x="34" y="1268"/>
                    <a:pt x="34" y="1268"/>
                  </a:cubicBezTo>
                  <a:lnTo>
                    <a:pt x="401" y="1067"/>
                  </a:lnTo>
                  <a:cubicBezTo>
                    <a:pt x="435" y="1034"/>
                    <a:pt x="435" y="1001"/>
                    <a:pt x="435" y="1001"/>
                  </a:cubicBezTo>
                  <a:lnTo>
                    <a:pt x="435" y="33"/>
                  </a:lnTo>
                  <a:cubicBezTo>
                    <a:pt x="435" y="0"/>
                    <a:pt x="435" y="0"/>
                    <a:pt x="40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59" name="Google Shape;292;p41">
              <a:extLst>
                <a:ext uri="{FF2B5EF4-FFF2-40B4-BE49-F238E27FC236}">
                  <a16:creationId xmlns:a16="http://schemas.microsoft.com/office/drawing/2014/main" id="{47AB6C68-4921-5642-FBB3-EF1DE215FCAE}"/>
                </a:ext>
              </a:extLst>
            </p:cNvPr>
            <p:cNvSpPr/>
            <p:nvPr/>
          </p:nvSpPr>
          <p:spPr>
            <a:xfrm>
              <a:off x="2501125" y="2684025"/>
              <a:ext cx="10875" cy="32550"/>
            </a:xfrm>
            <a:custGeom>
              <a:avLst/>
              <a:gdLst/>
              <a:ahLst/>
              <a:cxnLst/>
              <a:rect l="l" t="t" r="r" b="b"/>
              <a:pathLst>
                <a:path w="435" h="1302" extrusionOk="0">
                  <a:moveTo>
                    <a:pt x="401" y="1"/>
                  </a:moveTo>
                  <a:lnTo>
                    <a:pt x="67" y="234"/>
                  </a:lnTo>
                  <a:cubicBezTo>
                    <a:pt x="34" y="234"/>
                    <a:pt x="0" y="268"/>
                    <a:pt x="0" y="301"/>
                  </a:cubicBezTo>
                  <a:lnTo>
                    <a:pt x="0" y="1268"/>
                  </a:lnTo>
                  <a:cubicBezTo>
                    <a:pt x="0" y="1302"/>
                    <a:pt x="67" y="1302"/>
                    <a:pt x="67" y="1302"/>
                  </a:cubicBezTo>
                  <a:lnTo>
                    <a:pt x="401" y="1068"/>
                  </a:lnTo>
                  <a:cubicBezTo>
                    <a:pt x="434" y="1068"/>
                    <a:pt x="434" y="1035"/>
                    <a:pt x="434" y="1001"/>
                  </a:cubicBezTo>
                  <a:lnTo>
                    <a:pt x="434" y="34"/>
                  </a:lnTo>
                  <a:cubicBezTo>
                    <a:pt x="434" y="1"/>
                    <a:pt x="401" y="1"/>
                    <a:pt x="40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60" name="Google Shape;293;p41">
              <a:extLst>
                <a:ext uri="{FF2B5EF4-FFF2-40B4-BE49-F238E27FC236}">
                  <a16:creationId xmlns:a16="http://schemas.microsoft.com/office/drawing/2014/main" id="{D2EE3DD2-5475-C52C-536B-8F13DF5C7B88}"/>
                </a:ext>
              </a:extLst>
            </p:cNvPr>
            <p:cNvSpPr/>
            <p:nvPr/>
          </p:nvSpPr>
          <p:spPr>
            <a:xfrm>
              <a:off x="2514475" y="2677350"/>
              <a:ext cx="10850" cy="30900"/>
            </a:xfrm>
            <a:custGeom>
              <a:avLst/>
              <a:gdLst/>
              <a:ahLst/>
              <a:cxnLst/>
              <a:rect l="l" t="t" r="r" b="b"/>
              <a:pathLst>
                <a:path w="434" h="1236" extrusionOk="0">
                  <a:moveTo>
                    <a:pt x="400" y="1"/>
                  </a:moveTo>
                  <a:lnTo>
                    <a:pt x="34" y="201"/>
                  </a:lnTo>
                  <a:cubicBezTo>
                    <a:pt x="34" y="201"/>
                    <a:pt x="0" y="234"/>
                    <a:pt x="0" y="268"/>
                  </a:cubicBezTo>
                  <a:lnTo>
                    <a:pt x="0" y="1202"/>
                  </a:lnTo>
                  <a:cubicBezTo>
                    <a:pt x="0" y="1235"/>
                    <a:pt x="34" y="1235"/>
                    <a:pt x="34" y="1235"/>
                  </a:cubicBezTo>
                  <a:lnTo>
                    <a:pt x="400" y="1035"/>
                  </a:lnTo>
                  <a:cubicBezTo>
                    <a:pt x="434" y="1035"/>
                    <a:pt x="434" y="1002"/>
                    <a:pt x="434" y="1002"/>
                  </a:cubicBezTo>
                  <a:lnTo>
                    <a:pt x="434" y="34"/>
                  </a:lnTo>
                  <a:cubicBezTo>
                    <a:pt x="434" y="1"/>
                    <a:pt x="434" y="1"/>
                    <a:pt x="40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61" name="Google Shape;294;p41">
              <a:extLst>
                <a:ext uri="{FF2B5EF4-FFF2-40B4-BE49-F238E27FC236}">
                  <a16:creationId xmlns:a16="http://schemas.microsoft.com/office/drawing/2014/main" id="{DB8C81BB-365A-2923-C1E9-4E8A26659220}"/>
                </a:ext>
              </a:extLst>
            </p:cNvPr>
            <p:cNvSpPr/>
            <p:nvPr/>
          </p:nvSpPr>
          <p:spPr>
            <a:xfrm>
              <a:off x="2527800" y="2669025"/>
              <a:ext cx="10875" cy="31700"/>
            </a:xfrm>
            <a:custGeom>
              <a:avLst/>
              <a:gdLst/>
              <a:ahLst/>
              <a:cxnLst/>
              <a:rect l="l" t="t" r="r" b="b"/>
              <a:pathLst>
                <a:path w="435" h="1268" extrusionOk="0">
                  <a:moveTo>
                    <a:pt x="401" y="0"/>
                  </a:moveTo>
                  <a:lnTo>
                    <a:pt x="34" y="200"/>
                  </a:lnTo>
                  <a:cubicBezTo>
                    <a:pt x="34" y="234"/>
                    <a:pt x="1" y="267"/>
                    <a:pt x="1" y="267"/>
                  </a:cubicBezTo>
                  <a:lnTo>
                    <a:pt x="1" y="1234"/>
                  </a:lnTo>
                  <a:cubicBezTo>
                    <a:pt x="1" y="1268"/>
                    <a:pt x="34" y="1268"/>
                    <a:pt x="34" y="1268"/>
                  </a:cubicBezTo>
                  <a:lnTo>
                    <a:pt x="401" y="1068"/>
                  </a:lnTo>
                  <a:cubicBezTo>
                    <a:pt x="435" y="1034"/>
                    <a:pt x="435" y="1034"/>
                    <a:pt x="435" y="1001"/>
                  </a:cubicBezTo>
                  <a:lnTo>
                    <a:pt x="435" y="34"/>
                  </a:lnTo>
                  <a:cubicBezTo>
                    <a:pt x="435" y="0"/>
                    <a:pt x="435" y="0"/>
                    <a:pt x="40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62" name="Google Shape;295;p41">
              <a:extLst>
                <a:ext uri="{FF2B5EF4-FFF2-40B4-BE49-F238E27FC236}">
                  <a16:creationId xmlns:a16="http://schemas.microsoft.com/office/drawing/2014/main" id="{D50C0AE6-773E-FDDE-E67C-B0657E3207EE}"/>
                </a:ext>
              </a:extLst>
            </p:cNvPr>
            <p:cNvSpPr/>
            <p:nvPr/>
          </p:nvSpPr>
          <p:spPr>
            <a:xfrm>
              <a:off x="2501950" y="2764300"/>
              <a:ext cx="12325" cy="28500"/>
            </a:xfrm>
            <a:custGeom>
              <a:avLst/>
              <a:gdLst/>
              <a:ahLst/>
              <a:cxnLst/>
              <a:rect l="l" t="t" r="r" b="b"/>
              <a:pathLst>
                <a:path w="493" h="1140" extrusionOk="0">
                  <a:moveTo>
                    <a:pt x="451" y="0"/>
                  </a:moveTo>
                  <a:cubicBezTo>
                    <a:pt x="443" y="0"/>
                    <a:pt x="434" y="9"/>
                    <a:pt x="434" y="25"/>
                  </a:cubicBezTo>
                  <a:lnTo>
                    <a:pt x="1" y="793"/>
                  </a:lnTo>
                  <a:lnTo>
                    <a:pt x="1" y="893"/>
                  </a:lnTo>
                  <a:lnTo>
                    <a:pt x="434" y="1126"/>
                  </a:lnTo>
                  <a:cubicBezTo>
                    <a:pt x="434" y="1135"/>
                    <a:pt x="439" y="1139"/>
                    <a:pt x="446" y="1139"/>
                  </a:cubicBezTo>
                  <a:cubicBezTo>
                    <a:pt x="463" y="1139"/>
                    <a:pt x="492" y="1108"/>
                    <a:pt x="468" y="1059"/>
                  </a:cubicBezTo>
                  <a:lnTo>
                    <a:pt x="468" y="25"/>
                  </a:lnTo>
                  <a:cubicBezTo>
                    <a:pt x="468" y="9"/>
                    <a:pt x="459" y="0"/>
                    <a:pt x="45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63" name="Google Shape;296;p41">
              <a:extLst>
                <a:ext uri="{FF2B5EF4-FFF2-40B4-BE49-F238E27FC236}">
                  <a16:creationId xmlns:a16="http://schemas.microsoft.com/office/drawing/2014/main" id="{13DFE46D-78AF-B90C-388A-C44CA82538EE}"/>
                </a:ext>
              </a:extLst>
            </p:cNvPr>
            <p:cNvSpPr/>
            <p:nvPr/>
          </p:nvSpPr>
          <p:spPr>
            <a:xfrm>
              <a:off x="2506125" y="2769925"/>
              <a:ext cx="16700" cy="15350"/>
            </a:xfrm>
            <a:custGeom>
              <a:avLst/>
              <a:gdLst/>
              <a:ahLst/>
              <a:cxnLst/>
              <a:rect l="l" t="t" r="r" b="b"/>
              <a:pathLst>
                <a:path w="668" h="614" extrusionOk="0">
                  <a:moveTo>
                    <a:pt x="668" y="0"/>
                  </a:moveTo>
                  <a:lnTo>
                    <a:pt x="67" y="334"/>
                  </a:lnTo>
                  <a:cubicBezTo>
                    <a:pt x="34" y="367"/>
                    <a:pt x="1" y="434"/>
                    <a:pt x="1" y="501"/>
                  </a:cubicBezTo>
                  <a:cubicBezTo>
                    <a:pt x="1" y="576"/>
                    <a:pt x="19" y="613"/>
                    <a:pt x="43" y="613"/>
                  </a:cubicBezTo>
                  <a:cubicBezTo>
                    <a:pt x="51" y="613"/>
                    <a:pt x="59" y="609"/>
                    <a:pt x="67" y="601"/>
                  </a:cubicBezTo>
                  <a:lnTo>
                    <a:pt x="668" y="267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752" name="Google Shape;297;p41">
              <a:extLst>
                <a:ext uri="{FF2B5EF4-FFF2-40B4-BE49-F238E27FC236}">
                  <a16:creationId xmlns:a16="http://schemas.microsoft.com/office/drawing/2014/main" id="{9CA5B4CF-DA72-333D-0058-0A9D9E9DAAA4}"/>
                </a:ext>
              </a:extLst>
            </p:cNvPr>
            <p:cNvSpPr/>
            <p:nvPr/>
          </p:nvSpPr>
          <p:spPr>
            <a:xfrm>
              <a:off x="2525300" y="2765750"/>
              <a:ext cx="5025" cy="9200"/>
            </a:xfrm>
            <a:custGeom>
              <a:avLst/>
              <a:gdLst/>
              <a:ahLst/>
              <a:cxnLst/>
              <a:rect l="l" t="t" r="r" b="b"/>
              <a:pathLst>
                <a:path w="201" h="368" extrusionOk="0">
                  <a:moveTo>
                    <a:pt x="201" y="1"/>
                  </a:moveTo>
                  <a:lnTo>
                    <a:pt x="1" y="101"/>
                  </a:lnTo>
                  <a:lnTo>
                    <a:pt x="1" y="368"/>
                  </a:lnTo>
                  <a:lnTo>
                    <a:pt x="201" y="2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753" name="Google Shape;298;p41">
              <a:extLst>
                <a:ext uri="{FF2B5EF4-FFF2-40B4-BE49-F238E27FC236}">
                  <a16:creationId xmlns:a16="http://schemas.microsoft.com/office/drawing/2014/main" id="{3C3A6104-F7E2-BEB3-71F4-8E1D94CE67E7}"/>
                </a:ext>
              </a:extLst>
            </p:cNvPr>
            <p:cNvSpPr/>
            <p:nvPr/>
          </p:nvSpPr>
          <p:spPr>
            <a:xfrm>
              <a:off x="2532825" y="2758750"/>
              <a:ext cx="10850" cy="32350"/>
            </a:xfrm>
            <a:custGeom>
              <a:avLst/>
              <a:gdLst/>
              <a:ahLst/>
              <a:cxnLst/>
              <a:rect l="l" t="t" r="r" b="b"/>
              <a:pathLst>
                <a:path w="434" h="1294" extrusionOk="0">
                  <a:moveTo>
                    <a:pt x="366" y="1"/>
                  </a:moveTo>
                  <a:cubicBezTo>
                    <a:pt x="354" y="1"/>
                    <a:pt x="343" y="5"/>
                    <a:pt x="334" y="14"/>
                  </a:cubicBezTo>
                  <a:lnTo>
                    <a:pt x="0" y="181"/>
                  </a:lnTo>
                  <a:lnTo>
                    <a:pt x="0" y="447"/>
                  </a:lnTo>
                  <a:lnTo>
                    <a:pt x="234" y="314"/>
                  </a:lnTo>
                  <a:lnTo>
                    <a:pt x="234" y="1181"/>
                  </a:lnTo>
                  <a:cubicBezTo>
                    <a:pt x="234" y="1256"/>
                    <a:pt x="252" y="1294"/>
                    <a:pt x="290" y="1294"/>
                  </a:cubicBezTo>
                  <a:cubicBezTo>
                    <a:pt x="302" y="1294"/>
                    <a:pt x="317" y="1290"/>
                    <a:pt x="334" y="1281"/>
                  </a:cubicBezTo>
                  <a:cubicBezTo>
                    <a:pt x="400" y="1215"/>
                    <a:pt x="434" y="1148"/>
                    <a:pt x="434" y="1081"/>
                  </a:cubicBezTo>
                  <a:lnTo>
                    <a:pt x="434" y="81"/>
                  </a:lnTo>
                  <a:cubicBezTo>
                    <a:pt x="434" y="32"/>
                    <a:pt x="398" y="1"/>
                    <a:pt x="36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754" name="Google Shape;299;p41">
              <a:extLst>
                <a:ext uri="{FF2B5EF4-FFF2-40B4-BE49-F238E27FC236}">
                  <a16:creationId xmlns:a16="http://schemas.microsoft.com/office/drawing/2014/main" id="{CB19ABB7-B2C4-B092-9285-6A96AAA8AE12}"/>
                </a:ext>
              </a:extLst>
            </p:cNvPr>
            <p:cNvSpPr/>
            <p:nvPr/>
          </p:nvSpPr>
          <p:spPr>
            <a:xfrm>
              <a:off x="2500300" y="2846675"/>
              <a:ext cx="34825" cy="62550"/>
            </a:xfrm>
            <a:custGeom>
              <a:avLst/>
              <a:gdLst/>
              <a:ahLst/>
              <a:cxnLst/>
              <a:rect l="l" t="t" r="r" b="b"/>
              <a:pathLst>
                <a:path w="1393" h="2502" extrusionOk="0">
                  <a:moveTo>
                    <a:pt x="952" y="1"/>
                  </a:moveTo>
                  <a:cubicBezTo>
                    <a:pt x="865" y="1"/>
                    <a:pt x="768" y="32"/>
                    <a:pt x="667" y="99"/>
                  </a:cubicBezTo>
                  <a:cubicBezTo>
                    <a:pt x="200" y="500"/>
                    <a:pt x="0" y="1134"/>
                    <a:pt x="67" y="1734"/>
                  </a:cubicBezTo>
                  <a:cubicBezTo>
                    <a:pt x="134" y="2234"/>
                    <a:pt x="434" y="2234"/>
                    <a:pt x="467" y="2468"/>
                  </a:cubicBezTo>
                  <a:cubicBezTo>
                    <a:pt x="467" y="2501"/>
                    <a:pt x="500" y="2501"/>
                    <a:pt x="500" y="2501"/>
                  </a:cubicBezTo>
                  <a:lnTo>
                    <a:pt x="901" y="2268"/>
                  </a:lnTo>
                  <a:cubicBezTo>
                    <a:pt x="934" y="2268"/>
                    <a:pt x="934" y="2234"/>
                    <a:pt x="934" y="2201"/>
                  </a:cubicBezTo>
                  <a:cubicBezTo>
                    <a:pt x="1001" y="1867"/>
                    <a:pt x="1368" y="1500"/>
                    <a:pt x="1368" y="700"/>
                  </a:cubicBezTo>
                  <a:cubicBezTo>
                    <a:pt x="1393" y="276"/>
                    <a:pt x="1212" y="1"/>
                    <a:pt x="95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755" name="Google Shape;300;p41">
              <a:extLst>
                <a:ext uri="{FF2B5EF4-FFF2-40B4-BE49-F238E27FC236}">
                  <a16:creationId xmlns:a16="http://schemas.microsoft.com/office/drawing/2014/main" id="{EA784008-50BA-5226-B21E-13FE94E8D226}"/>
                </a:ext>
              </a:extLst>
            </p:cNvPr>
            <p:cNvSpPr/>
            <p:nvPr/>
          </p:nvSpPr>
          <p:spPr>
            <a:xfrm>
              <a:off x="2511975" y="2907525"/>
              <a:ext cx="11700" cy="16700"/>
            </a:xfrm>
            <a:custGeom>
              <a:avLst/>
              <a:gdLst/>
              <a:ahLst/>
              <a:cxnLst/>
              <a:rect l="l" t="t" r="r" b="b"/>
              <a:pathLst>
                <a:path w="468" h="668" extrusionOk="0">
                  <a:moveTo>
                    <a:pt x="434" y="0"/>
                  </a:moveTo>
                  <a:lnTo>
                    <a:pt x="67" y="201"/>
                  </a:lnTo>
                  <a:cubicBezTo>
                    <a:pt x="33" y="234"/>
                    <a:pt x="0" y="267"/>
                    <a:pt x="0" y="301"/>
                  </a:cubicBezTo>
                  <a:lnTo>
                    <a:pt x="0" y="634"/>
                  </a:lnTo>
                  <a:cubicBezTo>
                    <a:pt x="0" y="668"/>
                    <a:pt x="33" y="668"/>
                    <a:pt x="67" y="668"/>
                  </a:cubicBezTo>
                  <a:lnTo>
                    <a:pt x="434" y="467"/>
                  </a:lnTo>
                  <a:cubicBezTo>
                    <a:pt x="467" y="434"/>
                    <a:pt x="467" y="401"/>
                    <a:pt x="467" y="401"/>
                  </a:cubicBezTo>
                  <a:lnTo>
                    <a:pt x="467" y="34"/>
                  </a:lnTo>
                  <a:cubicBezTo>
                    <a:pt x="467" y="0"/>
                    <a:pt x="467" y="0"/>
                    <a:pt x="4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756" name="Google Shape;301;p41">
              <a:extLst>
                <a:ext uri="{FF2B5EF4-FFF2-40B4-BE49-F238E27FC236}">
                  <a16:creationId xmlns:a16="http://schemas.microsoft.com/office/drawing/2014/main" id="{79511B67-4949-B750-6E7C-C65A3329760B}"/>
                </a:ext>
              </a:extLst>
            </p:cNvPr>
            <p:cNvSpPr/>
            <p:nvPr/>
          </p:nvSpPr>
          <p:spPr>
            <a:xfrm>
              <a:off x="2501125" y="2641900"/>
              <a:ext cx="43550" cy="77725"/>
            </a:xfrm>
            <a:custGeom>
              <a:avLst/>
              <a:gdLst/>
              <a:ahLst/>
              <a:cxnLst/>
              <a:rect l="l" t="t" r="r" b="b"/>
              <a:pathLst>
                <a:path w="1742" h="3109" extrusionOk="0">
                  <a:moveTo>
                    <a:pt x="1085" y="318"/>
                  </a:moveTo>
                  <a:cubicBezTo>
                    <a:pt x="1321" y="318"/>
                    <a:pt x="1502" y="572"/>
                    <a:pt x="1502" y="985"/>
                  </a:cubicBezTo>
                  <a:cubicBezTo>
                    <a:pt x="1502" y="1519"/>
                    <a:pt x="1268" y="2019"/>
                    <a:pt x="868" y="2319"/>
                  </a:cubicBezTo>
                  <a:cubicBezTo>
                    <a:pt x="785" y="2365"/>
                    <a:pt x="708" y="2386"/>
                    <a:pt x="637" y="2386"/>
                  </a:cubicBezTo>
                  <a:cubicBezTo>
                    <a:pt x="394" y="2386"/>
                    <a:pt x="234" y="2133"/>
                    <a:pt x="234" y="1719"/>
                  </a:cubicBezTo>
                  <a:cubicBezTo>
                    <a:pt x="201" y="1185"/>
                    <a:pt x="434" y="685"/>
                    <a:pt x="868" y="385"/>
                  </a:cubicBezTo>
                  <a:cubicBezTo>
                    <a:pt x="943" y="340"/>
                    <a:pt x="1016" y="318"/>
                    <a:pt x="1085" y="318"/>
                  </a:cubicBezTo>
                  <a:close/>
                  <a:moveTo>
                    <a:pt x="1162" y="1"/>
                  </a:moveTo>
                  <a:cubicBezTo>
                    <a:pt x="1033" y="1"/>
                    <a:pt x="887" y="59"/>
                    <a:pt x="734" y="185"/>
                  </a:cubicBezTo>
                  <a:cubicBezTo>
                    <a:pt x="334" y="552"/>
                    <a:pt x="101" y="1052"/>
                    <a:pt x="34" y="1619"/>
                  </a:cubicBezTo>
                  <a:cubicBezTo>
                    <a:pt x="0" y="1886"/>
                    <a:pt x="34" y="2153"/>
                    <a:pt x="134" y="2386"/>
                  </a:cubicBezTo>
                  <a:lnTo>
                    <a:pt x="0" y="3053"/>
                  </a:lnTo>
                  <a:cubicBezTo>
                    <a:pt x="0" y="3092"/>
                    <a:pt x="0" y="3109"/>
                    <a:pt x="14" y="3109"/>
                  </a:cubicBezTo>
                  <a:cubicBezTo>
                    <a:pt x="23" y="3109"/>
                    <a:pt x="40" y="3101"/>
                    <a:pt x="67" y="3087"/>
                  </a:cubicBezTo>
                  <a:lnTo>
                    <a:pt x="434" y="2686"/>
                  </a:lnTo>
                  <a:cubicBezTo>
                    <a:pt x="468" y="2692"/>
                    <a:pt x="503" y="2695"/>
                    <a:pt x="537" y="2695"/>
                  </a:cubicBezTo>
                  <a:cubicBezTo>
                    <a:pt x="702" y="2695"/>
                    <a:pt x="863" y="2630"/>
                    <a:pt x="1001" y="2520"/>
                  </a:cubicBezTo>
                  <a:cubicBezTo>
                    <a:pt x="1401" y="2153"/>
                    <a:pt x="1635" y="1619"/>
                    <a:pt x="1668" y="1085"/>
                  </a:cubicBezTo>
                  <a:cubicBezTo>
                    <a:pt x="1741" y="427"/>
                    <a:pt x="1512" y="1"/>
                    <a:pt x="116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757" name="Google Shape;302;p41">
              <a:extLst>
                <a:ext uri="{FF2B5EF4-FFF2-40B4-BE49-F238E27FC236}">
                  <a16:creationId xmlns:a16="http://schemas.microsoft.com/office/drawing/2014/main" id="{5E37AE48-293B-8583-C665-F0780AB66F7C}"/>
                </a:ext>
              </a:extLst>
            </p:cNvPr>
            <p:cNvSpPr/>
            <p:nvPr/>
          </p:nvSpPr>
          <p:spPr>
            <a:xfrm>
              <a:off x="2501125" y="2957975"/>
              <a:ext cx="43550" cy="78325"/>
            </a:xfrm>
            <a:custGeom>
              <a:avLst/>
              <a:gdLst/>
              <a:ahLst/>
              <a:cxnLst/>
              <a:rect l="l" t="t" r="r" b="b"/>
              <a:pathLst>
                <a:path w="1742" h="3133" extrusionOk="0">
                  <a:moveTo>
                    <a:pt x="1073" y="322"/>
                  </a:moveTo>
                  <a:cubicBezTo>
                    <a:pt x="1315" y="322"/>
                    <a:pt x="1502" y="597"/>
                    <a:pt x="1502" y="1018"/>
                  </a:cubicBezTo>
                  <a:cubicBezTo>
                    <a:pt x="1502" y="1518"/>
                    <a:pt x="1268" y="2019"/>
                    <a:pt x="868" y="2352"/>
                  </a:cubicBezTo>
                  <a:cubicBezTo>
                    <a:pt x="786" y="2397"/>
                    <a:pt x="709" y="2418"/>
                    <a:pt x="639" y="2418"/>
                  </a:cubicBezTo>
                  <a:cubicBezTo>
                    <a:pt x="395" y="2418"/>
                    <a:pt x="234" y="2159"/>
                    <a:pt x="234" y="1718"/>
                  </a:cubicBezTo>
                  <a:cubicBezTo>
                    <a:pt x="201" y="1218"/>
                    <a:pt x="434" y="718"/>
                    <a:pt x="868" y="384"/>
                  </a:cubicBezTo>
                  <a:cubicBezTo>
                    <a:pt x="938" y="342"/>
                    <a:pt x="1008" y="322"/>
                    <a:pt x="1073" y="322"/>
                  </a:cubicBezTo>
                  <a:close/>
                  <a:moveTo>
                    <a:pt x="1160" y="1"/>
                  </a:moveTo>
                  <a:cubicBezTo>
                    <a:pt x="1031" y="1"/>
                    <a:pt x="886" y="59"/>
                    <a:pt x="734" y="184"/>
                  </a:cubicBezTo>
                  <a:cubicBezTo>
                    <a:pt x="334" y="584"/>
                    <a:pt x="101" y="1085"/>
                    <a:pt x="34" y="1618"/>
                  </a:cubicBezTo>
                  <a:cubicBezTo>
                    <a:pt x="0" y="1885"/>
                    <a:pt x="34" y="2152"/>
                    <a:pt x="134" y="2419"/>
                  </a:cubicBezTo>
                  <a:lnTo>
                    <a:pt x="0" y="3053"/>
                  </a:lnTo>
                  <a:cubicBezTo>
                    <a:pt x="0" y="3102"/>
                    <a:pt x="0" y="3133"/>
                    <a:pt x="27" y="3133"/>
                  </a:cubicBezTo>
                  <a:cubicBezTo>
                    <a:pt x="36" y="3133"/>
                    <a:pt x="49" y="3128"/>
                    <a:pt x="67" y="3119"/>
                  </a:cubicBezTo>
                  <a:lnTo>
                    <a:pt x="434" y="2686"/>
                  </a:lnTo>
                  <a:cubicBezTo>
                    <a:pt x="488" y="2704"/>
                    <a:pt x="541" y="2712"/>
                    <a:pt x="594" y="2712"/>
                  </a:cubicBezTo>
                  <a:cubicBezTo>
                    <a:pt x="739" y="2712"/>
                    <a:pt x="879" y="2650"/>
                    <a:pt x="1001" y="2552"/>
                  </a:cubicBezTo>
                  <a:cubicBezTo>
                    <a:pt x="1401" y="2152"/>
                    <a:pt x="1635" y="1652"/>
                    <a:pt x="1668" y="1118"/>
                  </a:cubicBezTo>
                  <a:cubicBezTo>
                    <a:pt x="1742" y="434"/>
                    <a:pt x="1511" y="1"/>
                    <a:pt x="116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758" name="Google Shape;303;p41">
              <a:extLst>
                <a:ext uri="{FF2B5EF4-FFF2-40B4-BE49-F238E27FC236}">
                  <a16:creationId xmlns:a16="http://schemas.microsoft.com/office/drawing/2014/main" id="{BDC30CC7-E860-834A-2439-EAA30F87BB12}"/>
                </a:ext>
              </a:extLst>
            </p:cNvPr>
            <p:cNvSpPr/>
            <p:nvPr/>
          </p:nvSpPr>
          <p:spPr>
            <a:xfrm>
              <a:off x="2516125" y="3069800"/>
              <a:ext cx="16725" cy="27400"/>
            </a:xfrm>
            <a:custGeom>
              <a:avLst/>
              <a:gdLst/>
              <a:ahLst/>
              <a:cxnLst/>
              <a:rect l="l" t="t" r="r" b="b"/>
              <a:pathLst>
                <a:path w="669" h="1096" extrusionOk="0">
                  <a:moveTo>
                    <a:pt x="453" y="0"/>
                  </a:moveTo>
                  <a:cubicBezTo>
                    <a:pt x="415" y="0"/>
                    <a:pt x="375" y="15"/>
                    <a:pt x="334" y="47"/>
                  </a:cubicBezTo>
                  <a:cubicBezTo>
                    <a:pt x="101" y="214"/>
                    <a:pt x="1" y="448"/>
                    <a:pt x="1" y="748"/>
                  </a:cubicBezTo>
                  <a:cubicBezTo>
                    <a:pt x="1" y="950"/>
                    <a:pt x="78" y="1095"/>
                    <a:pt x="202" y="1095"/>
                  </a:cubicBezTo>
                  <a:cubicBezTo>
                    <a:pt x="242" y="1095"/>
                    <a:pt x="286" y="1080"/>
                    <a:pt x="334" y="1048"/>
                  </a:cubicBezTo>
                  <a:cubicBezTo>
                    <a:pt x="535" y="881"/>
                    <a:pt x="668" y="615"/>
                    <a:pt x="668" y="348"/>
                  </a:cubicBezTo>
                  <a:cubicBezTo>
                    <a:pt x="668" y="145"/>
                    <a:pt x="572" y="0"/>
                    <a:pt x="45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759" name="Google Shape;304;p41">
              <a:extLst>
                <a:ext uri="{FF2B5EF4-FFF2-40B4-BE49-F238E27FC236}">
                  <a16:creationId xmlns:a16="http://schemas.microsoft.com/office/drawing/2014/main" id="{09898992-C532-0139-00B0-F6E0C13958A7}"/>
                </a:ext>
              </a:extLst>
            </p:cNvPr>
            <p:cNvSpPr/>
            <p:nvPr/>
          </p:nvSpPr>
          <p:spPr>
            <a:xfrm>
              <a:off x="2535325" y="3075350"/>
              <a:ext cx="11700" cy="17950"/>
            </a:xfrm>
            <a:custGeom>
              <a:avLst/>
              <a:gdLst/>
              <a:ahLst/>
              <a:cxnLst/>
              <a:rect l="l" t="t" r="r" b="b"/>
              <a:pathLst>
                <a:path w="468" h="718" extrusionOk="0">
                  <a:moveTo>
                    <a:pt x="326" y="1"/>
                  </a:moveTo>
                  <a:cubicBezTo>
                    <a:pt x="298" y="1"/>
                    <a:pt x="267" y="9"/>
                    <a:pt x="234" y="26"/>
                  </a:cubicBezTo>
                  <a:cubicBezTo>
                    <a:pt x="100" y="126"/>
                    <a:pt x="0" y="292"/>
                    <a:pt x="0" y="493"/>
                  </a:cubicBezTo>
                  <a:cubicBezTo>
                    <a:pt x="0" y="643"/>
                    <a:pt x="56" y="718"/>
                    <a:pt x="141" y="718"/>
                  </a:cubicBezTo>
                  <a:cubicBezTo>
                    <a:pt x="169" y="718"/>
                    <a:pt x="200" y="709"/>
                    <a:pt x="234" y="693"/>
                  </a:cubicBezTo>
                  <a:cubicBezTo>
                    <a:pt x="367" y="593"/>
                    <a:pt x="467" y="426"/>
                    <a:pt x="467" y="226"/>
                  </a:cubicBezTo>
                  <a:cubicBezTo>
                    <a:pt x="467" y="76"/>
                    <a:pt x="411" y="1"/>
                    <a:pt x="32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760" name="Google Shape;305;p41">
              <a:extLst>
                <a:ext uri="{FF2B5EF4-FFF2-40B4-BE49-F238E27FC236}">
                  <a16:creationId xmlns:a16="http://schemas.microsoft.com/office/drawing/2014/main" id="{CD056E46-DDEC-8FB1-F9E7-277EDD6A3BDC}"/>
                </a:ext>
              </a:extLst>
            </p:cNvPr>
            <p:cNvSpPr/>
            <p:nvPr/>
          </p:nvSpPr>
          <p:spPr>
            <a:xfrm>
              <a:off x="2514475" y="3097500"/>
              <a:ext cx="19200" cy="42725"/>
            </a:xfrm>
            <a:custGeom>
              <a:avLst/>
              <a:gdLst/>
              <a:ahLst/>
              <a:cxnLst/>
              <a:rect l="l" t="t" r="r" b="b"/>
              <a:pathLst>
                <a:path w="768" h="1709" extrusionOk="0">
                  <a:moveTo>
                    <a:pt x="605" y="1"/>
                  </a:moveTo>
                  <a:cubicBezTo>
                    <a:pt x="572" y="1"/>
                    <a:pt x="536" y="13"/>
                    <a:pt x="501" y="40"/>
                  </a:cubicBezTo>
                  <a:lnTo>
                    <a:pt x="267" y="174"/>
                  </a:lnTo>
                  <a:cubicBezTo>
                    <a:pt x="100" y="274"/>
                    <a:pt x="0" y="474"/>
                    <a:pt x="0" y="707"/>
                  </a:cubicBezTo>
                  <a:lnTo>
                    <a:pt x="0" y="1708"/>
                  </a:lnTo>
                  <a:lnTo>
                    <a:pt x="767" y="1274"/>
                  </a:lnTo>
                  <a:lnTo>
                    <a:pt x="767" y="240"/>
                  </a:lnTo>
                  <a:cubicBezTo>
                    <a:pt x="767" y="94"/>
                    <a:pt x="696" y="1"/>
                    <a:pt x="60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761" name="Google Shape;306;p41">
              <a:extLst>
                <a:ext uri="{FF2B5EF4-FFF2-40B4-BE49-F238E27FC236}">
                  <a16:creationId xmlns:a16="http://schemas.microsoft.com/office/drawing/2014/main" id="{8EDF4A9C-C823-91C6-B57B-F8E608DCF356}"/>
                </a:ext>
              </a:extLst>
            </p:cNvPr>
            <p:cNvSpPr/>
            <p:nvPr/>
          </p:nvSpPr>
          <p:spPr>
            <a:xfrm>
              <a:off x="2536975" y="3095325"/>
              <a:ext cx="10050" cy="32375"/>
            </a:xfrm>
            <a:custGeom>
              <a:avLst/>
              <a:gdLst/>
              <a:ahLst/>
              <a:cxnLst/>
              <a:rect l="l" t="t" r="r" b="b"/>
              <a:pathLst>
                <a:path w="402" h="1295" extrusionOk="0">
                  <a:moveTo>
                    <a:pt x="279" y="1"/>
                  </a:moveTo>
                  <a:cubicBezTo>
                    <a:pt x="255" y="1"/>
                    <a:pt x="228" y="9"/>
                    <a:pt x="201" y="27"/>
                  </a:cubicBezTo>
                  <a:lnTo>
                    <a:pt x="1" y="161"/>
                  </a:lnTo>
                  <a:lnTo>
                    <a:pt x="1" y="1295"/>
                  </a:lnTo>
                  <a:lnTo>
                    <a:pt x="401" y="1061"/>
                  </a:lnTo>
                  <a:lnTo>
                    <a:pt x="401" y="161"/>
                  </a:lnTo>
                  <a:cubicBezTo>
                    <a:pt x="401" y="63"/>
                    <a:pt x="347" y="1"/>
                    <a:pt x="27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762" name="Google Shape;307;p41">
              <a:extLst>
                <a:ext uri="{FF2B5EF4-FFF2-40B4-BE49-F238E27FC236}">
                  <a16:creationId xmlns:a16="http://schemas.microsoft.com/office/drawing/2014/main" id="{89D1EB79-B665-0E75-48AC-C70C76B7C58B}"/>
                </a:ext>
              </a:extLst>
            </p:cNvPr>
            <p:cNvSpPr/>
            <p:nvPr/>
          </p:nvSpPr>
          <p:spPr>
            <a:xfrm>
              <a:off x="2501125" y="3094650"/>
              <a:ext cx="11700" cy="18575"/>
            </a:xfrm>
            <a:custGeom>
              <a:avLst/>
              <a:gdLst/>
              <a:ahLst/>
              <a:cxnLst/>
              <a:rect l="l" t="t" r="r" b="b"/>
              <a:pathLst>
                <a:path w="468" h="743" extrusionOk="0">
                  <a:moveTo>
                    <a:pt x="313" y="0"/>
                  </a:moveTo>
                  <a:cubicBezTo>
                    <a:pt x="288" y="0"/>
                    <a:pt x="262" y="7"/>
                    <a:pt x="234" y="21"/>
                  </a:cubicBezTo>
                  <a:cubicBezTo>
                    <a:pt x="101" y="154"/>
                    <a:pt x="0" y="321"/>
                    <a:pt x="34" y="521"/>
                  </a:cubicBezTo>
                  <a:cubicBezTo>
                    <a:pt x="34" y="652"/>
                    <a:pt x="96" y="742"/>
                    <a:pt x="171" y="742"/>
                  </a:cubicBezTo>
                  <a:cubicBezTo>
                    <a:pt x="191" y="742"/>
                    <a:pt x="213" y="736"/>
                    <a:pt x="234" y="721"/>
                  </a:cubicBezTo>
                  <a:cubicBezTo>
                    <a:pt x="367" y="588"/>
                    <a:pt x="467" y="421"/>
                    <a:pt x="467" y="254"/>
                  </a:cubicBezTo>
                  <a:cubicBezTo>
                    <a:pt x="467" y="96"/>
                    <a:pt x="405" y="0"/>
                    <a:pt x="31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763" name="Google Shape;308;p41">
              <a:extLst>
                <a:ext uri="{FF2B5EF4-FFF2-40B4-BE49-F238E27FC236}">
                  <a16:creationId xmlns:a16="http://schemas.microsoft.com/office/drawing/2014/main" id="{F8C967DC-2E50-58AC-7A9E-19F6B9C2974F}"/>
                </a:ext>
              </a:extLst>
            </p:cNvPr>
            <p:cNvSpPr/>
            <p:nvPr/>
          </p:nvSpPr>
          <p:spPr>
            <a:xfrm>
              <a:off x="2501125" y="3113500"/>
              <a:ext cx="10875" cy="34225"/>
            </a:xfrm>
            <a:custGeom>
              <a:avLst/>
              <a:gdLst/>
              <a:ahLst/>
              <a:cxnLst/>
              <a:rect l="l" t="t" r="r" b="b"/>
              <a:pathLst>
                <a:path w="435" h="1369" extrusionOk="0">
                  <a:moveTo>
                    <a:pt x="434" y="1"/>
                  </a:moveTo>
                  <a:lnTo>
                    <a:pt x="201" y="134"/>
                  </a:lnTo>
                  <a:cubicBezTo>
                    <a:pt x="67" y="201"/>
                    <a:pt x="0" y="334"/>
                    <a:pt x="0" y="501"/>
                  </a:cubicBezTo>
                  <a:lnTo>
                    <a:pt x="0" y="1368"/>
                  </a:lnTo>
                  <a:lnTo>
                    <a:pt x="434" y="1135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764" name="Google Shape;309;p41">
              <a:extLst>
                <a:ext uri="{FF2B5EF4-FFF2-40B4-BE49-F238E27FC236}">
                  <a16:creationId xmlns:a16="http://schemas.microsoft.com/office/drawing/2014/main" id="{7C7E94D6-73D2-297C-35D3-18C2E5925062}"/>
                </a:ext>
              </a:extLst>
            </p:cNvPr>
            <p:cNvSpPr/>
            <p:nvPr/>
          </p:nvSpPr>
          <p:spPr>
            <a:xfrm>
              <a:off x="2586175" y="2488250"/>
              <a:ext cx="254375" cy="161425"/>
            </a:xfrm>
            <a:custGeom>
              <a:avLst/>
              <a:gdLst/>
              <a:ahLst/>
              <a:cxnLst/>
              <a:rect l="l" t="t" r="r" b="b"/>
              <a:pathLst>
                <a:path w="10175" h="6457" extrusionOk="0">
                  <a:moveTo>
                    <a:pt x="9925" y="1"/>
                  </a:moveTo>
                  <a:cubicBezTo>
                    <a:pt x="9861" y="1"/>
                    <a:pt x="9787" y="20"/>
                    <a:pt x="9708" y="59"/>
                  </a:cubicBezTo>
                  <a:lnTo>
                    <a:pt x="468" y="5430"/>
                  </a:lnTo>
                  <a:cubicBezTo>
                    <a:pt x="201" y="5597"/>
                    <a:pt x="34" y="5864"/>
                    <a:pt x="1" y="6164"/>
                  </a:cubicBezTo>
                  <a:cubicBezTo>
                    <a:pt x="1" y="6351"/>
                    <a:pt x="99" y="6456"/>
                    <a:pt x="250" y="6456"/>
                  </a:cubicBezTo>
                  <a:cubicBezTo>
                    <a:pt x="315" y="6456"/>
                    <a:pt x="388" y="6437"/>
                    <a:pt x="468" y="6397"/>
                  </a:cubicBezTo>
                  <a:lnTo>
                    <a:pt x="9708" y="1027"/>
                  </a:lnTo>
                  <a:cubicBezTo>
                    <a:pt x="9975" y="860"/>
                    <a:pt x="10141" y="593"/>
                    <a:pt x="10175" y="293"/>
                  </a:cubicBezTo>
                  <a:cubicBezTo>
                    <a:pt x="10175" y="106"/>
                    <a:pt x="10076" y="1"/>
                    <a:pt x="992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765" name="Google Shape;310;p41">
              <a:extLst>
                <a:ext uri="{FF2B5EF4-FFF2-40B4-BE49-F238E27FC236}">
                  <a16:creationId xmlns:a16="http://schemas.microsoft.com/office/drawing/2014/main" id="{C6ECF8DF-042E-700C-D4D7-0D18498BA0AD}"/>
                </a:ext>
              </a:extLst>
            </p:cNvPr>
            <p:cNvSpPr/>
            <p:nvPr/>
          </p:nvSpPr>
          <p:spPr>
            <a:xfrm>
              <a:off x="2586175" y="2597500"/>
              <a:ext cx="254375" cy="161400"/>
            </a:xfrm>
            <a:custGeom>
              <a:avLst/>
              <a:gdLst/>
              <a:ahLst/>
              <a:cxnLst/>
              <a:rect l="l" t="t" r="r" b="b"/>
              <a:pathLst>
                <a:path w="10175" h="6456" extrusionOk="0">
                  <a:moveTo>
                    <a:pt x="9925" y="0"/>
                  </a:moveTo>
                  <a:cubicBezTo>
                    <a:pt x="9861" y="0"/>
                    <a:pt x="9787" y="19"/>
                    <a:pt x="9708" y="59"/>
                  </a:cubicBezTo>
                  <a:lnTo>
                    <a:pt x="468" y="5396"/>
                  </a:lnTo>
                  <a:cubicBezTo>
                    <a:pt x="201" y="5563"/>
                    <a:pt x="34" y="5863"/>
                    <a:pt x="1" y="6164"/>
                  </a:cubicBezTo>
                  <a:cubicBezTo>
                    <a:pt x="1" y="6351"/>
                    <a:pt x="99" y="6456"/>
                    <a:pt x="250" y="6456"/>
                  </a:cubicBezTo>
                  <a:cubicBezTo>
                    <a:pt x="315" y="6456"/>
                    <a:pt x="388" y="6437"/>
                    <a:pt x="468" y="6397"/>
                  </a:cubicBezTo>
                  <a:lnTo>
                    <a:pt x="9708" y="1060"/>
                  </a:lnTo>
                  <a:cubicBezTo>
                    <a:pt x="9975" y="893"/>
                    <a:pt x="10141" y="593"/>
                    <a:pt x="10175" y="293"/>
                  </a:cubicBezTo>
                  <a:cubicBezTo>
                    <a:pt x="10175" y="106"/>
                    <a:pt x="10076" y="0"/>
                    <a:pt x="992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766" name="Google Shape;311;p41">
              <a:extLst>
                <a:ext uri="{FF2B5EF4-FFF2-40B4-BE49-F238E27FC236}">
                  <a16:creationId xmlns:a16="http://schemas.microsoft.com/office/drawing/2014/main" id="{F2FC0D25-69D3-B6B2-1856-4FD028F7CB4F}"/>
                </a:ext>
              </a:extLst>
            </p:cNvPr>
            <p:cNvSpPr/>
            <p:nvPr/>
          </p:nvSpPr>
          <p:spPr>
            <a:xfrm>
              <a:off x="2586175" y="2707000"/>
              <a:ext cx="254375" cy="160900"/>
            </a:xfrm>
            <a:custGeom>
              <a:avLst/>
              <a:gdLst/>
              <a:ahLst/>
              <a:cxnLst/>
              <a:rect l="l" t="t" r="r" b="b"/>
              <a:pathLst>
                <a:path w="10175" h="6436" extrusionOk="0">
                  <a:moveTo>
                    <a:pt x="9947" y="1"/>
                  </a:moveTo>
                  <a:cubicBezTo>
                    <a:pt x="9878" y="1"/>
                    <a:pt x="9797" y="27"/>
                    <a:pt x="9708" y="82"/>
                  </a:cubicBezTo>
                  <a:lnTo>
                    <a:pt x="468" y="5386"/>
                  </a:lnTo>
                  <a:cubicBezTo>
                    <a:pt x="201" y="5553"/>
                    <a:pt x="34" y="5820"/>
                    <a:pt x="1" y="6153"/>
                  </a:cubicBezTo>
                  <a:cubicBezTo>
                    <a:pt x="1" y="6331"/>
                    <a:pt x="90" y="6435"/>
                    <a:pt x="228" y="6435"/>
                  </a:cubicBezTo>
                  <a:cubicBezTo>
                    <a:pt x="297" y="6435"/>
                    <a:pt x="379" y="6409"/>
                    <a:pt x="468" y="6354"/>
                  </a:cubicBezTo>
                  <a:lnTo>
                    <a:pt x="9708" y="1050"/>
                  </a:lnTo>
                  <a:cubicBezTo>
                    <a:pt x="9975" y="883"/>
                    <a:pt x="10141" y="583"/>
                    <a:pt x="10175" y="283"/>
                  </a:cubicBezTo>
                  <a:cubicBezTo>
                    <a:pt x="10175" y="105"/>
                    <a:pt x="10086" y="1"/>
                    <a:pt x="994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767" name="Google Shape;312;p41">
              <a:extLst>
                <a:ext uri="{FF2B5EF4-FFF2-40B4-BE49-F238E27FC236}">
                  <a16:creationId xmlns:a16="http://schemas.microsoft.com/office/drawing/2014/main" id="{52BDCDE2-C126-D634-4FCE-4739268B5F9C}"/>
                </a:ext>
              </a:extLst>
            </p:cNvPr>
            <p:cNvSpPr/>
            <p:nvPr/>
          </p:nvSpPr>
          <p:spPr>
            <a:xfrm>
              <a:off x="2586175" y="2815425"/>
              <a:ext cx="254375" cy="161150"/>
            </a:xfrm>
            <a:custGeom>
              <a:avLst/>
              <a:gdLst/>
              <a:ahLst/>
              <a:cxnLst/>
              <a:rect l="l" t="t" r="r" b="b"/>
              <a:pathLst>
                <a:path w="10175" h="6446" extrusionOk="0">
                  <a:moveTo>
                    <a:pt x="9947" y="0"/>
                  </a:moveTo>
                  <a:cubicBezTo>
                    <a:pt x="9878" y="0"/>
                    <a:pt x="9797" y="26"/>
                    <a:pt x="9708" y="82"/>
                  </a:cubicBezTo>
                  <a:lnTo>
                    <a:pt x="468" y="5419"/>
                  </a:lnTo>
                  <a:cubicBezTo>
                    <a:pt x="201" y="5586"/>
                    <a:pt x="34" y="5853"/>
                    <a:pt x="1" y="6153"/>
                  </a:cubicBezTo>
                  <a:cubicBezTo>
                    <a:pt x="1" y="6340"/>
                    <a:pt x="99" y="6445"/>
                    <a:pt x="250" y="6445"/>
                  </a:cubicBezTo>
                  <a:cubicBezTo>
                    <a:pt x="315" y="6445"/>
                    <a:pt x="388" y="6426"/>
                    <a:pt x="468" y="6386"/>
                  </a:cubicBezTo>
                  <a:lnTo>
                    <a:pt x="9708" y="1049"/>
                  </a:lnTo>
                  <a:cubicBezTo>
                    <a:pt x="9975" y="882"/>
                    <a:pt x="10141" y="616"/>
                    <a:pt x="10175" y="282"/>
                  </a:cubicBezTo>
                  <a:cubicBezTo>
                    <a:pt x="10175" y="104"/>
                    <a:pt x="10086" y="0"/>
                    <a:pt x="994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768" name="Google Shape;313;p41">
              <a:extLst>
                <a:ext uri="{FF2B5EF4-FFF2-40B4-BE49-F238E27FC236}">
                  <a16:creationId xmlns:a16="http://schemas.microsoft.com/office/drawing/2014/main" id="{D86583AF-B037-A40E-A548-1F516CDEA0E9}"/>
                </a:ext>
              </a:extLst>
            </p:cNvPr>
            <p:cNvSpPr/>
            <p:nvPr/>
          </p:nvSpPr>
          <p:spPr>
            <a:xfrm>
              <a:off x="2586175" y="2924400"/>
              <a:ext cx="254375" cy="161425"/>
            </a:xfrm>
            <a:custGeom>
              <a:avLst/>
              <a:gdLst/>
              <a:ahLst/>
              <a:cxnLst/>
              <a:rect l="l" t="t" r="r" b="b"/>
              <a:pathLst>
                <a:path w="10175" h="6457" extrusionOk="0">
                  <a:moveTo>
                    <a:pt x="9925" y="0"/>
                  </a:moveTo>
                  <a:cubicBezTo>
                    <a:pt x="9861" y="0"/>
                    <a:pt x="9787" y="19"/>
                    <a:pt x="9708" y="59"/>
                  </a:cubicBezTo>
                  <a:lnTo>
                    <a:pt x="468" y="5396"/>
                  </a:lnTo>
                  <a:cubicBezTo>
                    <a:pt x="201" y="5563"/>
                    <a:pt x="34" y="5830"/>
                    <a:pt x="1" y="6164"/>
                  </a:cubicBezTo>
                  <a:cubicBezTo>
                    <a:pt x="1" y="6351"/>
                    <a:pt x="99" y="6456"/>
                    <a:pt x="250" y="6456"/>
                  </a:cubicBezTo>
                  <a:cubicBezTo>
                    <a:pt x="315" y="6456"/>
                    <a:pt x="388" y="6437"/>
                    <a:pt x="468" y="6397"/>
                  </a:cubicBezTo>
                  <a:lnTo>
                    <a:pt x="9708" y="1060"/>
                  </a:lnTo>
                  <a:cubicBezTo>
                    <a:pt x="9975" y="893"/>
                    <a:pt x="10141" y="593"/>
                    <a:pt x="10175" y="293"/>
                  </a:cubicBezTo>
                  <a:cubicBezTo>
                    <a:pt x="10175" y="106"/>
                    <a:pt x="10076" y="0"/>
                    <a:pt x="992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769" name="Google Shape;314;p41">
              <a:extLst>
                <a:ext uri="{FF2B5EF4-FFF2-40B4-BE49-F238E27FC236}">
                  <a16:creationId xmlns:a16="http://schemas.microsoft.com/office/drawing/2014/main" id="{621D0997-478B-2093-6F38-5A817F163EA1}"/>
                </a:ext>
              </a:extLst>
            </p:cNvPr>
            <p:cNvSpPr/>
            <p:nvPr/>
          </p:nvSpPr>
          <p:spPr>
            <a:xfrm>
              <a:off x="2628725" y="3013250"/>
              <a:ext cx="254375" cy="161525"/>
            </a:xfrm>
            <a:custGeom>
              <a:avLst/>
              <a:gdLst/>
              <a:ahLst/>
              <a:cxnLst/>
              <a:rect l="l" t="t" r="r" b="b"/>
              <a:pathLst>
                <a:path w="10175" h="6461" extrusionOk="0">
                  <a:moveTo>
                    <a:pt x="9928" y="1"/>
                  </a:moveTo>
                  <a:cubicBezTo>
                    <a:pt x="9863" y="1"/>
                    <a:pt x="9788" y="24"/>
                    <a:pt x="9707" y="75"/>
                  </a:cubicBezTo>
                  <a:lnTo>
                    <a:pt x="434" y="5412"/>
                  </a:lnTo>
                  <a:cubicBezTo>
                    <a:pt x="200" y="5578"/>
                    <a:pt x="33" y="5845"/>
                    <a:pt x="0" y="6179"/>
                  </a:cubicBezTo>
                  <a:cubicBezTo>
                    <a:pt x="0" y="6357"/>
                    <a:pt x="89" y="6461"/>
                    <a:pt x="218" y="6461"/>
                  </a:cubicBezTo>
                  <a:cubicBezTo>
                    <a:pt x="282" y="6461"/>
                    <a:pt x="356" y="6435"/>
                    <a:pt x="434" y="6379"/>
                  </a:cubicBezTo>
                  <a:lnTo>
                    <a:pt x="9707" y="1042"/>
                  </a:lnTo>
                  <a:cubicBezTo>
                    <a:pt x="9974" y="875"/>
                    <a:pt x="10141" y="608"/>
                    <a:pt x="10174" y="308"/>
                  </a:cubicBezTo>
                  <a:cubicBezTo>
                    <a:pt x="10174" y="122"/>
                    <a:pt x="10077" y="1"/>
                    <a:pt x="992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770" name="Google Shape;315;p41">
              <a:extLst>
                <a:ext uri="{FF2B5EF4-FFF2-40B4-BE49-F238E27FC236}">
                  <a16:creationId xmlns:a16="http://schemas.microsoft.com/office/drawing/2014/main" id="{30DC0A51-3B29-4C69-37E3-9D0B7CE7B740}"/>
                </a:ext>
              </a:extLst>
            </p:cNvPr>
            <p:cNvSpPr/>
            <p:nvPr/>
          </p:nvSpPr>
          <p:spPr>
            <a:xfrm>
              <a:off x="2628725" y="3087025"/>
              <a:ext cx="254375" cy="161400"/>
            </a:xfrm>
            <a:custGeom>
              <a:avLst/>
              <a:gdLst/>
              <a:ahLst/>
              <a:cxnLst/>
              <a:rect l="l" t="t" r="r" b="b"/>
              <a:pathLst>
                <a:path w="10175" h="6456" extrusionOk="0">
                  <a:moveTo>
                    <a:pt x="9925" y="0"/>
                  </a:moveTo>
                  <a:cubicBezTo>
                    <a:pt x="9860" y="0"/>
                    <a:pt x="9787" y="19"/>
                    <a:pt x="9707" y="59"/>
                  </a:cubicBezTo>
                  <a:lnTo>
                    <a:pt x="434" y="5396"/>
                  </a:lnTo>
                  <a:cubicBezTo>
                    <a:pt x="200" y="5563"/>
                    <a:pt x="33" y="5863"/>
                    <a:pt x="0" y="6163"/>
                  </a:cubicBezTo>
                  <a:cubicBezTo>
                    <a:pt x="0" y="6351"/>
                    <a:pt x="99" y="6456"/>
                    <a:pt x="238" y="6456"/>
                  </a:cubicBezTo>
                  <a:cubicBezTo>
                    <a:pt x="297" y="6456"/>
                    <a:pt x="364" y="6437"/>
                    <a:pt x="434" y="6397"/>
                  </a:cubicBezTo>
                  <a:lnTo>
                    <a:pt x="9707" y="1026"/>
                  </a:lnTo>
                  <a:cubicBezTo>
                    <a:pt x="9974" y="893"/>
                    <a:pt x="10141" y="593"/>
                    <a:pt x="10174" y="292"/>
                  </a:cubicBezTo>
                  <a:cubicBezTo>
                    <a:pt x="10174" y="105"/>
                    <a:pt x="10076" y="0"/>
                    <a:pt x="992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771" name="Google Shape;316;p41">
              <a:extLst>
                <a:ext uri="{FF2B5EF4-FFF2-40B4-BE49-F238E27FC236}">
                  <a16:creationId xmlns:a16="http://schemas.microsoft.com/office/drawing/2014/main" id="{A0A688FA-9FE1-1B06-B12A-EE933AEE4619}"/>
                </a:ext>
              </a:extLst>
            </p:cNvPr>
            <p:cNvSpPr/>
            <p:nvPr/>
          </p:nvSpPr>
          <p:spPr>
            <a:xfrm>
              <a:off x="2628725" y="3160400"/>
              <a:ext cx="254375" cy="161425"/>
            </a:xfrm>
            <a:custGeom>
              <a:avLst/>
              <a:gdLst/>
              <a:ahLst/>
              <a:cxnLst/>
              <a:rect l="l" t="t" r="r" b="b"/>
              <a:pathLst>
                <a:path w="10175" h="6457" extrusionOk="0">
                  <a:moveTo>
                    <a:pt x="9925" y="1"/>
                  </a:moveTo>
                  <a:cubicBezTo>
                    <a:pt x="9860" y="1"/>
                    <a:pt x="9787" y="20"/>
                    <a:pt x="9707" y="59"/>
                  </a:cubicBezTo>
                  <a:lnTo>
                    <a:pt x="434" y="5430"/>
                  </a:lnTo>
                  <a:cubicBezTo>
                    <a:pt x="200" y="5597"/>
                    <a:pt x="33" y="5864"/>
                    <a:pt x="0" y="6164"/>
                  </a:cubicBezTo>
                  <a:cubicBezTo>
                    <a:pt x="0" y="6351"/>
                    <a:pt x="99" y="6456"/>
                    <a:pt x="238" y="6456"/>
                  </a:cubicBezTo>
                  <a:cubicBezTo>
                    <a:pt x="297" y="6456"/>
                    <a:pt x="364" y="6437"/>
                    <a:pt x="434" y="6397"/>
                  </a:cubicBezTo>
                  <a:lnTo>
                    <a:pt x="9707" y="1060"/>
                  </a:lnTo>
                  <a:cubicBezTo>
                    <a:pt x="9974" y="893"/>
                    <a:pt x="10141" y="593"/>
                    <a:pt x="10174" y="293"/>
                  </a:cubicBezTo>
                  <a:cubicBezTo>
                    <a:pt x="10174" y="106"/>
                    <a:pt x="10076" y="1"/>
                    <a:pt x="992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772" name="Google Shape;317;p41">
              <a:extLst>
                <a:ext uri="{FF2B5EF4-FFF2-40B4-BE49-F238E27FC236}">
                  <a16:creationId xmlns:a16="http://schemas.microsoft.com/office/drawing/2014/main" id="{3992039B-4218-EFE9-5F4B-6D69B1EEC6EB}"/>
                </a:ext>
              </a:extLst>
            </p:cNvPr>
            <p:cNvSpPr/>
            <p:nvPr/>
          </p:nvSpPr>
          <p:spPr>
            <a:xfrm>
              <a:off x="2673750" y="3207375"/>
              <a:ext cx="254375" cy="161150"/>
            </a:xfrm>
            <a:custGeom>
              <a:avLst/>
              <a:gdLst/>
              <a:ahLst/>
              <a:cxnLst/>
              <a:rect l="l" t="t" r="r" b="b"/>
              <a:pathLst>
                <a:path w="10175" h="6446" extrusionOk="0">
                  <a:moveTo>
                    <a:pt x="9947" y="0"/>
                  </a:moveTo>
                  <a:cubicBezTo>
                    <a:pt x="9878" y="0"/>
                    <a:pt x="9796" y="26"/>
                    <a:pt x="9707" y="82"/>
                  </a:cubicBezTo>
                  <a:lnTo>
                    <a:pt x="434" y="5419"/>
                  </a:lnTo>
                  <a:cubicBezTo>
                    <a:pt x="201" y="5586"/>
                    <a:pt x="34" y="5853"/>
                    <a:pt x="0" y="6153"/>
                  </a:cubicBezTo>
                  <a:cubicBezTo>
                    <a:pt x="0" y="6340"/>
                    <a:pt x="99" y="6445"/>
                    <a:pt x="238" y="6445"/>
                  </a:cubicBezTo>
                  <a:cubicBezTo>
                    <a:pt x="298" y="6445"/>
                    <a:pt x="364" y="6426"/>
                    <a:pt x="434" y="6386"/>
                  </a:cubicBezTo>
                  <a:lnTo>
                    <a:pt x="9707" y="1049"/>
                  </a:lnTo>
                  <a:cubicBezTo>
                    <a:pt x="9974" y="882"/>
                    <a:pt x="10141" y="582"/>
                    <a:pt x="10174" y="282"/>
                  </a:cubicBezTo>
                  <a:cubicBezTo>
                    <a:pt x="10174" y="104"/>
                    <a:pt x="10085" y="0"/>
                    <a:pt x="994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773" name="Google Shape;318;p41">
              <a:extLst>
                <a:ext uri="{FF2B5EF4-FFF2-40B4-BE49-F238E27FC236}">
                  <a16:creationId xmlns:a16="http://schemas.microsoft.com/office/drawing/2014/main" id="{D25CCB95-C31A-9744-6178-CBECF4D28009}"/>
                </a:ext>
              </a:extLst>
            </p:cNvPr>
            <p:cNvSpPr/>
            <p:nvPr/>
          </p:nvSpPr>
          <p:spPr>
            <a:xfrm>
              <a:off x="2628725" y="3357625"/>
              <a:ext cx="21700" cy="49525"/>
            </a:xfrm>
            <a:custGeom>
              <a:avLst/>
              <a:gdLst/>
              <a:ahLst/>
              <a:cxnLst/>
              <a:rect l="l" t="t" r="r" b="b"/>
              <a:pathLst>
                <a:path w="868" h="1981" extrusionOk="0">
                  <a:moveTo>
                    <a:pt x="49" y="1"/>
                  </a:moveTo>
                  <a:cubicBezTo>
                    <a:pt x="23" y="1"/>
                    <a:pt x="0" y="60"/>
                    <a:pt x="0" y="143"/>
                  </a:cubicBezTo>
                  <a:lnTo>
                    <a:pt x="0" y="1911"/>
                  </a:lnTo>
                  <a:cubicBezTo>
                    <a:pt x="0" y="1952"/>
                    <a:pt x="26" y="1980"/>
                    <a:pt x="45" y="1980"/>
                  </a:cubicBezTo>
                  <a:cubicBezTo>
                    <a:pt x="57" y="1980"/>
                    <a:pt x="67" y="1970"/>
                    <a:pt x="67" y="1944"/>
                  </a:cubicBezTo>
                  <a:lnTo>
                    <a:pt x="834" y="610"/>
                  </a:lnTo>
                  <a:cubicBezTo>
                    <a:pt x="867" y="543"/>
                    <a:pt x="867" y="476"/>
                    <a:pt x="834" y="476"/>
                  </a:cubicBezTo>
                  <a:lnTo>
                    <a:pt x="67" y="9"/>
                  </a:lnTo>
                  <a:cubicBezTo>
                    <a:pt x="61" y="3"/>
                    <a:pt x="55" y="1"/>
                    <a:pt x="4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774" name="Google Shape;319;p41">
              <a:extLst>
                <a:ext uri="{FF2B5EF4-FFF2-40B4-BE49-F238E27FC236}">
                  <a16:creationId xmlns:a16="http://schemas.microsoft.com/office/drawing/2014/main" id="{97750D9A-328F-B847-D905-69840128B7E4}"/>
                </a:ext>
              </a:extLst>
            </p:cNvPr>
            <p:cNvSpPr/>
            <p:nvPr/>
          </p:nvSpPr>
          <p:spPr>
            <a:xfrm>
              <a:off x="2673750" y="3280475"/>
              <a:ext cx="254375" cy="161425"/>
            </a:xfrm>
            <a:custGeom>
              <a:avLst/>
              <a:gdLst/>
              <a:ahLst/>
              <a:cxnLst/>
              <a:rect l="l" t="t" r="r" b="b"/>
              <a:pathLst>
                <a:path w="10175" h="6457" extrusionOk="0">
                  <a:moveTo>
                    <a:pt x="9925" y="1"/>
                  </a:moveTo>
                  <a:cubicBezTo>
                    <a:pt x="9861" y="1"/>
                    <a:pt x="9787" y="20"/>
                    <a:pt x="9707" y="60"/>
                  </a:cubicBezTo>
                  <a:lnTo>
                    <a:pt x="434" y="5430"/>
                  </a:lnTo>
                  <a:cubicBezTo>
                    <a:pt x="201" y="5597"/>
                    <a:pt x="34" y="5864"/>
                    <a:pt x="0" y="6164"/>
                  </a:cubicBezTo>
                  <a:cubicBezTo>
                    <a:pt x="0" y="6351"/>
                    <a:pt x="99" y="6457"/>
                    <a:pt x="238" y="6457"/>
                  </a:cubicBezTo>
                  <a:cubicBezTo>
                    <a:pt x="298" y="6457"/>
                    <a:pt x="364" y="6438"/>
                    <a:pt x="434" y="6398"/>
                  </a:cubicBezTo>
                  <a:lnTo>
                    <a:pt x="9707" y="1027"/>
                  </a:lnTo>
                  <a:cubicBezTo>
                    <a:pt x="9974" y="860"/>
                    <a:pt x="10141" y="594"/>
                    <a:pt x="10174" y="293"/>
                  </a:cubicBezTo>
                  <a:cubicBezTo>
                    <a:pt x="10174" y="106"/>
                    <a:pt x="10076" y="1"/>
                    <a:pt x="992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775" name="Google Shape;320;p41">
              <a:extLst>
                <a:ext uri="{FF2B5EF4-FFF2-40B4-BE49-F238E27FC236}">
                  <a16:creationId xmlns:a16="http://schemas.microsoft.com/office/drawing/2014/main" id="{EF77552A-F6F3-4D02-D7A1-D1C9701072CA}"/>
                </a:ext>
              </a:extLst>
            </p:cNvPr>
            <p:cNvSpPr/>
            <p:nvPr/>
          </p:nvSpPr>
          <p:spPr>
            <a:xfrm>
              <a:off x="2628725" y="3431075"/>
              <a:ext cx="21700" cy="49450"/>
            </a:xfrm>
            <a:custGeom>
              <a:avLst/>
              <a:gdLst/>
              <a:ahLst/>
              <a:cxnLst/>
              <a:rect l="l" t="t" r="r" b="b"/>
              <a:pathLst>
                <a:path w="868" h="1978" extrusionOk="0">
                  <a:moveTo>
                    <a:pt x="53" y="0"/>
                  </a:moveTo>
                  <a:cubicBezTo>
                    <a:pt x="25" y="0"/>
                    <a:pt x="0" y="83"/>
                    <a:pt x="0" y="140"/>
                  </a:cubicBezTo>
                  <a:lnTo>
                    <a:pt x="0" y="1908"/>
                  </a:lnTo>
                  <a:cubicBezTo>
                    <a:pt x="0" y="1949"/>
                    <a:pt x="26" y="1978"/>
                    <a:pt x="45" y="1978"/>
                  </a:cubicBezTo>
                  <a:cubicBezTo>
                    <a:pt x="57" y="1978"/>
                    <a:pt x="67" y="1967"/>
                    <a:pt x="67" y="1941"/>
                  </a:cubicBezTo>
                  <a:lnTo>
                    <a:pt x="834" y="607"/>
                  </a:lnTo>
                  <a:cubicBezTo>
                    <a:pt x="867" y="540"/>
                    <a:pt x="867" y="474"/>
                    <a:pt x="834" y="474"/>
                  </a:cubicBezTo>
                  <a:lnTo>
                    <a:pt x="67" y="7"/>
                  </a:lnTo>
                  <a:cubicBezTo>
                    <a:pt x="62" y="2"/>
                    <a:pt x="58" y="0"/>
                    <a:pt x="5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776" name="Google Shape;321;p41">
              <a:extLst>
                <a:ext uri="{FF2B5EF4-FFF2-40B4-BE49-F238E27FC236}">
                  <a16:creationId xmlns:a16="http://schemas.microsoft.com/office/drawing/2014/main" id="{17FE0DA1-795B-A313-D41A-B5C2762CB2BC}"/>
                </a:ext>
              </a:extLst>
            </p:cNvPr>
            <p:cNvSpPr/>
            <p:nvPr/>
          </p:nvSpPr>
          <p:spPr>
            <a:xfrm>
              <a:off x="2673750" y="3353875"/>
              <a:ext cx="254375" cy="161400"/>
            </a:xfrm>
            <a:custGeom>
              <a:avLst/>
              <a:gdLst/>
              <a:ahLst/>
              <a:cxnLst/>
              <a:rect l="l" t="t" r="r" b="b"/>
              <a:pathLst>
                <a:path w="10175" h="6456" extrusionOk="0">
                  <a:moveTo>
                    <a:pt x="9925" y="0"/>
                  </a:moveTo>
                  <a:cubicBezTo>
                    <a:pt x="9861" y="0"/>
                    <a:pt x="9787" y="19"/>
                    <a:pt x="9707" y="59"/>
                  </a:cubicBezTo>
                  <a:lnTo>
                    <a:pt x="434" y="5430"/>
                  </a:lnTo>
                  <a:cubicBezTo>
                    <a:pt x="201" y="5597"/>
                    <a:pt x="34" y="5863"/>
                    <a:pt x="0" y="6164"/>
                  </a:cubicBezTo>
                  <a:cubicBezTo>
                    <a:pt x="0" y="6351"/>
                    <a:pt x="99" y="6456"/>
                    <a:pt x="238" y="6456"/>
                  </a:cubicBezTo>
                  <a:cubicBezTo>
                    <a:pt x="298" y="6456"/>
                    <a:pt x="364" y="6437"/>
                    <a:pt x="434" y="6397"/>
                  </a:cubicBezTo>
                  <a:lnTo>
                    <a:pt x="9707" y="1060"/>
                  </a:lnTo>
                  <a:cubicBezTo>
                    <a:pt x="9974" y="893"/>
                    <a:pt x="10141" y="593"/>
                    <a:pt x="10174" y="293"/>
                  </a:cubicBezTo>
                  <a:cubicBezTo>
                    <a:pt x="10174" y="106"/>
                    <a:pt x="10076" y="0"/>
                    <a:pt x="992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777" name="Google Shape;322;p41">
              <a:extLst>
                <a:ext uri="{FF2B5EF4-FFF2-40B4-BE49-F238E27FC236}">
                  <a16:creationId xmlns:a16="http://schemas.microsoft.com/office/drawing/2014/main" id="{2412CFC2-B7EF-6795-3D45-4C54BEBF11DF}"/>
                </a:ext>
              </a:extLst>
            </p:cNvPr>
            <p:cNvSpPr/>
            <p:nvPr/>
          </p:nvSpPr>
          <p:spPr>
            <a:xfrm>
              <a:off x="2628725" y="3504625"/>
              <a:ext cx="21700" cy="49300"/>
            </a:xfrm>
            <a:custGeom>
              <a:avLst/>
              <a:gdLst/>
              <a:ahLst/>
              <a:cxnLst/>
              <a:rect l="l" t="t" r="r" b="b"/>
              <a:pathLst>
                <a:path w="868" h="1972" extrusionOk="0">
                  <a:moveTo>
                    <a:pt x="67" y="0"/>
                  </a:moveTo>
                  <a:cubicBezTo>
                    <a:pt x="33" y="0"/>
                    <a:pt x="0" y="67"/>
                    <a:pt x="0" y="134"/>
                  </a:cubicBezTo>
                  <a:lnTo>
                    <a:pt x="0" y="1902"/>
                  </a:lnTo>
                  <a:cubicBezTo>
                    <a:pt x="0" y="1943"/>
                    <a:pt x="26" y="1971"/>
                    <a:pt x="45" y="1971"/>
                  </a:cubicBezTo>
                  <a:cubicBezTo>
                    <a:pt x="57" y="1971"/>
                    <a:pt x="67" y="1960"/>
                    <a:pt x="67" y="1935"/>
                  </a:cubicBezTo>
                  <a:lnTo>
                    <a:pt x="834" y="601"/>
                  </a:lnTo>
                  <a:cubicBezTo>
                    <a:pt x="867" y="567"/>
                    <a:pt x="867" y="501"/>
                    <a:pt x="834" y="467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778" name="Google Shape;323;p41">
              <a:extLst>
                <a:ext uri="{FF2B5EF4-FFF2-40B4-BE49-F238E27FC236}">
                  <a16:creationId xmlns:a16="http://schemas.microsoft.com/office/drawing/2014/main" id="{44F55292-9C5C-FA87-F3D1-9E9F7B2AA0F7}"/>
                </a:ext>
              </a:extLst>
            </p:cNvPr>
            <p:cNvSpPr/>
            <p:nvPr/>
          </p:nvSpPr>
          <p:spPr>
            <a:xfrm>
              <a:off x="2673750" y="3427250"/>
              <a:ext cx="254375" cy="161425"/>
            </a:xfrm>
            <a:custGeom>
              <a:avLst/>
              <a:gdLst/>
              <a:ahLst/>
              <a:cxnLst/>
              <a:rect l="l" t="t" r="r" b="b"/>
              <a:pathLst>
                <a:path w="10175" h="6457" extrusionOk="0">
                  <a:moveTo>
                    <a:pt x="9925" y="1"/>
                  </a:moveTo>
                  <a:cubicBezTo>
                    <a:pt x="9861" y="1"/>
                    <a:pt x="9787" y="20"/>
                    <a:pt x="9707" y="60"/>
                  </a:cubicBezTo>
                  <a:lnTo>
                    <a:pt x="434" y="5430"/>
                  </a:lnTo>
                  <a:cubicBezTo>
                    <a:pt x="201" y="5597"/>
                    <a:pt x="34" y="5864"/>
                    <a:pt x="0" y="6164"/>
                  </a:cubicBezTo>
                  <a:cubicBezTo>
                    <a:pt x="0" y="6351"/>
                    <a:pt x="99" y="6456"/>
                    <a:pt x="238" y="6456"/>
                  </a:cubicBezTo>
                  <a:cubicBezTo>
                    <a:pt x="298" y="6456"/>
                    <a:pt x="364" y="6437"/>
                    <a:pt x="434" y="6398"/>
                  </a:cubicBezTo>
                  <a:lnTo>
                    <a:pt x="9707" y="1060"/>
                  </a:lnTo>
                  <a:cubicBezTo>
                    <a:pt x="9974" y="894"/>
                    <a:pt x="10141" y="593"/>
                    <a:pt x="10174" y="293"/>
                  </a:cubicBezTo>
                  <a:cubicBezTo>
                    <a:pt x="10174" y="106"/>
                    <a:pt x="10076" y="1"/>
                    <a:pt x="992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779" name="Google Shape;324;p41">
              <a:extLst>
                <a:ext uri="{FF2B5EF4-FFF2-40B4-BE49-F238E27FC236}">
                  <a16:creationId xmlns:a16="http://schemas.microsoft.com/office/drawing/2014/main" id="{48292253-ED1D-EDBA-8DB0-E47D2E5F3194}"/>
                </a:ext>
              </a:extLst>
            </p:cNvPr>
            <p:cNvSpPr/>
            <p:nvPr/>
          </p:nvSpPr>
          <p:spPr>
            <a:xfrm>
              <a:off x="2628725" y="3577775"/>
              <a:ext cx="21700" cy="49575"/>
            </a:xfrm>
            <a:custGeom>
              <a:avLst/>
              <a:gdLst/>
              <a:ahLst/>
              <a:cxnLst/>
              <a:rect l="l" t="t" r="r" b="b"/>
              <a:pathLst>
                <a:path w="868" h="1983" extrusionOk="0">
                  <a:moveTo>
                    <a:pt x="49" y="1"/>
                  </a:moveTo>
                  <a:cubicBezTo>
                    <a:pt x="22" y="1"/>
                    <a:pt x="0" y="55"/>
                    <a:pt x="0" y="110"/>
                  </a:cubicBezTo>
                  <a:lnTo>
                    <a:pt x="0" y="1944"/>
                  </a:lnTo>
                  <a:cubicBezTo>
                    <a:pt x="0" y="1964"/>
                    <a:pt x="22" y="1983"/>
                    <a:pt x="41" y="1983"/>
                  </a:cubicBezTo>
                  <a:cubicBezTo>
                    <a:pt x="55" y="1983"/>
                    <a:pt x="67" y="1973"/>
                    <a:pt x="67" y="1944"/>
                  </a:cubicBezTo>
                  <a:lnTo>
                    <a:pt x="834" y="610"/>
                  </a:lnTo>
                  <a:cubicBezTo>
                    <a:pt x="867" y="543"/>
                    <a:pt x="867" y="477"/>
                    <a:pt x="834" y="477"/>
                  </a:cubicBezTo>
                  <a:lnTo>
                    <a:pt x="67" y="10"/>
                  </a:lnTo>
                  <a:cubicBezTo>
                    <a:pt x="61" y="4"/>
                    <a:pt x="55" y="1"/>
                    <a:pt x="4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780" name="Google Shape;325;p41">
              <a:extLst>
                <a:ext uri="{FF2B5EF4-FFF2-40B4-BE49-F238E27FC236}">
                  <a16:creationId xmlns:a16="http://schemas.microsoft.com/office/drawing/2014/main" id="{458286A2-527D-021E-F754-7397DBEF4790}"/>
                </a:ext>
              </a:extLst>
            </p:cNvPr>
            <p:cNvSpPr/>
            <p:nvPr/>
          </p:nvSpPr>
          <p:spPr>
            <a:xfrm>
              <a:off x="2673750" y="3501475"/>
              <a:ext cx="254375" cy="161150"/>
            </a:xfrm>
            <a:custGeom>
              <a:avLst/>
              <a:gdLst/>
              <a:ahLst/>
              <a:cxnLst/>
              <a:rect l="l" t="t" r="r" b="b"/>
              <a:pathLst>
                <a:path w="10175" h="6446" extrusionOk="0">
                  <a:moveTo>
                    <a:pt x="9925" y="1"/>
                  </a:moveTo>
                  <a:cubicBezTo>
                    <a:pt x="9861" y="1"/>
                    <a:pt x="9787" y="20"/>
                    <a:pt x="9707" y="59"/>
                  </a:cubicBezTo>
                  <a:lnTo>
                    <a:pt x="434" y="5397"/>
                  </a:lnTo>
                  <a:cubicBezTo>
                    <a:pt x="201" y="5563"/>
                    <a:pt x="34" y="5830"/>
                    <a:pt x="0" y="6164"/>
                  </a:cubicBezTo>
                  <a:cubicBezTo>
                    <a:pt x="0" y="6342"/>
                    <a:pt x="89" y="6446"/>
                    <a:pt x="218" y="6446"/>
                  </a:cubicBezTo>
                  <a:cubicBezTo>
                    <a:pt x="282" y="6446"/>
                    <a:pt x="356" y="6420"/>
                    <a:pt x="434" y="6364"/>
                  </a:cubicBezTo>
                  <a:lnTo>
                    <a:pt x="9707" y="1027"/>
                  </a:lnTo>
                  <a:cubicBezTo>
                    <a:pt x="9974" y="860"/>
                    <a:pt x="10141" y="593"/>
                    <a:pt x="10174" y="293"/>
                  </a:cubicBezTo>
                  <a:cubicBezTo>
                    <a:pt x="10174" y="106"/>
                    <a:pt x="10076" y="1"/>
                    <a:pt x="992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781" name="Google Shape;326;p41">
              <a:extLst>
                <a:ext uri="{FF2B5EF4-FFF2-40B4-BE49-F238E27FC236}">
                  <a16:creationId xmlns:a16="http://schemas.microsoft.com/office/drawing/2014/main" id="{AD4F2D72-D585-F244-06DB-17F78D8DC507}"/>
                </a:ext>
              </a:extLst>
            </p:cNvPr>
            <p:cNvSpPr/>
            <p:nvPr/>
          </p:nvSpPr>
          <p:spPr>
            <a:xfrm>
              <a:off x="2628725" y="3650550"/>
              <a:ext cx="21700" cy="49650"/>
            </a:xfrm>
            <a:custGeom>
              <a:avLst/>
              <a:gdLst/>
              <a:ahLst/>
              <a:cxnLst/>
              <a:rect l="l" t="t" r="r" b="b"/>
              <a:pathLst>
                <a:path w="868" h="1986" extrusionOk="0">
                  <a:moveTo>
                    <a:pt x="67" y="1"/>
                  </a:moveTo>
                  <a:cubicBezTo>
                    <a:pt x="33" y="1"/>
                    <a:pt x="0" y="67"/>
                    <a:pt x="0" y="134"/>
                  </a:cubicBezTo>
                  <a:lnTo>
                    <a:pt x="0" y="1935"/>
                  </a:lnTo>
                  <a:cubicBezTo>
                    <a:pt x="0" y="1969"/>
                    <a:pt x="17" y="1985"/>
                    <a:pt x="33" y="1985"/>
                  </a:cubicBezTo>
                  <a:cubicBezTo>
                    <a:pt x="50" y="1985"/>
                    <a:pt x="67" y="1969"/>
                    <a:pt x="67" y="1935"/>
                  </a:cubicBezTo>
                  <a:lnTo>
                    <a:pt x="834" y="601"/>
                  </a:lnTo>
                  <a:cubicBezTo>
                    <a:pt x="867" y="568"/>
                    <a:pt x="867" y="501"/>
                    <a:pt x="834" y="468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782" name="Google Shape;327;p41">
              <a:extLst>
                <a:ext uri="{FF2B5EF4-FFF2-40B4-BE49-F238E27FC236}">
                  <a16:creationId xmlns:a16="http://schemas.microsoft.com/office/drawing/2014/main" id="{1B1B5954-9997-CBF5-6F73-28037A31AD09}"/>
                </a:ext>
              </a:extLst>
            </p:cNvPr>
            <p:cNvSpPr/>
            <p:nvPr/>
          </p:nvSpPr>
          <p:spPr>
            <a:xfrm>
              <a:off x="2673750" y="3574025"/>
              <a:ext cx="254375" cy="161425"/>
            </a:xfrm>
            <a:custGeom>
              <a:avLst/>
              <a:gdLst/>
              <a:ahLst/>
              <a:cxnLst/>
              <a:rect l="l" t="t" r="r" b="b"/>
              <a:pathLst>
                <a:path w="10175" h="6457" extrusionOk="0">
                  <a:moveTo>
                    <a:pt x="9925" y="1"/>
                  </a:moveTo>
                  <a:cubicBezTo>
                    <a:pt x="9861" y="1"/>
                    <a:pt x="9787" y="20"/>
                    <a:pt x="9707" y="60"/>
                  </a:cubicBezTo>
                  <a:lnTo>
                    <a:pt x="434" y="5430"/>
                  </a:lnTo>
                  <a:cubicBezTo>
                    <a:pt x="201" y="5564"/>
                    <a:pt x="34" y="5864"/>
                    <a:pt x="0" y="6164"/>
                  </a:cubicBezTo>
                  <a:cubicBezTo>
                    <a:pt x="0" y="6351"/>
                    <a:pt x="99" y="6456"/>
                    <a:pt x="238" y="6456"/>
                  </a:cubicBezTo>
                  <a:cubicBezTo>
                    <a:pt x="298" y="6456"/>
                    <a:pt x="364" y="6437"/>
                    <a:pt x="434" y="6397"/>
                  </a:cubicBezTo>
                  <a:lnTo>
                    <a:pt x="9707" y="1060"/>
                  </a:lnTo>
                  <a:cubicBezTo>
                    <a:pt x="9974" y="893"/>
                    <a:pt x="10141" y="593"/>
                    <a:pt x="10174" y="293"/>
                  </a:cubicBezTo>
                  <a:cubicBezTo>
                    <a:pt x="10174" y="106"/>
                    <a:pt x="10076" y="1"/>
                    <a:pt x="992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783" name="Google Shape;328;p41">
              <a:extLst>
                <a:ext uri="{FF2B5EF4-FFF2-40B4-BE49-F238E27FC236}">
                  <a16:creationId xmlns:a16="http://schemas.microsoft.com/office/drawing/2014/main" id="{7E926B01-AB7E-DF90-ED7C-B50DB3C3F59F}"/>
                </a:ext>
              </a:extLst>
            </p:cNvPr>
            <p:cNvSpPr/>
            <p:nvPr/>
          </p:nvSpPr>
          <p:spPr>
            <a:xfrm>
              <a:off x="2628725" y="3724550"/>
              <a:ext cx="21700" cy="49175"/>
            </a:xfrm>
            <a:custGeom>
              <a:avLst/>
              <a:gdLst/>
              <a:ahLst/>
              <a:cxnLst/>
              <a:rect l="l" t="t" r="r" b="b"/>
              <a:pathLst>
                <a:path w="868" h="1967" extrusionOk="0">
                  <a:moveTo>
                    <a:pt x="49" y="1"/>
                  </a:moveTo>
                  <a:cubicBezTo>
                    <a:pt x="23" y="1"/>
                    <a:pt x="0" y="61"/>
                    <a:pt x="0" y="143"/>
                  </a:cubicBezTo>
                  <a:lnTo>
                    <a:pt x="0" y="1911"/>
                  </a:lnTo>
                  <a:cubicBezTo>
                    <a:pt x="0" y="1950"/>
                    <a:pt x="23" y="1966"/>
                    <a:pt x="42" y="1966"/>
                  </a:cubicBezTo>
                  <a:cubicBezTo>
                    <a:pt x="55" y="1966"/>
                    <a:pt x="67" y="1958"/>
                    <a:pt x="67" y="1944"/>
                  </a:cubicBezTo>
                  <a:lnTo>
                    <a:pt x="834" y="610"/>
                  </a:lnTo>
                  <a:cubicBezTo>
                    <a:pt x="867" y="543"/>
                    <a:pt x="867" y="477"/>
                    <a:pt x="834" y="477"/>
                  </a:cubicBezTo>
                  <a:lnTo>
                    <a:pt x="67" y="10"/>
                  </a:lnTo>
                  <a:cubicBezTo>
                    <a:pt x="61" y="4"/>
                    <a:pt x="55" y="1"/>
                    <a:pt x="4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784" name="Google Shape;329;p41">
              <a:extLst>
                <a:ext uri="{FF2B5EF4-FFF2-40B4-BE49-F238E27FC236}">
                  <a16:creationId xmlns:a16="http://schemas.microsoft.com/office/drawing/2014/main" id="{2117EA16-451D-ED65-2186-4A6C1BA9A7E2}"/>
                </a:ext>
              </a:extLst>
            </p:cNvPr>
            <p:cNvSpPr/>
            <p:nvPr/>
          </p:nvSpPr>
          <p:spPr>
            <a:xfrm>
              <a:off x="2673750" y="3647050"/>
              <a:ext cx="254375" cy="161475"/>
            </a:xfrm>
            <a:custGeom>
              <a:avLst/>
              <a:gdLst/>
              <a:ahLst/>
              <a:cxnLst/>
              <a:rect l="l" t="t" r="r" b="b"/>
              <a:pathLst>
                <a:path w="10175" h="6459" extrusionOk="0">
                  <a:moveTo>
                    <a:pt x="9928" y="0"/>
                  </a:moveTo>
                  <a:cubicBezTo>
                    <a:pt x="9863" y="0"/>
                    <a:pt x="9788" y="23"/>
                    <a:pt x="9707" y="74"/>
                  </a:cubicBezTo>
                  <a:lnTo>
                    <a:pt x="434" y="5411"/>
                  </a:lnTo>
                  <a:cubicBezTo>
                    <a:pt x="201" y="5578"/>
                    <a:pt x="34" y="5845"/>
                    <a:pt x="0" y="6145"/>
                  </a:cubicBezTo>
                  <a:cubicBezTo>
                    <a:pt x="0" y="6347"/>
                    <a:pt x="91" y="6459"/>
                    <a:pt x="222" y="6459"/>
                  </a:cubicBezTo>
                  <a:cubicBezTo>
                    <a:pt x="285" y="6459"/>
                    <a:pt x="358" y="6433"/>
                    <a:pt x="434" y="6379"/>
                  </a:cubicBezTo>
                  <a:lnTo>
                    <a:pt x="9707" y="1041"/>
                  </a:lnTo>
                  <a:cubicBezTo>
                    <a:pt x="9974" y="875"/>
                    <a:pt x="10141" y="608"/>
                    <a:pt x="10174" y="308"/>
                  </a:cubicBezTo>
                  <a:cubicBezTo>
                    <a:pt x="10174" y="122"/>
                    <a:pt x="10077" y="0"/>
                    <a:pt x="992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785" name="Google Shape;330;p41">
              <a:extLst>
                <a:ext uri="{FF2B5EF4-FFF2-40B4-BE49-F238E27FC236}">
                  <a16:creationId xmlns:a16="http://schemas.microsoft.com/office/drawing/2014/main" id="{4468E483-83F9-A3CD-8E91-6F8C5BF4285E}"/>
                </a:ext>
              </a:extLst>
            </p:cNvPr>
            <p:cNvSpPr/>
            <p:nvPr/>
          </p:nvSpPr>
          <p:spPr>
            <a:xfrm>
              <a:off x="2628725" y="3797950"/>
              <a:ext cx="21700" cy="49025"/>
            </a:xfrm>
            <a:custGeom>
              <a:avLst/>
              <a:gdLst/>
              <a:ahLst/>
              <a:cxnLst/>
              <a:rect l="l" t="t" r="r" b="b"/>
              <a:pathLst>
                <a:path w="868" h="1961" extrusionOk="0">
                  <a:moveTo>
                    <a:pt x="49" y="0"/>
                  </a:moveTo>
                  <a:cubicBezTo>
                    <a:pt x="22" y="0"/>
                    <a:pt x="0" y="55"/>
                    <a:pt x="0" y="109"/>
                  </a:cubicBezTo>
                  <a:lnTo>
                    <a:pt x="0" y="1910"/>
                  </a:lnTo>
                  <a:cubicBezTo>
                    <a:pt x="0" y="1944"/>
                    <a:pt x="17" y="1960"/>
                    <a:pt x="33" y="1960"/>
                  </a:cubicBezTo>
                  <a:cubicBezTo>
                    <a:pt x="50" y="1960"/>
                    <a:pt x="67" y="1944"/>
                    <a:pt x="67" y="1910"/>
                  </a:cubicBezTo>
                  <a:lnTo>
                    <a:pt x="834" y="609"/>
                  </a:lnTo>
                  <a:cubicBezTo>
                    <a:pt x="867" y="543"/>
                    <a:pt x="867" y="476"/>
                    <a:pt x="834" y="476"/>
                  </a:cubicBezTo>
                  <a:lnTo>
                    <a:pt x="67" y="9"/>
                  </a:lnTo>
                  <a:cubicBezTo>
                    <a:pt x="61" y="3"/>
                    <a:pt x="55" y="0"/>
                    <a:pt x="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786" name="Google Shape;331;p41">
              <a:extLst>
                <a:ext uri="{FF2B5EF4-FFF2-40B4-BE49-F238E27FC236}">
                  <a16:creationId xmlns:a16="http://schemas.microsoft.com/office/drawing/2014/main" id="{B8555853-D0C6-E6CD-AC53-69AF2046735E}"/>
                </a:ext>
              </a:extLst>
            </p:cNvPr>
            <p:cNvSpPr/>
            <p:nvPr/>
          </p:nvSpPr>
          <p:spPr>
            <a:xfrm>
              <a:off x="2673750" y="3720800"/>
              <a:ext cx="254375" cy="161425"/>
            </a:xfrm>
            <a:custGeom>
              <a:avLst/>
              <a:gdLst/>
              <a:ahLst/>
              <a:cxnLst/>
              <a:rect l="l" t="t" r="r" b="b"/>
              <a:pathLst>
                <a:path w="10175" h="6457" extrusionOk="0">
                  <a:moveTo>
                    <a:pt x="9925" y="1"/>
                  </a:moveTo>
                  <a:cubicBezTo>
                    <a:pt x="9861" y="1"/>
                    <a:pt x="9787" y="20"/>
                    <a:pt x="9707" y="59"/>
                  </a:cubicBezTo>
                  <a:lnTo>
                    <a:pt x="434" y="5397"/>
                  </a:lnTo>
                  <a:cubicBezTo>
                    <a:pt x="201" y="5563"/>
                    <a:pt x="34" y="5864"/>
                    <a:pt x="0" y="6164"/>
                  </a:cubicBezTo>
                  <a:cubicBezTo>
                    <a:pt x="0" y="6351"/>
                    <a:pt x="99" y="6456"/>
                    <a:pt x="238" y="6456"/>
                  </a:cubicBezTo>
                  <a:cubicBezTo>
                    <a:pt x="298" y="6456"/>
                    <a:pt x="364" y="6437"/>
                    <a:pt x="434" y="6397"/>
                  </a:cubicBezTo>
                  <a:lnTo>
                    <a:pt x="9707" y="1060"/>
                  </a:lnTo>
                  <a:cubicBezTo>
                    <a:pt x="9974" y="893"/>
                    <a:pt x="10141" y="593"/>
                    <a:pt x="10174" y="293"/>
                  </a:cubicBezTo>
                  <a:cubicBezTo>
                    <a:pt x="10174" y="106"/>
                    <a:pt x="10076" y="1"/>
                    <a:pt x="992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787" name="Google Shape;332;p41">
              <a:extLst>
                <a:ext uri="{FF2B5EF4-FFF2-40B4-BE49-F238E27FC236}">
                  <a16:creationId xmlns:a16="http://schemas.microsoft.com/office/drawing/2014/main" id="{C5DBE126-B515-5715-E9C6-2F57C1D5E6E6}"/>
                </a:ext>
              </a:extLst>
            </p:cNvPr>
            <p:cNvSpPr/>
            <p:nvPr/>
          </p:nvSpPr>
          <p:spPr>
            <a:xfrm>
              <a:off x="2628725" y="3871550"/>
              <a:ext cx="21700" cy="48800"/>
            </a:xfrm>
            <a:custGeom>
              <a:avLst/>
              <a:gdLst/>
              <a:ahLst/>
              <a:cxnLst/>
              <a:rect l="l" t="t" r="r" b="b"/>
              <a:pathLst>
                <a:path w="868" h="1952" extrusionOk="0">
                  <a:moveTo>
                    <a:pt x="67" y="0"/>
                  </a:moveTo>
                  <a:cubicBezTo>
                    <a:pt x="33" y="0"/>
                    <a:pt x="0" y="67"/>
                    <a:pt x="0" y="134"/>
                  </a:cubicBezTo>
                  <a:lnTo>
                    <a:pt x="0" y="1902"/>
                  </a:lnTo>
                  <a:cubicBezTo>
                    <a:pt x="0" y="1935"/>
                    <a:pt x="17" y="1952"/>
                    <a:pt x="33" y="1952"/>
                  </a:cubicBezTo>
                  <a:cubicBezTo>
                    <a:pt x="50" y="1952"/>
                    <a:pt x="67" y="1935"/>
                    <a:pt x="67" y="1902"/>
                  </a:cubicBezTo>
                  <a:lnTo>
                    <a:pt x="834" y="601"/>
                  </a:lnTo>
                  <a:cubicBezTo>
                    <a:pt x="867" y="567"/>
                    <a:pt x="867" y="501"/>
                    <a:pt x="834" y="467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788" name="Google Shape;333;p41">
              <a:extLst>
                <a:ext uri="{FF2B5EF4-FFF2-40B4-BE49-F238E27FC236}">
                  <a16:creationId xmlns:a16="http://schemas.microsoft.com/office/drawing/2014/main" id="{3755D994-FBA4-8549-4587-1B2D8BF51088}"/>
                </a:ext>
              </a:extLst>
            </p:cNvPr>
            <p:cNvSpPr/>
            <p:nvPr/>
          </p:nvSpPr>
          <p:spPr>
            <a:xfrm>
              <a:off x="3136575" y="1656475"/>
              <a:ext cx="783925" cy="662800"/>
            </a:xfrm>
            <a:custGeom>
              <a:avLst/>
              <a:gdLst/>
              <a:ahLst/>
              <a:cxnLst/>
              <a:rect l="l" t="t" r="r" b="b"/>
              <a:pathLst>
                <a:path w="31357" h="26512" extrusionOk="0">
                  <a:moveTo>
                    <a:pt x="31106" y="1"/>
                  </a:moveTo>
                  <a:cubicBezTo>
                    <a:pt x="31042" y="1"/>
                    <a:pt x="30969" y="24"/>
                    <a:pt x="30889" y="73"/>
                  </a:cubicBezTo>
                  <a:lnTo>
                    <a:pt x="468" y="17653"/>
                  </a:lnTo>
                  <a:cubicBezTo>
                    <a:pt x="201" y="17819"/>
                    <a:pt x="34" y="18086"/>
                    <a:pt x="1" y="18420"/>
                  </a:cubicBezTo>
                  <a:lnTo>
                    <a:pt x="1" y="26192"/>
                  </a:lnTo>
                  <a:cubicBezTo>
                    <a:pt x="1" y="26387"/>
                    <a:pt x="108" y="26511"/>
                    <a:pt x="270" y="26511"/>
                  </a:cubicBezTo>
                  <a:cubicBezTo>
                    <a:pt x="329" y="26511"/>
                    <a:pt x="396" y="26495"/>
                    <a:pt x="468" y="26459"/>
                  </a:cubicBezTo>
                  <a:lnTo>
                    <a:pt x="30889" y="8880"/>
                  </a:lnTo>
                  <a:cubicBezTo>
                    <a:pt x="31156" y="8713"/>
                    <a:pt x="31323" y="8413"/>
                    <a:pt x="31356" y="8079"/>
                  </a:cubicBezTo>
                  <a:lnTo>
                    <a:pt x="31356" y="340"/>
                  </a:lnTo>
                  <a:cubicBezTo>
                    <a:pt x="31356" y="129"/>
                    <a:pt x="31258" y="1"/>
                    <a:pt x="31106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789" name="Google Shape;334;p41">
              <a:extLst>
                <a:ext uri="{FF2B5EF4-FFF2-40B4-BE49-F238E27FC236}">
                  <a16:creationId xmlns:a16="http://schemas.microsoft.com/office/drawing/2014/main" id="{7E466024-DBBF-46B1-9C40-1B1A4E6373BC}"/>
                </a:ext>
              </a:extLst>
            </p:cNvPr>
            <p:cNvSpPr/>
            <p:nvPr/>
          </p:nvSpPr>
          <p:spPr>
            <a:xfrm>
              <a:off x="3212475" y="2151975"/>
              <a:ext cx="10850" cy="29575"/>
            </a:xfrm>
            <a:custGeom>
              <a:avLst/>
              <a:gdLst/>
              <a:ahLst/>
              <a:cxnLst/>
              <a:rect l="l" t="t" r="r" b="b"/>
              <a:pathLst>
                <a:path w="434" h="1183" extrusionOk="0">
                  <a:moveTo>
                    <a:pt x="434" y="1"/>
                  </a:moveTo>
                  <a:lnTo>
                    <a:pt x="0" y="234"/>
                  </a:lnTo>
                  <a:lnTo>
                    <a:pt x="0" y="268"/>
                  </a:lnTo>
                  <a:cubicBezTo>
                    <a:pt x="0" y="268"/>
                    <a:pt x="0" y="301"/>
                    <a:pt x="0" y="301"/>
                  </a:cubicBezTo>
                  <a:lnTo>
                    <a:pt x="0" y="434"/>
                  </a:lnTo>
                  <a:lnTo>
                    <a:pt x="0" y="468"/>
                  </a:lnTo>
                  <a:lnTo>
                    <a:pt x="267" y="301"/>
                  </a:lnTo>
                  <a:lnTo>
                    <a:pt x="67" y="1135"/>
                  </a:lnTo>
                  <a:cubicBezTo>
                    <a:pt x="67" y="1159"/>
                    <a:pt x="83" y="1182"/>
                    <a:pt x="93" y="1182"/>
                  </a:cubicBezTo>
                  <a:cubicBezTo>
                    <a:pt x="97" y="1182"/>
                    <a:pt x="100" y="1178"/>
                    <a:pt x="100" y="1168"/>
                  </a:cubicBezTo>
                  <a:lnTo>
                    <a:pt x="234" y="1102"/>
                  </a:lnTo>
                  <a:cubicBezTo>
                    <a:pt x="234" y="1068"/>
                    <a:pt x="234" y="1068"/>
                    <a:pt x="234" y="1068"/>
                  </a:cubicBezTo>
                  <a:lnTo>
                    <a:pt x="434" y="234"/>
                  </a:lnTo>
                  <a:cubicBezTo>
                    <a:pt x="434" y="201"/>
                    <a:pt x="434" y="168"/>
                    <a:pt x="434" y="134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790" name="Google Shape;335;p41">
              <a:extLst>
                <a:ext uri="{FF2B5EF4-FFF2-40B4-BE49-F238E27FC236}">
                  <a16:creationId xmlns:a16="http://schemas.microsoft.com/office/drawing/2014/main" id="{F3CCD916-279E-04E0-EC97-6432CAD3E16E}"/>
                </a:ext>
              </a:extLst>
            </p:cNvPr>
            <p:cNvSpPr/>
            <p:nvPr/>
          </p:nvSpPr>
          <p:spPr>
            <a:xfrm>
              <a:off x="3226650" y="2144475"/>
              <a:ext cx="13350" cy="27550"/>
            </a:xfrm>
            <a:custGeom>
              <a:avLst/>
              <a:gdLst/>
              <a:ahLst/>
              <a:cxnLst/>
              <a:rect l="l" t="t" r="r" b="b"/>
              <a:pathLst>
                <a:path w="534" h="1102" extrusionOk="0">
                  <a:moveTo>
                    <a:pt x="367" y="267"/>
                  </a:moveTo>
                  <a:cubicBezTo>
                    <a:pt x="367" y="301"/>
                    <a:pt x="367" y="301"/>
                    <a:pt x="367" y="334"/>
                  </a:cubicBezTo>
                  <a:cubicBezTo>
                    <a:pt x="367" y="334"/>
                    <a:pt x="367" y="368"/>
                    <a:pt x="367" y="401"/>
                  </a:cubicBezTo>
                  <a:lnTo>
                    <a:pt x="367" y="634"/>
                  </a:lnTo>
                  <a:lnTo>
                    <a:pt x="334" y="634"/>
                  </a:lnTo>
                  <a:cubicBezTo>
                    <a:pt x="367" y="634"/>
                    <a:pt x="367" y="668"/>
                    <a:pt x="367" y="701"/>
                  </a:cubicBezTo>
                  <a:cubicBezTo>
                    <a:pt x="367" y="701"/>
                    <a:pt x="367" y="734"/>
                    <a:pt x="367" y="768"/>
                  </a:cubicBezTo>
                  <a:cubicBezTo>
                    <a:pt x="367" y="768"/>
                    <a:pt x="367" y="801"/>
                    <a:pt x="334" y="801"/>
                  </a:cubicBezTo>
                  <a:cubicBezTo>
                    <a:pt x="334" y="835"/>
                    <a:pt x="300" y="835"/>
                    <a:pt x="300" y="835"/>
                  </a:cubicBezTo>
                  <a:cubicBezTo>
                    <a:pt x="284" y="851"/>
                    <a:pt x="275" y="860"/>
                    <a:pt x="267" y="860"/>
                  </a:cubicBezTo>
                  <a:cubicBezTo>
                    <a:pt x="259" y="860"/>
                    <a:pt x="250" y="851"/>
                    <a:pt x="234" y="835"/>
                  </a:cubicBezTo>
                  <a:cubicBezTo>
                    <a:pt x="200" y="835"/>
                    <a:pt x="200" y="835"/>
                    <a:pt x="234" y="801"/>
                  </a:cubicBezTo>
                  <a:lnTo>
                    <a:pt x="234" y="734"/>
                  </a:lnTo>
                  <a:lnTo>
                    <a:pt x="234" y="501"/>
                  </a:lnTo>
                  <a:lnTo>
                    <a:pt x="234" y="434"/>
                  </a:lnTo>
                  <a:cubicBezTo>
                    <a:pt x="200" y="401"/>
                    <a:pt x="200" y="401"/>
                    <a:pt x="234" y="368"/>
                  </a:cubicBezTo>
                  <a:cubicBezTo>
                    <a:pt x="234" y="368"/>
                    <a:pt x="234" y="334"/>
                    <a:pt x="234" y="334"/>
                  </a:cubicBezTo>
                  <a:cubicBezTo>
                    <a:pt x="267" y="301"/>
                    <a:pt x="267" y="301"/>
                    <a:pt x="300" y="267"/>
                  </a:cubicBezTo>
                  <a:close/>
                  <a:moveTo>
                    <a:pt x="400" y="1"/>
                  </a:moveTo>
                  <a:cubicBezTo>
                    <a:pt x="334" y="1"/>
                    <a:pt x="300" y="34"/>
                    <a:pt x="267" y="67"/>
                  </a:cubicBezTo>
                  <a:cubicBezTo>
                    <a:pt x="234" y="67"/>
                    <a:pt x="167" y="101"/>
                    <a:pt x="134" y="167"/>
                  </a:cubicBezTo>
                  <a:cubicBezTo>
                    <a:pt x="100" y="201"/>
                    <a:pt x="100" y="234"/>
                    <a:pt x="67" y="267"/>
                  </a:cubicBezTo>
                  <a:cubicBezTo>
                    <a:pt x="34" y="334"/>
                    <a:pt x="34" y="368"/>
                    <a:pt x="34" y="434"/>
                  </a:cubicBezTo>
                  <a:cubicBezTo>
                    <a:pt x="0" y="501"/>
                    <a:pt x="0" y="534"/>
                    <a:pt x="34" y="601"/>
                  </a:cubicBezTo>
                  <a:lnTo>
                    <a:pt x="34" y="835"/>
                  </a:lnTo>
                  <a:cubicBezTo>
                    <a:pt x="0" y="901"/>
                    <a:pt x="0" y="935"/>
                    <a:pt x="34" y="968"/>
                  </a:cubicBezTo>
                  <a:cubicBezTo>
                    <a:pt x="34" y="1001"/>
                    <a:pt x="34" y="1035"/>
                    <a:pt x="67" y="1068"/>
                  </a:cubicBezTo>
                  <a:cubicBezTo>
                    <a:pt x="100" y="1101"/>
                    <a:pt x="100" y="1101"/>
                    <a:pt x="134" y="1101"/>
                  </a:cubicBezTo>
                  <a:cubicBezTo>
                    <a:pt x="200" y="1101"/>
                    <a:pt x="234" y="1101"/>
                    <a:pt x="267" y="1068"/>
                  </a:cubicBezTo>
                  <a:cubicBezTo>
                    <a:pt x="300" y="1035"/>
                    <a:pt x="367" y="1001"/>
                    <a:pt x="400" y="968"/>
                  </a:cubicBezTo>
                  <a:cubicBezTo>
                    <a:pt x="434" y="935"/>
                    <a:pt x="434" y="901"/>
                    <a:pt x="467" y="835"/>
                  </a:cubicBezTo>
                  <a:cubicBezTo>
                    <a:pt x="501" y="801"/>
                    <a:pt x="501" y="734"/>
                    <a:pt x="534" y="701"/>
                  </a:cubicBezTo>
                  <a:cubicBezTo>
                    <a:pt x="534" y="634"/>
                    <a:pt x="534" y="601"/>
                    <a:pt x="534" y="534"/>
                  </a:cubicBezTo>
                  <a:lnTo>
                    <a:pt x="534" y="267"/>
                  </a:lnTo>
                  <a:cubicBezTo>
                    <a:pt x="534" y="234"/>
                    <a:pt x="534" y="201"/>
                    <a:pt x="534" y="134"/>
                  </a:cubicBezTo>
                  <a:cubicBezTo>
                    <a:pt x="501" y="101"/>
                    <a:pt x="501" y="67"/>
                    <a:pt x="467" y="34"/>
                  </a:cubicBezTo>
                  <a:cubicBezTo>
                    <a:pt x="434" y="34"/>
                    <a:pt x="434" y="1"/>
                    <a:pt x="40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791" name="Google Shape;336;p41">
              <a:extLst>
                <a:ext uri="{FF2B5EF4-FFF2-40B4-BE49-F238E27FC236}">
                  <a16:creationId xmlns:a16="http://schemas.microsoft.com/office/drawing/2014/main" id="{B645DA08-14C4-C291-392F-28DC39452EA3}"/>
                </a:ext>
              </a:extLst>
            </p:cNvPr>
            <p:cNvSpPr/>
            <p:nvPr/>
          </p:nvSpPr>
          <p:spPr>
            <a:xfrm>
              <a:off x="3241650" y="2131975"/>
              <a:ext cx="17550" cy="32550"/>
            </a:xfrm>
            <a:custGeom>
              <a:avLst/>
              <a:gdLst/>
              <a:ahLst/>
              <a:cxnLst/>
              <a:rect l="l" t="t" r="r" b="b"/>
              <a:pathLst>
                <a:path w="702" h="1302" extrusionOk="0">
                  <a:moveTo>
                    <a:pt x="167" y="401"/>
                  </a:moveTo>
                  <a:cubicBezTo>
                    <a:pt x="167" y="434"/>
                    <a:pt x="167" y="434"/>
                    <a:pt x="167" y="467"/>
                  </a:cubicBezTo>
                  <a:lnTo>
                    <a:pt x="167" y="534"/>
                  </a:lnTo>
                  <a:cubicBezTo>
                    <a:pt x="167" y="567"/>
                    <a:pt x="167" y="601"/>
                    <a:pt x="167" y="601"/>
                  </a:cubicBezTo>
                  <a:cubicBezTo>
                    <a:pt x="167" y="634"/>
                    <a:pt x="134" y="634"/>
                    <a:pt x="134" y="634"/>
                  </a:cubicBezTo>
                  <a:lnTo>
                    <a:pt x="101" y="634"/>
                  </a:lnTo>
                  <a:cubicBezTo>
                    <a:pt x="101" y="634"/>
                    <a:pt x="101" y="601"/>
                    <a:pt x="101" y="601"/>
                  </a:cubicBezTo>
                  <a:cubicBezTo>
                    <a:pt x="101" y="567"/>
                    <a:pt x="101" y="534"/>
                    <a:pt x="101" y="501"/>
                  </a:cubicBezTo>
                  <a:cubicBezTo>
                    <a:pt x="101" y="467"/>
                    <a:pt x="101" y="467"/>
                    <a:pt x="101" y="434"/>
                  </a:cubicBezTo>
                  <a:cubicBezTo>
                    <a:pt x="101" y="434"/>
                    <a:pt x="101" y="401"/>
                    <a:pt x="134" y="401"/>
                  </a:cubicBezTo>
                  <a:close/>
                  <a:moveTo>
                    <a:pt x="167" y="267"/>
                  </a:moveTo>
                  <a:cubicBezTo>
                    <a:pt x="134" y="267"/>
                    <a:pt x="101" y="300"/>
                    <a:pt x="101" y="334"/>
                  </a:cubicBezTo>
                  <a:cubicBezTo>
                    <a:pt x="67" y="334"/>
                    <a:pt x="67" y="367"/>
                    <a:pt x="34" y="401"/>
                  </a:cubicBezTo>
                  <a:cubicBezTo>
                    <a:pt x="34" y="401"/>
                    <a:pt x="34" y="434"/>
                    <a:pt x="34" y="467"/>
                  </a:cubicBezTo>
                  <a:cubicBezTo>
                    <a:pt x="34" y="501"/>
                    <a:pt x="34" y="534"/>
                    <a:pt x="34" y="567"/>
                  </a:cubicBezTo>
                  <a:lnTo>
                    <a:pt x="34" y="667"/>
                  </a:lnTo>
                  <a:cubicBezTo>
                    <a:pt x="1" y="667"/>
                    <a:pt x="1" y="701"/>
                    <a:pt x="34" y="734"/>
                  </a:cubicBezTo>
                  <a:cubicBezTo>
                    <a:pt x="34" y="767"/>
                    <a:pt x="34" y="767"/>
                    <a:pt x="34" y="767"/>
                  </a:cubicBezTo>
                  <a:cubicBezTo>
                    <a:pt x="51" y="784"/>
                    <a:pt x="59" y="792"/>
                    <a:pt x="67" y="792"/>
                  </a:cubicBezTo>
                  <a:cubicBezTo>
                    <a:pt x="76" y="792"/>
                    <a:pt x="84" y="784"/>
                    <a:pt x="101" y="767"/>
                  </a:cubicBezTo>
                  <a:cubicBezTo>
                    <a:pt x="101" y="784"/>
                    <a:pt x="109" y="792"/>
                    <a:pt x="122" y="792"/>
                  </a:cubicBezTo>
                  <a:cubicBezTo>
                    <a:pt x="134" y="792"/>
                    <a:pt x="151" y="784"/>
                    <a:pt x="167" y="767"/>
                  </a:cubicBezTo>
                  <a:cubicBezTo>
                    <a:pt x="167" y="767"/>
                    <a:pt x="201" y="734"/>
                    <a:pt x="234" y="734"/>
                  </a:cubicBezTo>
                  <a:cubicBezTo>
                    <a:pt x="234" y="701"/>
                    <a:pt x="234" y="667"/>
                    <a:pt x="267" y="667"/>
                  </a:cubicBezTo>
                  <a:cubicBezTo>
                    <a:pt x="267" y="634"/>
                    <a:pt x="267" y="601"/>
                    <a:pt x="301" y="567"/>
                  </a:cubicBezTo>
                  <a:cubicBezTo>
                    <a:pt x="301" y="567"/>
                    <a:pt x="301" y="534"/>
                    <a:pt x="301" y="501"/>
                  </a:cubicBezTo>
                  <a:lnTo>
                    <a:pt x="301" y="401"/>
                  </a:lnTo>
                  <a:cubicBezTo>
                    <a:pt x="301" y="367"/>
                    <a:pt x="301" y="334"/>
                    <a:pt x="301" y="334"/>
                  </a:cubicBezTo>
                  <a:lnTo>
                    <a:pt x="267" y="267"/>
                  </a:lnTo>
                  <a:close/>
                  <a:moveTo>
                    <a:pt x="601" y="667"/>
                  </a:moveTo>
                  <a:cubicBezTo>
                    <a:pt x="601" y="667"/>
                    <a:pt x="601" y="701"/>
                    <a:pt x="601" y="701"/>
                  </a:cubicBezTo>
                  <a:lnTo>
                    <a:pt x="601" y="801"/>
                  </a:lnTo>
                  <a:cubicBezTo>
                    <a:pt x="601" y="801"/>
                    <a:pt x="601" y="834"/>
                    <a:pt x="601" y="868"/>
                  </a:cubicBezTo>
                  <a:cubicBezTo>
                    <a:pt x="568" y="901"/>
                    <a:pt x="601" y="901"/>
                    <a:pt x="568" y="901"/>
                  </a:cubicBezTo>
                  <a:lnTo>
                    <a:pt x="534" y="901"/>
                  </a:lnTo>
                  <a:cubicBezTo>
                    <a:pt x="534" y="868"/>
                    <a:pt x="534" y="868"/>
                    <a:pt x="534" y="834"/>
                  </a:cubicBezTo>
                  <a:cubicBezTo>
                    <a:pt x="534" y="801"/>
                    <a:pt x="534" y="767"/>
                    <a:pt x="534" y="734"/>
                  </a:cubicBezTo>
                  <a:cubicBezTo>
                    <a:pt x="534" y="734"/>
                    <a:pt x="534" y="701"/>
                    <a:pt x="534" y="701"/>
                  </a:cubicBezTo>
                  <a:cubicBezTo>
                    <a:pt x="534" y="667"/>
                    <a:pt x="534" y="667"/>
                    <a:pt x="568" y="667"/>
                  </a:cubicBezTo>
                  <a:close/>
                  <a:moveTo>
                    <a:pt x="568" y="501"/>
                  </a:moveTo>
                  <a:cubicBezTo>
                    <a:pt x="534" y="501"/>
                    <a:pt x="534" y="534"/>
                    <a:pt x="501" y="567"/>
                  </a:cubicBezTo>
                  <a:cubicBezTo>
                    <a:pt x="501" y="567"/>
                    <a:pt x="468" y="601"/>
                    <a:pt x="468" y="634"/>
                  </a:cubicBezTo>
                  <a:cubicBezTo>
                    <a:pt x="468" y="667"/>
                    <a:pt x="434" y="701"/>
                    <a:pt x="434" y="701"/>
                  </a:cubicBezTo>
                  <a:cubicBezTo>
                    <a:pt x="434" y="734"/>
                    <a:pt x="434" y="767"/>
                    <a:pt x="434" y="801"/>
                  </a:cubicBezTo>
                  <a:lnTo>
                    <a:pt x="434" y="901"/>
                  </a:lnTo>
                  <a:cubicBezTo>
                    <a:pt x="434" y="934"/>
                    <a:pt x="434" y="968"/>
                    <a:pt x="434" y="968"/>
                  </a:cubicBezTo>
                  <a:cubicBezTo>
                    <a:pt x="434" y="1001"/>
                    <a:pt x="468" y="1001"/>
                    <a:pt x="468" y="1034"/>
                  </a:cubicBezTo>
                  <a:lnTo>
                    <a:pt x="568" y="1034"/>
                  </a:lnTo>
                  <a:cubicBezTo>
                    <a:pt x="601" y="1001"/>
                    <a:pt x="634" y="1001"/>
                    <a:pt x="634" y="968"/>
                  </a:cubicBezTo>
                  <a:cubicBezTo>
                    <a:pt x="668" y="968"/>
                    <a:pt x="668" y="934"/>
                    <a:pt x="701" y="901"/>
                  </a:cubicBezTo>
                  <a:cubicBezTo>
                    <a:pt x="701" y="868"/>
                    <a:pt x="701" y="868"/>
                    <a:pt x="701" y="834"/>
                  </a:cubicBezTo>
                  <a:cubicBezTo>
                    <a:pt x="701" y="801"/>
                    <a:pt x="701" y="767"/>
                    <a:pt x="701" y="734"/>
                  </a:cubicBezTo>
                  <a:lnTo>
                    <a:pt x="701" y="634"/>
                  </a:lnTo>
                  <a:lnTo>
                    <a:pt x="701" y="567"/>
                  </a:lnTo>
                  <a:cubicBezTo>
                    <a:pt x="701" y="534"/>
                    <a:pt x="668" y="501"/>
                    <a:pt x="668" y="501"/>
                  </a:cubicBezTo>
                  <a:close/>
                  <a:moveTo>
                    <a:pt x="601" y="0"/>
                  </a:moveTo>
                  <a:lnTo>
                    <a:pt x="534" y="67"/>
                  </a:lnTo>
                  <a:lnTo>
                    <a:pt x="534" y="100"/>
                  </a:lnTo>
                  <a:lnTo>
                    <a:pt x="67" y="1301"/>
                  </a:lnTo>
                  <a:lnTo>
                    <a:pt x="67" y="1301"/>
                  </a:lnTo>
                  <a:lnTo>
                    <a:pt x="134" y="1234"/>
                  </a:lnTo>
                  <a:lnTo>
                    <a:pt x="167" y="1234"/>
                  </a:lnTo>
                  <a:lnTo>
                    <a:pt x="167" y="1201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792" name="Google Shape;337;p41">
              <a:extLst>
                <a:ext uri="{FF2B5EF4-FFF2-40B4-BE49-F238E27FC236}">
                  <a16:creationId xmlns:a16="http://schemas.microsoft.com/office/drawing/2014/main" id="{23FD1B18-DFF6-F87A-29A8-D49AC82685AE}"/>
                </a:ext>
              </a:extLst>
            </p:cNvPr>
            <p:cNvSpPr/>
            <p:nvPr/>
          </p:nvSpPr>
          <p:spPr>
            <a:xfrm>
              <a:off x="3188275" y="2109450"/>
              <a:ext cx="25875" cy="48400"/>
            </a:xfrm>
            <a:custGeom>
              <a:avLst/>
              <a:gdLst/>
              <a:ahLst/>
              <a:cxnLst/>
              <a:rect l="l" t="t" r="r" b="b"/>
              <a:pathLst>
                <a:path w="1035" h="1936" extrusionOk="0">
                  <a:moveTo>
                    <a:pt x="735" y="1"/>
                  </a:moveTo>
                  <a:cubicBezTo>
                    <a:pt x="368" y="601"/>
                    <a:pt x="134" y="1235"/>
                    <a:pt x="1" y="1935"/>
                  </a:cubicBezTo>
                  <a:lnTo>
                    <a:pt x="501" y="1902"/>
                  </a:lnTo>
                  <a:cubicBezTo>
                    <a:pt x="601" y="1402"/>
                    <a:pt x="768" y="901"/>
                    <a:pt x="1035" y="468"/>
                  </a:cubicBezTo>
                  <a:lnTo>
                    <a:pt x="735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793" name="Google Shape;338;p41">
              <a:extLst>
                <a:ext uri="{FF2B5EF4-FFF2-40B4-BE49-F238E27FC236}">
                  <a16:creationId xmlns:a16="http://schemas.microsoft.com/office/drawing/2014/main" id="{1EA28AFB-A1DE-B645-BE82-50E93CC22C45}"/>
                </a:ext>
              </a:extLst>
            </p:cNvPr>
            <p:cNvSpPr/>
            <p:nvPr/>
          </p:nvSpPr>
          <p:spPr>
            <a:xfrm>
              <a:off x="3206625" y="2077775"/>
              <a:ext cx="29225" cy="43375"/>
            </a:xfrm>
            <a:custGeom>
              <a:avLst/>
              <a:gdLst/>
              <a:ahLst/>
              <a:cxnLst/>
              <a:rect l="l" t="t" r="r" b="b"/>
              <a:pathLst>
                <a:path w="1169" h="1735" extrusionOk="0">
                  <a:moveTo>
                    <a:pt x="1168" y="0"/>
                  </a:moveTo>
                  <a:cubicBezTo>
                    <a:pt x="668" y="300"/>
                    <a:pt x="267" y="734"/>
                    <a:pt x="1" y="1234"/>
                  </a:cubicBezTo>
                  <a:lnTo>
                    <a:pt x="301" y="1735"/>
                  </a:lnTo>
                  <a:cubicBezTo>
                    <a:pt x="501" y="1334"/>
                    <a:pt x="801" y="1034"/>
                    <a:pt x="1168" y="801"/>
                  </a:cubicBezTo>
                  <a:lnTo>
                    <a:pt x="1168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794" name="Google Shape;339;p41">
              <a:extLst>
                <a:ext uri="{FF2B5EF4-FFF2-40B4-BE49-F238E27FC236}">
                  <a16:creationId xmlns:a16="http://schemas.microsoft.com/office/drawing/2014/main" id="{E4CA9921-6C26-6975-1F91-D0358478802A}"/>
                </a:ext>
              </a:extLst>
            </p:cNvPr>
            <p:cNvSpPr/>
            <p:nvPr/>
          </p:nvSpPr>
          <p:spPr>
            <a:xfrm>
              <a:off x="3185775" y="2156975"/>
              <a:ext cx="15050" cy="48400"/>
            </a:xfrm>
            <a:custGeom>
              <a:avLst/>
              <a:gdLst/>
              <a:ahLst/>
              <a:cxnLst/>
              <a:rect l="l" t="t" r="r" b="b"/>
              <a:pathLst>
                <a:path w="602" h="1936" extrusionOk="0">
                  <a:moveTo>
                    <a:pt x="601" y="1"/>
                  </a:moveTo>
                  <a:lnTo>
                    <a:pt x="101" y="34"/>
                  </a:lnTo>
                  <a:cubicBezTo>
                    <a:pt x="34" y="368"/>
                    <a:pt x="1" y="701"/>
                    <a:pt x="1" y="1035"/>
                  </a:cubicBezTo>
                  <a:cubicBezTo>
                    <a:pt x="1" y="1335"/>
                    <a:pt x="34" y="1635"/>
                    <a:pt x="101" y="1936"/>
                  </a:cubicBezTo>
                  <a:lnTo>
                    <a:pt x="601" y="1402"/>
                  </a:lnTo>
                  <a:cubicBezTo>
                    <a:pt x="568" y="1168"/>
                    <a:pt x="534" y="968"/>
                    <a:pt x="534" y="735"/>
                  </a:cubicBezTo>
                  <a:cubicBezTo>
                    <a:pt x="534" y="501"/>
                    <a:pt x="568" y="234"/>
                    <a:pt x="60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795" name="Google Shape;340;p41">
              <a:extLst>
                <a:ext uri="{FF2B5EF4-FFF2-40B4-BE49-F238E27FC236}">
                  <a16:creationId xmlns:a16="http://schemas.microsoft.com/office/drawing/2014/main" id="{FA7BBE49-021A-D743-7C60-DA7815B395CC}"/>
                </a:ext>
              </a:extLst>
            </p:cNvPr>
            <p:cNvSpPr/>
            <p:nvPr/>
          </p:nvSpPr>
          <p:spPr>
            <a:xfrm>
              <a:off x="3188275" y="2072650"/>
              <a:ext cx="97600" cy="162850"/>
            </a:xfrm>
            <a:custGeom>
              <a:avLst/>
              <a:gdLst/>
              <a:ahLst/>
              <a:cxnLst/>
              <a:rect l="l" t="t" r="r" b="b"/>
              <a:pathLst>
                <a:path w="3904" h="6514" extrusionOk="0">
                  <a:moveTo>
                    <a:pt x="2576" y="1"/>
                  </a:moveTo>
                  <a:cubicBezTo>
                    <a:pt x="2337" y="1"/>
                    <a:pt x="2097" y="69"/>
                    <a:pt x="1902" y="205"/>
                  </a:cubicBezTo>
                  <a:lnTo>
                    <a:pt x="1902" y="1006"/>
                  </a:lnTo>
                  <a:cubicBezTo>
                    <a:pt x="2058" y="908"/>
                    <a:pt x="2236" y="857"/>
                    <a:pt x="2410" y="857"/>
                  </a:cubicBezTo>
                  <a:cubicBezTo>
                    <a:pt x="2535" y="857"/>
                    <a:pt x="2658" y="883"/>
                    <a:pt x="2769" y="939"/>
                  </a:cubicBezTo>
                  <a:cubicBezTo>
                    <a:pt x="3036" y="1139"/>
                    <a:pt x="3236" y="1439"/>
                    <a:pt x="3303" y="1773"/>
                  </a:cubicBezTo>
                  <a:cubicBezTo>
                    <a:pt x="3336" y="1973"/>
                    <a:pt x="3370" y="2206"/>
                    <a:pt x="3370" y="2440"/>
                  </a:cubicBezTo>
                  <a:cubicBezTo>
                    <a:pt x="3370" y="2673"/>
                    <a:pt x="3336" y="2907"/>
                    <a:pt x="3303" y="3174"/>
                  </a:cubicBezTo>
                  <a:cubicBezTo>
                    <a:pt x="3203" y="3674"/>
                    <a:pt x="3036" y="4141"/>
                    <a:pt x="2769" y="4608"/>
                  </a:cubicBezTo>
                  <a:cubicBezTo>
                    <a:pt x="2569" y="4975"/>
                    <a:pt x="2269" y="5309"/>
                    <a:pt x="1902" y="5542"/>
                  </a:cubicBezTo>
                  <a:cubicBezTo>
                    <a:pt x="1747" y="5639"/>
                    <a:pt x="1569" y="5691"/>
                    <a:pt x="1394" y="5691"/>
                  </a:cubicBezTo>
                  <a:cubicBezTo>
                    <a:pt x="1269" y="5691"/>
                    <a:pt x="1146" y="5665"/>
                    <a:pt x="1035" y="5609"/>
                  </a:cubicBezTo>
                  <a:cubicBezTo>
                    <a:pt x="735" y="5409"/>
                    <a:pt x="568" y="5109"/>
                    <a:pt x="501" y="4775"/>
                  </a:cubicBezTo>
                  <a:lnTo>
                    <a:pt x="1" y="5309"/>
                  </a:lnTo>
                  <a:cubicBezTo>
                    <a:pt x="101" y="5742"/>
                    <a:pt x="334" y="6143"/>
                    <a:pt x="735" y="6409"/>
                  </a:cubicBezTo>
                  <a:cubicBezTo>
                    <a:pt x="887" y="6479"/>
                    <a:pt x="1058" y="6514"/>
                    <a:pt x="1228" y="6514"/>
                  </a:cubicBezTo>
                  <a:cubicBezTo>
                    <a:pt x="1468" y="6514"/>
                    <a:pt x="1708" y="6446"/>
                    <a:pt x="1902" y="6309"/>
                  </a:cubicBezTo>
                  <a:cubicBezTo>
                    <a:pt x="2402" y="6009"/>
                    <a:pt x="2803" y="5576"/>
                    <a:pt x="3070" y="5075"/>
                  </a:cubicBezTo>
                  <a:cubicBezTo>
                    <a:pt x="3403" y="4475"/>
                    <a:pt x="3670" y="3808"/>
                    <a:pt x="3803" y="3140"/>
                  </a:cubicBezTo>
                  <a:cubicBezTo>
                    <a:pt x="3870" y="2807"/>
                    <a:pt x="3870" y="2440"/>
                    <a:pt x="3904" y="2106"/>
                  </a:cubicBezTo>
                  <a:cubicBezTo>
                    <a:pt x="3904" y="1806"/>
                    <a:pt x="3870" y="1506"/>
                    <a:pt x="3803" y="1239"/>
                  </a:cubicBezTo>
                  <a:cubicBezTo>
                    <a:pt x="3703" y="772"/>
                    <a:pt x="3470" y="372"/>
                    <a:pt x="3070" y="105"/>
                  </a:cubicBezTo>
                  <a:cubicBezTo>
                    <a:pt x="2917" y="35"/>
                    <a:pt x="2746" y="1"/>
                    <a:pt x="2576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796" name="Google Shape;341;p41">
              <a:extLst>
                <a:ext uri="{FF2B5EF4-FFF2-40B4-BE49-F238E27FC236}">
                  <a16:creationId xmlns:a16="http://schemas.microsoft.com/office/drawing/2014/main" id="{A5C3CD73-731B-393B-437B-F09564FDB25D}"/>
                </a:ext>
              </a:extLst>
            </p:cNvPr>
            <p:cNvSpPr/>
            <p:nvPr/>
          </p:nvSpPr>
          <p:spPr>
            <a:xfrm>
              <a:off x="3348400" y="1913300"/>
              <a:ext cx="254375" cy="160950"/>
            </a:xfrm>
            <a:custGeom>
              <a:avLst/>
              <a:gdLst/>
              <a:ahLst/>
              <a:cxnLst/>
              <a:rect l="l" t="t" r="r" b="b"/>
              <a:pathLst>
                <a:path w="10175" h="6438" extrusionOk="0">
                  <a:moveTo>
                    <a:pt x="9928" y="1"/>
                  </a:moveTo>
                  <a:cubicBezTo>
                    <a:pt x="9863" y="1"/>
                    <a:pt x="9788" y="24"/>
                    <a:pt x="9707" y="74"/>
                  </a:cubicBezTo>
                  <a:lnTo>
                    <a:pt x="467" y="5412"/>
                  </a:lnTo>
                  <a:cubicBezTo>
                    <a:pt x="200" y="5578"/>
                    <a:pt x="34" y="5845"/>
                    <a:pt x="0" y="6145"/>
                  </a:cubicBezTo>
                  <a:cubicBezTo>
                    <a:pt x="0" y="6333"/>
                    <a:pt x="99" y="6438"/>
                    <a:pt x="250" y="6438"/>
                  </a:cubicBezTo>
                  <a:cubicBezTo>
                    <a:pt x="314" y="6438"/>
                    <a:pt x="388" y="6419"/>
                    <a:pt x="467" y="6379"/>
                  </a:cubicBezTo>
                  <a:lnTo>
                    <a:pt x="9707" y="1042"/>
                  </a:lnTo>
                  <a:cubicBezTo>
                    <a:pt x="9974" y="875"/>
                    <a:pt x="10141" y="608"/>
                    <a:pt x="10174" y="308"/>
                  </a:cubicBezTo>
                  <a:cubicBezTo>
                    <a:pt x="10174" y="122"/>
                    <a:pt x="10077" y="1"/>
                    <a:pt x="992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797" name="Google Shape;342;p41">
              <a:extLst>
                <a:ext uri="{FF2B5EF4-FFF2-40B4-BE49-F238E27FC236}">
                  <a16:creationId xmlns:a16="http://schemas.microsoft.com/office/drawing/2014/main" id="{10F103F3-E2F9-03BF-3FB6-CE4A7DFCCFFE}"/>
                </a:ext>
              </a:extLst>
            </p:cNvPr>
            <p:cNvSpPr/>
            <p:nvPr/>
          </p:nvSpPr>
          <p:spPr>
            <a:xfrm>
              <a:off x="3348400" y="1864775"/>
              <a:ext cx="423650" cy="259250"/>
            </a:xfrm>
            <a:custGeom>
              <a:avLst/>
              <a:gdLst/>
              <a:ahLst/>
              <a:cxnLst/>
              <a:rect l="l" t="t" r="r" b="b"/>
              <a:pathLst>
                <a:path w="16946" h="10370" extrusionOk="0">
                  <a:moveTo>
                    <a:pt x="16714" y="0"/>
                  </a:moveTo>
                  <a:cubicBezTo>
                    <a:pt x="16646" y="0"/>
                    <a:pt x="16566" y="26"/>
                    <a:pt x="16479" y="81"/>
                  </a:cubicBezTo>
                  <a:lnTo>
                    <a:pt x="467" y="9321"/>
                  </a:lnTo>
                  <a:cubicBezTo>
                    <a:pt x="200" y="9487"/>
                    <a:pt x="34" y="9754"/>
                    <a:pt x="0" y="10088"/>
                  </a:cubicBezTo>
                  <a:cubicBezTo>
                    <a:pt x="0" y="10266"/>
                    <a:pt x="89" y="10369"/>
                    <a:pt x="228" y="10369"/>
                  </a:cubicBezTo>
                  <a:cubicBezTo>
                    <a:pt x="297" y="10369"/>
                    <a:pt x="378" y="10344"/>
                    <a:pt x="467" y="10288"/>
                  </a:cubicBezTo>
                  <a:lnTo>
                    <a:pt x="16479" y="1048"/>
                  </a:lnTo>
                  <a:cubicBezTo>
                    <a:pt x="16746" y="881"/>
                    <a:pt x="16912" y="614"/>
                    <a:pt x="16946" y="314"/>
                  </a:cubicBezTo>
                  <a:cubicBezTo>
                    <a:pt x="16946" y="112"/>
                    <a:pt x="16855" y="0"/>
                    <a:pt x="1671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798" name="Google Shape;343;p41">
              <a:extLst>
                <a:ext uri="{FF2B5EF4-FFF2-40B4-BE49-F238E27FC236}">
                  <a16:creationId xmlns:a16="http://schemas.microsoft.com/office/drawing/2014/main" id="{C0FD9BA1-9A0A-86E3-8CD3-A4D6B85542A3}"/>
                </a:ext>
              </a:extLst>
            </p:cNvPr>
            <p:cNvSpPr/>
            <p:nvPr/>
          </p:nvSpPr>
          <p:spPr>
            <a:xfrm>
              <a:off x="3962175" y="1179850"/>
              <a:ext cx="783900" cy="662550"/>
            </a:xfrm>
            <a:custGeom>
              <a:avLst/>
              <a:gdLst/>
              <a:ahLst/>
              <a:cxnLst/>
              <a:rect l="l" t="t" r="r" b="b"/>
              <a:pathLst>
                <a:path w="31356" h="26502" extrusionOk="0">
                  <a:moveTo>
                    <a:pt x="31102" y="0"/>
                  </a:moveTo>
                  <a:cubicBezTo>
                    <a:pt x="31039" y="0"/>
                    <a:pt x="30967" y="19"/>
                    <a:pt x="30889" y="58"/>
                  </a:cubicBezTo>
                  <a:lnTo>
                    <a:pt x="467" y="17637"/>
                  </a:lnTo>
                  <a:cubicBezTo>
                    <a:pt x="200" y="17804"/>
                    <a:pt x="34" y="18104"/>
                    <a:pt x="0" y="18404"/>
                  </a:cubicBezTo>
                  <a:lnTo>
                    <a:pt x="0" y="26177"/>
                  </a:lnTo>
                  <a:cubicBezTo>
                    <a:pt x="0" y="26389"/>
                    <a:pt x="101" y="26502"/>
                    <a:pt x="254" y="26502"/>
                  </a:cubicBezTo>
                  <a:cubicBezTo>
                    <a:pt x="317" y="26502"/>
                    <a:pt x="389" y="26482"/>
                    <a:pt x="467" y="26444"/>
                  </a:cubicBezTo>
                  <a:lnTo>
                    <a:pt x="30889" y="8864"/>
                  </a:lnTo>
                  <a:cubicBezTo>
                    <a:pt x="31156" y="8698"/>
                    <a:pt x="31323" y="8397"/>
                    <a:pt x="31356" y="8097"/>
                  </a:cubicBezTo>
                  <a:lnTo>
                    <a:pt x="31356" y="325"/>
                  </a:lnTo>
                  <a:cubicBezTo>
                    <a:pt x="31356" y="112"/>
                    <a:pt x="31256" y="0"/>
                    <a:pt x="31102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799" name="Google Shape;344;p41">
              <a:extLst>
                <a:ext uri="{FF2B5EF4-FFF2-40B4-BE49-F238E27FC236}">
                  <a16:creationId xmlns:a16="http://schemas.microsoft.com/office/drawing/2014/main" id="{CC62F372-E9A8-3AF9-CB24-4A7F051940F0}"/>
                </a:ext>
              </a:extLst>
            </p:cNvPr>
            <p:cNvSpPr/>
            <p:nvPr/>
          </p:nvSpPr>
          <p:spPr>
            <a:xfrm>
              <a:off x="4043900" y="1672475"/>
              <a:ext cx="13350" cy="28375"/>
            </a:xfrm>
            <a:custGeom>
              <a:avLst/>
              <a:gdLst/>
              <a:ahLst/>
              <a:cxnLst/>
              <a:rect l="l" t="t" r="r" b="b"/>
              <a:pathLst>
                <a:path w="534" h="1135" extrusionOk="0">
                  <a:moveTo>
                    <a:pt x="334" y="267"/>
                  </a:moveTo>
                  <a:cubicBezTo>
                    <a:pt x="367" y="267"/>
                    <a:pt x="367" y="267"/>
                    <a:pt x="367" y="301"/>
                  </a:cubicBezTo>
                  <a:cubicBezTo>
                    <a:pt x="367" y="301"/>
                    <a:pt x="367" y="334"/>
                    <a:pt x="367" y="334"/>
                  </a:cubicBezTo>
                  <a:cubicBezTo>
                    <a:pt x="367" y="367"/>
                    <a:pt x="367" y="367"/>
                    <a:pt x="367" y="401"/>
                  </a:cubicBezTo>
                  <a:cubicBezTo>
                    <a:pt x="367" y="401"/>
                    <a:pt x="367" y="434"/>
                    <a:pt x="334" y="434"/>
                  </a:cubicBezTo>
                  <a:cubicBezTo>
                    <a:pt x="334" y="467"/>
                    <a:pt x="334" y="467"/>
                    <a:pt x="300" y="501"/>
                  </a:cubicBezTo>
                  <a:cubicBezTo>
                    <a:pt x="300" y="501"/>
                    <a:pt x="300" y="501"/>
                    <a:pt x="267" y="534"/>
                  </a:cubicBezTo>
                  <a:lnTo>
                    <a:pt x="200" y="534"/>
                  </a:lnTo>
                  <a:cubicBezTo>
                    <a:pt x="167" y="501"/>
                    <a:pt x="167" y="501"/>
                    <a:pt x="167" y="501"/>
                  </a:cubicBezTo>
                  <a:cubicBezTo>
                    <a:pt x="167" y="467"/>
                    <a:pt x="167" y="467"/>
                    <a:pt x="167" y="434"/>
                  </a:cubicBezTo>
                  <a:cubicBezTo>
                    <a:pt x="167" y="434"/>
                    <a:pt x="167" y="401"/>
                    <a:pt x="167" y="401"/>
                  </a:cubicBezTo>
                  <a:cubicBezTo>
                    <a:pt x="200" y="367"/>
                    <a:pt x="200" y="367"/>
                    <a:pt x="200" y="334"/>
                  </a:cubicBezTo>
                  <a:lnTo>
                    <a:pt x="234" y="301"/>
                  </a:lnTo>
                  <a:lnTo>
                    <a:pt x="267" y="267"/>
                  </a:lnTo>
                  <a:close/>
                  <a:moveTo>
                    <a:pt x="367" y="0"/>
                  </a:moveTo>
                  <a:cubicBezTo>
                    <a:pt x="334" y="0"/>
                    <a:pt x="300" y="34"/>
                    <a:pt x="267" y="34"/>
                  </a:cubicBezTo>
                  <a:cubicBezTo>
                    <a:pt x="234" y="67"/>
                    <a:pt x="200" y="100"/>
                    <a:pt x="167" y="134"/>
                  </a:cubicBezTo>
                  <a:cubicBezTo>
                    <a:pt x="134" y="167"/>
                    <a:pt x="100" y="201"/>
                    <a:pt x="67" y="234"/>
                  </a:cubicBezTo>
                  <a:cubicBezTo>
                    <a:pt x="34" y="267"/>
                    <a:pt x="34" y="334"/>
                    <a:pt x="34" y="401"/>
                  </a:cubicBezTo>
                  <a:cubicBezTo>
                    <a:pt x="0" y="434"/>
                    <a:pt x="0" y="501"/>
                    <a:pt x="0" y="534"/>
                  </a:cubicBezTo>
                  <a:cubicBezTo>
                    <a:pt x="0" y="601"/>
                    <a:pt x="34" y="634"/>
                    <a:pt x="67" y="701"/>
                  </a:cubicBezTo>
                  <a:cubicBezTo>
                    <a:pt x="67" y="701"/>
                    <a:pt x="100" y="734"/>
                    <a:pt x="100" y="768"/>
                  </a:cubicBezTo>
                  <a:cubicBezTo>
                    <a:pt x="134" y="768"/>
                    <a:pt x="167" y="801"/>
                    <a:pt x="167" y="801"/>
                  </a:cubicBezTo>
                  <a:lnTo>
                    <a:pt x="267" y="801"/>
                  </a:lnTo>
                  <a:lnTo>
                    <a:pt x="134" y="1101"/>
                  </a:lnTo>
                  <a:cubicBezTo>
                    <a:pt x="134" y="1101"/>
                    <a:pt x="134" y="1135"/>
                    <a:pt x="134" y="1135"/>
                  </a:cubicBezTo>
                  <a:lnTo>
                    <a:pt x="300" y="1034"/>
                  </a:lnTo>
                  <a:cubicBezTo>
                    <a:pt x="300" y="1034"/>
                    <a:pt x="300" y="1001"/>
                    <a:pt x="300" y="1001"/>
                  </a:cubicBezTo>
                  <a:lnTo>
                    <a:pt x="501" y="534"/>
                  </a:lnTo>
                  <a:lnTo>
                    <a:pt x="501" y="467"/>
                  </a:lnTo>
                  <a:cubicBezTo>
                    <a:pt x="534" y="434"/>
                    <a:pt x="534" y="401"/>
                    <a:pt x="534" y="401"/>
                  </a:cubicBezTo>
                  <a:cubicBezTo>
                    <a:pt x="534" y="367"/>
                    <a:pt x="534" y="334"/>
                    <a:pt x="534" y="301"/>
                  </a:cubicBezTo>
                  <a:cubicBezTo>
                    <a:pt x="534" y="301"/>
                    <a:pt x="534" y="267"/>
                    <a:pt x="534" y="234"/>
                  </a:cubicBezTo>
                  <a:cubicBezTo>
                    <a:pt x="534" y="201"/>
                    <a:pt x="534" y="134"/>
                    <a:pt x="501" y="100"/>
                  </a:cubicBezTo>
                  <a:cubicBezTo>
                    <a:pt x="501" y="67"/>
                    <a:pt x="467" y="34"/>
                    <a:pt x="434" y="34"/>
                  </a:cubicBezTo>
                  <a:cubicBezTo>
                    <a:pt x="434" y="0"/>
                    <a:pt x="400" y="0"/>
                    <a:pt x="3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800" name="Google Shape;345;p41">
              <a:extLst>
                <a:ext uri="{FF2B5EF4-FFF2-40B4-BE49-F238E27FC236}">
                  <a16:creationId xmlns:a16="http://schemas.microsoft.com/office/drawing/2014/main" id="{1336711F-7868-E50E-1BB1-177886737453}"/>
                </a:ext>
              </a:extLst>
            </p:cNvPr>
            <p:cNvSpPr/>
            <p:nvPr/>
          </p:nvSpPr>
          <p:spPr>
            <a:xfrm>
              <a:off x="4059725" y="1663300"/>
              <a:ext cx="12550" cy="27550"/>
            </a:xfrm>
            <a:custGeom>
              <a:avLst/>
              <a:gdLst/>
              <a:ahLst/>
              <a:cxnLst/>
              <a:rect l="l" t="t" r="r" b="b"/>
              <a:pathLst>
                <a:path w="502" h="1102" extrusionOk="0">
                  <a:moveTo>
                    <a:pt x="335" y="267"/>
                  </a:moveTo>
                  <a:cubicBezTo>
                    <a:pt x="335" y="301"/>
                    <a:pt x="335" y="301"/>
                    <a:pt x="335" y="334"/>
                  </a:cubicBezTo>
                  <a:cubicBezTo>
                    <a:pt x="335" y="334"/>
                    <a:pt x="335" y="367"/>
                    <a:pt x="335" y="367"/>
                  </a:cubicBezTo>
                  <a:cubicBezTo>
                    <a:pt x="368" y="467"/>
                    <a:pt x="368" y="534"/>
                    <a:pt x="335" y="634"/>
                  </a:cubicBezTo>
                  <a:cubicBezTo>
                    <a:pt x="335" y="634"/>
                    <a:pt x="335" y="668"/>
                    <a:pt x="335" y="701"/>
                  </a:cubicBezTo>
                  <a:cubicBezTo>
                    <a:pt x="335" y="701"/>
                    <a:pt x="335" y="734"/>
                    <a:pt x="335" y="734"/>
                  </a:cubicBezTo>
                  <a:cubicBezTo>
                    <a:pt x="335" y="768"/>
                    <a:pt x="335" y="801"/>
                    <a:pt x="335" y="801"/>
                  </a:cubicBezTo>
                  <a:lnTo>
                    <a:pt x="268" y="834"/>
                  </a:lnTo>
                  <a:lnTo>
                    <a:pt x="201" y="834"/>
                  </a:lnTo>
                  <a:cubicBezTo>
                    <a:pt x="201" y="834"/>
                    <a:pt x="201" y="801"/>
                    <a:pt x="201" y="801"/>
                  </a:cubicBezTo>
                  <a:lnTo>
                    <a:pt x="201" y="734"/>
                  </a:lnTo>
                  <a:cubicBezTo>
                    <a:pt x="201" y="668"/>
                    <a:pt x="201" y="568"/>
                    <a:pt x="201" y="501"/>
                  </a:cubicBezTo>
                  <a:lnTo>
                    <a:pt x="201" y="434"/>
                  </a:lnTo>
                  <a:lnTo>
                    <a:pt x="201" y="367"/>
                  </a:lnTo>
                  <a:cubicBezTo>
                    <a:pt x="201" y="334"/>
                    <a:pt x="201" y="334"/>
                    <a:pt x="234" y="301"/>
                  </a:cubicBezTo>
                  <a:cubicBezTo>
                    <a:pt x="234" y="301"/>
                    <a:pt x="268" y="301"/>
                    <a:pt x="268" y="267"/>
                  </a:cubicBezTo>
                  <a:close/>
                  <a:moveTo>
                    <a:pt x="368" y="0"/>
                  </a:moveTo>
                  <a:cubicBezTo>
                    <a:pt x="335" y="0"/>
                    <a:pt x="301" y="34"/>
                    <a:pt x="268" y="34"/>
                  </a:cubicBezTo>
                  <a:cubicBezTo>
                    <a:pt x="201" y="67"/>
                    <a:pt x="168" y="101"/>
                    <a:pt x="134" y="134"/>
                  </a:cubicBezTo>
                  <a:cubicBezTo>
                    <a:pt x="101" y="201"/>
                    <a:pt x="68" y="234"/>
                    <a:pt x="34" y="267"/>
                  </a:cubicBezTo>
                  <a:cubicBezTo>
                    <a:pt x="34" y="334"/>
                    <a:pt x="1" y="367"/>
                    <a:pt x="1" y="434"/>
                  </a:cubicBezTo>
                  <a:cubicBezTo>
                    <a:pt x="1" y="467"/>
                    <a:pt x="1" y="534"/>
                    <a:pt x="1" y="601"/>
                  </a:cubicBezTo>
                  <a:lnTo>
                    <a:pt x="1" y="734"/>
                  </a:lnTo>
                  <a:lnTo>
                    <a:pt x="1" y="834"/>
                  </a:lnTo>
                  <a:cubicBezTo>
                    <a:pt x="1" y="901"/>
                    <a:pt x="1" y="934"/>
                    <a:pt x="1" y="968"/>
                  </a:cubicBezTo>
                  <a:cubicBezTo>
                    <a:pt x="1" y="1001"/>
                    <a:pt x="34" y="1035"/>
                    <a:pt x="34" y="1068"/>
                  </a:cubicBezTo>
                  <a:cubicBezTo>
                    <a:pt x="68" y="1101"/>
                    <a:pt x="101" y="1101"/>
                    <a:pt x="134" y="1101"/>
                  </a:cubicBezTo>
                  <a:cubicBezTo>
                    <a:pt x="168" y="1101"/>
                    <a:pt x="201" y="1101"/>
                    <a:pt x="268" y="1068"/>
                  </a:cubicBezTo>
                  <a:cubicBezTo>
                    <a:pt x="301" y="1035"/>
                    <a:pt x="335" y="1001"/>
                    <a:pt x="368" y="968"/>
                  </a:cubicBezTo>
                  <a:cubicBezTo>
                    <a:pt x="401" y="934"/>
                    <a:pt x="435" y="901"/>
                    <a:pt x="435" y="834"/>
                  </a:cubicBezTo>
                  <a:cubicBezTo>
                    <a:pt x="468" y="801"/>
                    <a:pt x="501" y="734"/>
                    <a:pt x="501" y="701"/>
                  </a:cubicBezTo>
                  <a:cubicBezTo>
                    <a:pt x="501" y="634"/>
                    <a:pt x="501" y="568"/>
                    <a:pt x="501" y="534"/>
                  </a:cubicBezTo>
                  <a:lnTo>
                    <a:pt x="501" y="401"/>
                  </a:lnTo>
                  <a:lnTo>
                    <a:pt x="501" y="267"/>
                  </a:lnTo>
                  <a:cubicBezTo>
                    <a:pt x="501" y="234"/>
                    <a:pt x="501" y="167"/>
                    <a:pt x="501" y="134"/>
                  </a:cubicBezTo>
                  <a:cubicBezTo>
                    <a:pt x="501" y="101"/>
                    <a:pt x="468" y="67"/>
                    <a:pt x="435" y="34"/>
                  </a:cubicBezTo>
                  <a:cubicBezTo>
                    <a:pt x="435" y="34"/>
                    <a:pt x="401" y="0"/>
                    <a:pt x="36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801" name="Google Shape;346;p41">
              <a:extLst>
                <a:ext uri="{FF2B5EF4-FFF2-40B4-BE49-F238E27FC236}">
                  <a16:creationId xmlns:a16="http://schemas.microsoft.com/office/drawing/2014/main" id="{15C3C429-0A81-2354-2B55-BE049BBBBA80}"/>
                </a:ext>
              </a:extLst>
            </p:cNvPr>
            <p:cNvSpPr/>
            <p:nvPr/>
          </p:nvSpPr>
          <p:spPr>
            <a:xfrm>
              <a:off x="4074750" y="1650800"/>
              <a:ext cx="18375" cy="32550"/>
            </a:xfrm>
            <a:custGeom>
              <a:avLst/>
              <a:gdLst/>
              <a:ahLst/>
              <a:cxnLst/>
              <a:rect l="l" t="t" r="r" b="b"/>
              <a:pathLst>
                <a:path w="735" h="1302" extrusionOk="0">
                  <a:moveTo>
                    <a:pt x="167" y="400"/>
                  </a:moveTo>
                  <a:cubicBezTo>
                    <a:pt x="167" y="434"/>
                    <a:pt x="167" y="434"/>
                    <a:pt x="167" y="467"/>
                  </a:cubicBezTo>
                  <a:lnTo>
                    <a:pt x="167" y="534"/>
                  </a:lnTo>
                  <a:lnTo>
                    <a:pt x="167" y="601"/>
                  </a:lnTo>
                  <a:cubicBezTo>
                    <a:pt x="167" y="634"/>
                    <a:pt x="134" y="634"/>
                    <a:pt x="134" y="634"/>
                  </a:cubicBezTo>
                  <a:cubicBezTo>
                    <a:pt x="112" y="634"/>
                    <a:pt x="104" y="649"/>
                    <a:pt x="102" y="649"/>
                  </a:cubicBezTo>
                  <a:cubicBezTo>
                    <a:pt x="100" y="649"/>
                    <a:pt x="100" y="645"/>
                    <a:pt x="100" y="634"/>
                  </a:cubicBezTo>
                  <a:lnTo>
                    <a:pt x="100" y="601"/>
                  </a:lnTo>
                  <a:lnTo>
                    <a:pt x="100" y="500"/>
                  </a:lnTo>
                  <a:cubicBezTo>
                    <a:pt x="100" y="467"/>
                    <a:pt x="100" y="467"/>
                    <a:pt x="100" y="434"/>
                  </a:cubicBezTo>
                  <a:cubicBezTo>
                    <a:pt x="100" y="434"/>
                    <a:pt x="100" y="400"/>
                    <a:pt x="134" y="400"/>
                  </a:cubicBezTo>
                  <a:close/>
                  <a:moveTo>
                    <a:pt x="188" y="275"/>
                  </a:moveTo>
                  <a:cubicBezTo>
                    <a:pt x="176" y="275"/>
                    <a:pt x="167" y="284"/>
                    <a:pt x="167" y="300"/>
                  </a:cubicBezTo>
                  <a:cubicBezTo>
                    <a:pt x="134" y="300"/>
                    <a:pt x="100" y="300"/>
                    <a:pt x="100" y="334"/>
                  </a:cubicBezTo>
                  <a:cubicBezTo>
                    <a:pt x="67" y="367"/>
                    <a:pt x="67" y="367"/>
                    <a:pt x="34" y="400"/>
                  </a:cubicBezTo>
                  <a:cubicBezTo>
                    <a:pt x="34" y="434"/>
                    <a:pt x="34" y="467"/>
                    <a:pt x="34" y="500"/>
                  </a:cubicBezTo>
                  <a:cubicBezTo>
                    <a:pt x="0" y="500"/>
                    <a:pt x="0" y="534"/>
                    <a:pt x="34" y="567"/>
                  </a:cubicBezTo>
                  <a:cubicBezTo>
                    <a:pt x="0" y="601"/>
                    <a:pt x="0" y="601"/>
                    <a:pt x="34" y="634"/>
                  </a:cubicBezTo>
                  <a:cubicBezTo>
                    <a:pt x="0" y="634"/>
                    <a:pt x="0" y="667"/>
                    <a:pt x="34" y="667"/>
                  </a:cubicBezTo>
                  <a:cubicBezTo>
                    <a:pt x="0" y="701"/>
                    <a:pt x="0" y="734"/>
                    <a:pt x="34" y="767"/>
                  </a:cubicBezTo>
                  <a:cubicBezTo>
                    <a:pt x="34" y="767"/>
                    <a:pt x="34" y="801"/>
                    <a:pt x="34" y="801"/>
                  </a:cubicBezTo>
                  <a:lnTo>
                    <a:pt x="100" y="801"/>
                  </a:lnTo>
                  <a:cubicBezTo>
                    <a:pt x="100" y="801"/>
                    <a:pt x="134" y="801"/>
                    <a:pt x="167" y="767"/>
                  </a:cubicBezTo>
                  <a:cubicBezTo>
                    <a:pt x="167" y="767"/>
                    <a:pt x="201" y="734"/>
                    <a:pt x="234" y="734"/>
                  </a:cubicBezTo>
                  <a:cubicBezTo>
                    <a:pt x="234" y="701"/>
                    <a:pt x="234" y="667"/>
                    <a:pt x="267" y="667"/>
                  </a:cubicBezTo>
                  <a:cubicBezTo>
                    <a:pt x="267" y="634"/>
                    <a:pt x="267" y="601"/>
                    <a:pt x="301" y="567"/>
                  </a:cubicBezTo>
                  <a:cubicBezTo>
                    <a:pt x="301" y="567"/>
                    <a:pt x="301" y="534"/>
                    <a:pt x="301" y="500"/>
                  </a:cubicBezTo>
                  <a:cubicBezTo>
                    <a:pt x="301" y="467"/>
                    <a:pt x="301" y="434"/>
                    <a:pt x="301" y="400"/>
                  </a:cubicBezTo>
                  <a:cubicBezTo>
                    <a:pt x="301" y="367"/>
                    <a:pt x="301" y="334"/>
                    <a:pt x="301" y="334"/>
                  </a:cubicBezTo>
                  <a:cubicBezTo>
                    <a:pt x="267" y="300"/>
                    <a:pt x="267" y="300"/>
                    <a:pt x="267" y="300"/>
                  </a:cubicBezTo>
                  <a:cubicBezTo>
                    <a:pt x="251" y="284"/>
                    <a:pt x="242" y="275"/>
                    <a:pt x="238" y="275"/>
                  </a:cubicBezTo>
                  <a:cubicBezTo>
                    <a:pt x="234" y="275"/>
                    <a:pt x="234" y="284"/>
                    <a:pt x="234" y="300"/>
                  </a:cubicBezTo>
                  <a:cubicBezTo>
                    <a:pt x="217" y="284"/>
                    <a:pt x="201" y="275"/>
                    <a:pt x="188" y="275"/>
                  </a:cubicBezTo>
                  <a:close/>
                  <a:moveTo>
                    <a:pt x="601" y="667"/>
                  </a:moveTo>
                  <a:cubicBezTo>
                    <a:pt x="601" y="667"/>
                    <a:pt x="601" y="701"/>
                    <a:pt x="601" y="701"/>
                  </a:cubicBezTo>
                  <a:cubicBezTo>
                    <a:pt x="601" y="734"/>
                    <a:pt x="601" y="767"/>
                    <a:pt x="601" y="801"/>
                  </a:cubicBezTo>
                  <a:cubicBezTo>
                    <a:pt x="601" y="801"/>
                    <a:pt x="601" y="834"/>
                    <a:pt x="601" y="867"/>
                  </a:cubicBezTo>
                  <a:cubicBezTo>
                    <a:pt x="601" y="867"/>
                    <a:pt x="567" y="901"/>
                    <a:pt x="567" y="901"/>
                  </a:cubicBezTo>
                  <a:lnTo>
                    <a:pt x="534" y="901"/>
                  </a:lnTo>
                  <a:lnTo>
                    <a:pt x="534" y="834"/>
                  </a:lnTo>
                  <a:lnTo>
                    <a:pt x="534" y="734"/>
                  </a:lnTo>
                  <a:cubicBezTo>
                    <a:pt x="534" y="734"/>
                    <a:pt x="534" y="701"/>
                    <a:pt x="534" y="701"/>
                  </a:cubicBezTo>
                  <a:cubicBezTo>
                    <a:pt x="534" y="667"/>
                    <a:pt x="534" y="667"/>
                    <a:pt x="567" y="667"/>
                  </a:cubicBezTo>
                  <a:close/>
                  <a:moveTo>
                    <a:pt x="567" y="500"/>
                  </a:moveTo>
                  <a:cubicBezTo>
                    <a:pt x="567" y="534"/>
                    <a:pt x="534" y="534"/>
                    <a:pt x="534" y="567"/>
                  </a:cubicBezTo>
                  <a:cubicBezTo>
                    <a:pt x="501" y="601"/>
                    <a:pt x="501" y="601"/>
                    <a:pt x="467" y="634"/>
                  </a:cubicBezTo>
                  <a:cubicBezTo>
                    <a:pt x="467" y="667"/>
                    <a:pt x="467" y="701"/>
                    <a:pt x="434" y="701"/>
                  </a:cubicBezTo>
                  <a:cubicBezTo>
                    <a:pt x="434" y="734"/>
                    <a:pt x="434" y="767"/>
                    <a:pt x="434" y="801"/>
                  </a:cubicBezTo>
                  <a:cubicBezTo>
                    <a:pt x="434" y="834"/>
                    <a:pt x="434" y="867"/>
                    <a:pt x="434" y="901"/>
                  </a:cubicBezTo>
                  <a:cubicBezTo>
                    <a:pt x="434" y="934"/>
                    <a:pt x="434" y="967"/>
                    <a:pt x="434" y="967"/>
                  </a:cubicBezTo>
                  <a:cubicBezTo>
                    <a:pt x="467" y="1001"/>
                    <a:pt x="467" y="1001"/>
                    <a:pt x="467" y="1034"/>
                  </a:cubicBezTo>
                  <a:lnTo>
                    <a:pt x="567" y="1034"/>
                  </a:lnTo>
                  <a:cubicBezTo>
                    <a:pt x="601" y="1034"/>
                    <a:pt x="634" y="1001"/>
                    <a:pt x="634" y="967"/>
                  </a:cubicBezTo>
                  <a:cubicBezTo>
                    <a:pt x="668" y="967"/>
                    <a:pt x="668" y="934"/>
                    <a:pt x="701" y="901"/>
                  </a:cubicBezTo>
                  <a:cubicBezTo>
                    <a:pt x="701" y="867"/>
                    <a:pt x="701" y="867"/>
                    <a:pt x="734" y="834"/>
                  </a:cubicBezTo>
                  <a:cubicBezTo>
                    <a:pt x="734" y="801"/>
                    <a:pt x="734" y="767"/>
                    <a:pt x="734" y="734"/>
                  </a:cubicBezTo>
                  <a:cubicBezTo>
                    <a:pt x="734" y="701"/>
                    <a:pt x="734" y="667"/>
                    <a:pt x="734" y="634"/>
                  </a:cubicBezTo>
                  <a:cubicBezTo>
                    <a:pt x="734" y="601"/>
                    <a:pt x="734" y="567"/>
                    <a:pt x="734" y="567"/>
                  </a:cubicBezTo>
                  <a:cubicBezTo>
                    <a:pt x="701" y="534"/>
                    <a:pt x="701" y="534"/>
                    <a:pt x="701" y="500"/>
                  </a:cubicBezTo>
                  <a:close/>
                  <a:moveTo>
                    <a:pt x="634" y="0"/>
                  </a:moveTo>
                  <a:lnTo>
                    <a:pt x="534" y="67"/>
                  </a:lnTo>
                  <a:lnTo>
                    <a:pt x="534" y="100"/>
                  </a:lnTo>
                  <a:lnTo>
                    <a:pt x="100" y="1301"/>
                  </a:lnTo>
                  <a:lnTo>
                    <a:pt x="100" y="1301"/>
                  </a:lnTo>
                  <a:lnTo>
                    <a:pt x="167" y="1234"/>
                  </a:lnTo>
                  <a:cubicBezTo>
                    <a:pt x="167" y="1234"/>
                    <a:pt x="167" y="1201"/>
                    <a:pt x="167" y="1201"/>
                  </a:cubicBezTo>
                  <a:lnTo>
                    <a:pt x="634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802" name="Google Shape;347;p41">
              <a:extLst>
                <a:ext uri="{FF2B5EF4-FFF2-40B4-BE49-F238E27FC236}">
                  <a16:creationId xmlns:a16="http://schemas.microsoft.com/office/drawing/2014/main" id="{0E5B2D00-E17B-5C01-BF49-F301803CAEF9}"/>
                </a:ext>
              </a:extLst>
            </p:cNvPr>
            <p:cNvSpPr/>
            <p:nvPr/>
          </p:nvSpPr>
          <p:spPr>
            <a:xfrm>
              <a:off x="4038900" y="1596575"/>
              <a:ext cx="29200" cy="43400"/>
            </a:xfrm>
            <a:custGeom>
              <a:avLst/>
              <a:gdLst/>
              <a:ahLst/>
              <a:cxnLst/>
              <a:rect l="l" t="t" r="r" b="b"/>
              <a:pathLst>
                <a:path w="1168" h="1736" extrusionOk="0">
                  <a:moveTo>
                    <a:pt x="1168" y="1"/>
                  </a:moveTo>
                  <a:cubicBezTo>
                    <a:pt x="701" y="334"/>
                    <a:pt x="300" y="768"/>
                    <a:pt x="0" y="1268"/>
                  </a:cubicBezTo>
                  <a:lnTo>
                    <a:pt x="300" y="1735"/>
                  </a:lnTo>
                  <a:cubicBezTo>
                    <a:pt x="534" y="1369"/>
                    <a:pt x="801" y="1035"/>
                    <a:pt x="1168" y="801"/>
                  </a:cubicBezTo>
                  <a:lnTo>
                    <a:pt x="1168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803" name="Google Shape;348;p41">
              <a:extLst>
                <a:ext uri="{FF2B5EF4-FFF2-40B4-BE49-F238E27FC236}">
                  <a16:creationId xmlns:a16="http://schemas.microsoft.com/office/drawing/2014/main" id="{327122FE-B1EA-86FC-734B-960C15FA8D0C}"/>
                </a:ext>
              </a:extLst>
            </p:cNvPr>
            <p:cNvSpPr/>
            <p:nvPr/>
          </p:nvSpPr>
          <p:spPr>
            <a:xfrm>
              <a:off x="4018050" y="1591625"/>
              <a:ext cx="100075" cy="163375"/>
            </a:xfrm>
            <a:custGeom>
              <a:avLst/>
              <a:gdLst/>
              <a:ahLst/>
              <a:cxnLst/>
              <a:rect l="l" t="t" r="r" b="b"/>
              <a:pathLst>
                <a:path w="4003" h="6535" extrusionOk="0">
                  <a:moveTo>
                    <a:pt x="2654" y="1"/>
                  </a:moveTo>
                  <a:cubicBezTo>
                    <a:pt x="2431" y="1"/>
                    <a:pt x="2206" y="69"/>
                    <a:pt x="2002" y="199"/>
                  </a:cubicBezTo>
                  <a:lnTo>
                    <a:pt x="2002" y="999"/>
                  </a:lnTo>
                  <a:cubicBezTo>
                    <a:pt x="2157" y="902"/>
                    <a:pt x="2335" y="850"/>
                    <a:pt x="2509" y="850"/>
                  </a:cubicBezTo>
                  <a:cubicBezTo>
                    <a:pt x="2634" y="850"/>
                    <a:pt x="2757" y="877"/>
                    <a:pt x="2869" y="933"/>
                  </a:cubicBezTo>
                  <a:cubicBezTo>
                    <a:pt x="3169" y="1133"/>
                    <a:pt x="3369" y="1433"/>
                    <a:pt x="3403" y="1767"/>
                  </a:cubicBezTo>
                  <a:cubicBezTo>
                    <a:pt x="3469" y="2000"/>
                    <a:pt x="3469" y="2200"/>
                    <a:pt x="3469" y="2434"/>
                  </a:cubicBezTo>
                  <a:cubicBezTo>
                    <a:pt x="3469" y="2667"/>
                    <a:pt x="3469" y="2934"/>
                    <a:pt x="3403" y="3168"/>
                  </a:cubicBezTo>
                  <a:cubicBezTo>
                    <a:pt x="3302" y="3668"/>
                    <a:pt x="3136" y="4168"/>
                    <a:pt x="2869" y="4602"/>
                  </a:cubicBezTo>
                  <a:cubicBezTo>
                    <a:pt x="2669" y="5002"/>
                    <a:pt x="2368" y="5303"/>
                    <a:pt x="2002" y="5536"/>
                  </a:cubicBezTo>
                  <a:cubicBezTo>
                    <a:pt x="1866" y="5633"/>
                    <a:pt x="1696" y="5685"/>
                    <a:pt x="1518" y="5685"/>
                  </a:cubicBezTo>
                  <a:cubicBezTo>
                    <a:pt x="1391" y="5685"/>
                    <a:pt x="1260" y="5658"/>
                    <a:pt x="1134" y="5603"/>
                  </a:cubicBezTo>
                  <a:cubicBezTo>
                    <a:pt x="867" y="5403"/>
                    <a:pt x="667" y="5102"/>
                    <a:pt x="601" y="4769"/>
                  </a:cubicBezTo>
                  <a:cubicBezTo>
                    <a:pt x="567" y="4569"/>
                    <a:pt x="534" y="4335"/>
                    <a:pt x="534" y="4135"/>
                  </a:cubicBezTo>
                  <a:cubicBezTo>
                    <a:pt x="534" y="3868"/>
                    <a:pt x="567" y="3635"/>
                    <a:pt x="601" y="3368"/>
                  </a:cubicBezTo>
                  <a:cubicBezTo>
                    <a:pt x="701" y="2867"/>
                    <a:pt x="867" y="2400"/>
                    <a:pt x="1134" y="1933"/>
                  </a:cubicBezTo>
                  <a:lnTo>
                    <a:pt x="834" y="1466"/>
                  </a:lnTo>
                  <a:cubicBezTo>
                    <a:pt x="467" y="2067"/>
                    <a:pt x="234" y="2734"/>
                    <a:pt x="100" y="3401"/>
                  </a:cubicBezTo>
                  <a:cubicBezTo>
                    <a:pt x="33" y="3735"/>
                    <a:pt x="0" y="4068"/>
                    <a:pt x="0" y="4435"/>
                  </a:cubicBezTo>
                  <a:cubicBezTo>
                    <a:pt x="0" y="4702"/>
                    <a:pt x="33" y="5002"/>
                    <a:pt x="100" y="5303"/>
                  </a:cubicBezTo>
                  <a:cubicBezTo>
                    <a:pt x="167" y="5770"/>
                    <a:pt x="434" y="6170"/>
                    <a:pt x="834" y="6403"/>
                  </a:cubicBezTo>
                  <a:cubicBezTo>
                    <a:pt x="996" y="6492"/>
                    <a:pt x="1178" y="6535"/>
                    <a:pt x="1360" y="6535"/>
                  </a:cubicBezTo>
                  <a:cubicBezTo>
                    <a:pt x="1588" y="6535"/>
                    <a:pt x="1816" y="6467"/>
                    <a:pt x="2002" y="6337"/>
                  </a:cubicBezTo>
                  <a:cubicBezTo>
                    <a:pt x="2502" y="6003"/>
                    <a:pt x="2902" y="5603"/>
                    <a:pt x="3169" y="5069"/>
                  </a:cubicBezTo>
                  <a:cubicBezTo>
                    <a:pt x="3503" y="4469"/>
                    <a:pt x="3769" y="3835"/>
                    <a:pt x="3903" y="3134"/>
                  </a:cubicBezTo>
                  <a:cubicBezTo>
                    <a:pt x="3936" y="2801"/>
                    <a:pt x="3970" y="2467"/>
                    <a:pt x="3970" y="2134"/>
                  </a:cubicBezTo>
                  <a:cubicBezTo>
                    <a:pt x="4003" y="1833"/>
                    <a:pt x="3970" y="1533"/>
                    <a:pt x="3903" y="1233"/>
                  </a:cubicBezTo>
                  <a:cubicBezTo>
                    <a:pt x="3836" y="766"/>
                    <a:pt x="3569" y="366"/>
                    <a:pt x="3169" y="132"/>
                  </a:cubicBezTo>
                  <a:cubicBezTo>
                    <a:pt x="3007" y="44"/>
                    <a:pt x="2831" y="1"/>
                    <a:pt x="2654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804" name="Google Shape;349;p41">
              <a:extLst>
                <a:ext uri="{FF2B5EF4-FFF2-40B4-BE49-F238E27FC236}">
                  <a16:creationId xmlns:a16="http://schemas.microsoft.com/office/drawing/2014/main" id="{13C6C673-1C21-D838-A17C-5CCDDB095595}"/>
                </a:ext>
              </a:extLst>
            </p:cNvPr>
            <p:cNvSpPr/>
            <p:nvPr/>
          </p:nvSpPr>
          <p:spPr>
            <a:xfrm>
              <a:off x="4181500" y="1432500"/>
              <a:ext cx="253525" cy="161400"/>
            </a:xfrm>
            <a:custGeom>
              <a:avLst/>
              <a:gdLst/>
              <a:ahLst/>
              <a:cxnLst/>
              <a:rect l="l" t="t" r="r" b="b"/>
              <a:pathLst>
                <a:path w="10141" h="6456" extrusionOk="0">
                  <a:moveTo>
                    <a:pt x="9903" y="0"/>
                  </a:moveTo>
                  <a:cubicBezTo>
                    <a:pt x="9843" y="0"/>
                    <a:pt x="9777" y="19"/>
                    <a:pt x="9707" y="59"/>
                  </a:cubicBezTo>
                  <a:lnTo>
                    <a:pt x="434" y="5430"/>
                  </a:lnTo>
                  <a:cubicBezTo>
                    <a:pt x="167" y="5563"/>
                    <a:pt x="0" y="5863"/>
                    <a:pt x="0" y="6164"/>
                  </a:cubicBezTo>
                  <a:cubicBezTo>
                    <a:pt x="0" y="6351"/>
                    <a:pt x="82" y="6456"/>
                    <a:pt x="223" y="6456"/>
                  </a:cubicBezTo>
                  <a:cubicBezTo>
                    <a:pt x="283" y="6456"/>
                    <a:pt x="354" y="6437"/>
                    <a:pt x="434" y="6397"/>
                  </a:cubicBezTo>
                  <a:lnTo>
                    <a:pt x="9707" y="1060"/>
                  </a:lnTo>
                  <a:cubicBezTo>
                    <a:pt x="9941" y="893"/>
                    <a:pt x="10107" y="593"/>
                    <a:pt x="10141" y="293"/>
                  </a:cubicBezTo>
                  <a:cubicBezTo>
                    <a:pt x="10141" y="106"/>
                    <a:pt x="10042" y="0"/>
                    <a:pt x="990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806" name="Google Shape;350;p41">
              <a:extLst>
                <a:ext uri="{FF2B5EF4-FFF2-40B4-BE49-F238E27FC236}">
                  <a16:creationId xmlns:a16="http://schemas.microsoft.com/office/drawing/2014/main" id="{F331F931-9947-F73A-2F47-2936CC8F9D50}"/>
                </a:ext>
              </a:extLst>
            </p:cNvPr>
            <p:cNvSpPr/>
            <p:nvPr/>
          </p:nvSpPr>
          <p:spPr>
            <a:xfrm>
              <a:off x="4181500" y="1384125"/>
              <a:ext cx="422825" cy="259000"/>
            </a:xfrm>
            <a:custGeom>
              <a:avLst/>
              <a:gdLst/>
              <a:ahLst/>
              <a:cxnLst/>
              <a:rect l="l" t="t" r="r" b="b"/>
              <a:pathLst>
                <a:path w="16913" h="10360" extrusionOk="0">
                  <a:moveTo>
                    <a:pt x="16674" y="1"/>
                  </a:moveTo>
                  <a:cubicBezTo>
                    <a:pt x="16615" y="1"/>
                    <a:pt x="16548" y="20"/>
                    <a:pt x="16479" y="60"/>
                  </a:cubicBezTo>
                  <a:lnTo>
                    <a:pt x="434" y="9333"/>
                  </a:lnTo>
                  <a:cubicBezTo>
                    <a:pt x="167" y="9466"/>
                    <a:pt x="0" y="9766"/>
                    <a:pt x="0" y="10067"/>
                  </a:cubicBezTo>
                  <a:cubicBezTo>
                    <a:pt x="0" y="10254"/>
                    <a:pt x="82" y="10359"/>
                    <a:pt x="223" y="10359"/>
                  </a:cubicBezTo>
                  <a:cubicBezTo>
                    <a:pt x="283" y="10359"/>
                    <a:pt x="354" y="10340"/>
                    <a:pt x="434" y="10300"/>
                  </a:cubicBezTo>
                  <a:lnTo>
                    <a:pt x="16479" y="1027"/>
                  </a:lnTo>
                  <a:cubicBezTo>
                    <a:pt x="16712" y="893"/>
                    <a:pt x="16912" y="593"/>
                    <a:pt x="16912" y="293"/>
                  </a:cubicBezTo>
                  <a:cubicBezTo>
                    <a:pt x="16912" y="106"/>
                    <a:pt x="16814" y="1"/>
                    <a:pt x="1667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807" name="Google Shape;351;p41">
              <a:extLst>
                <a:ext uri="{FF2B5EF4-FFF2-40B4-BE49-F238E27FC236}">
                  <a16:creationId xmlns:a16="http://schemas.microsoft.com/office/drawing/2014/main" id="{AE5A7CAF-1237-09A1-BEA8-13E0B908656E}"/>
                </a:ext>
              </a:extLst>
            </p:cNvPr>
            <p:cNvSpPr/>
            <p:nvPr/>
          </p:nvSpPr>
          <p:spPr>
            <a:xfrm>
              <a:off x="3214125" y="2275600"/>
              <a:ext cx="185175" cy="121375"/>
            </a:xfrm>
            <a:custGeom>
              <a:avLst/>
              <a:gdLst/>
              <a:ahLst/>
              <a:cxnLst/>
              <a:rect l="l" t="t" r="r" b="b"/>
              <a:pathLst>
                <a:path w="7407" h="4855" extrusionOk="0">
                  <a:moveTo>
                    <a:pt x="7157" y="1"/>
                  </a:moveTo>
                  <a:cubicBezTo>
                    <a:pt x="7092" y="1"/>
                    <a:pt x="7019" y="20"/>
                    <a:pt x="6939" y="59"/>
                  </a:cubicBezTo>
                  <a:lnTo>
                    <a:pt x="468" y="3795"/>
                  </a:lnTo>
                  <a:cubicBezTo>
                    <a:pt x="201" y="3962"/>
                    <a:pt x="34" y="4262"/>
                    <a:pt x="1" y="4563"/>
                  </a:cubicBezTo>
                  <a:cubicBezTo>
                    <a:pt x="1" y="4750"/>
                    <a:pt x="99" y="4855"/>
                    <a:pt x="250" y="4855"/>
                  </a:cubicBezTo>
                  <a:cubicBezTo>
                    <a:pt x="314" y="4855"/>
                    <a:pt x="388" y="4836"/>
                    <a:pt x="468" y="4796"/>
                  </a:cubicBezTo>
                  <a:lnTo>
                    <a:pt x="6939" y="1027"/>
                  </a:lnTo>
                  <a:cubicBezTo>
                    <a:pt x="7206" y="860"/>
                    <a:pt x="7373" y="593"/>
                    <a:pt x="7406" y="293"/>
                  </a:cubicBezTo>
                  <a:cubicBezTo>
                    <a:pt x="7406" y="106"/>
                    <a:pt x="7308" y="1"/>
                    <a:pt x="715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810" name="Google Shape;352;p41">
              <a:extLst>
                <a:ext uri="{FF2B5EF4-FFF2-40B4-BE49-F238E27FC236}">
                  <a16:creationId xmlns:a16="http://schemas.microsoft.com/office/drawing/2014/main" id="{CADED679-5F12-0C28-D905-B87337FB44D1}"/>
                </a:ext>
              </a:extLst>
            </p:cNvPr>
            <p:cNvSpPr/>
            <p:nvPr/>
          </p:nvSpPr>
          <p:spPr>
            <a:xfrm>
              <a:off x="3136575" y="1546550"/>
              <a:ext cx="1609500" cy="2190750"/>
            </a:xfrm>
            <a:custGeom>
              <a:avLst/>
              <a:gdLst/>
              <a:ahLst/>
              <a:cxnLst/>
              <a:rect l="l" t="t" r="r" b="b"/>
              <a:pathLst>
                <a:path w="64380" h="87630" extrusionOk="0">
                  <a:moveTo>
                    <a:pt x="63946" y="534"/>
                  </a:moveTo>
                  <a:lnTo>
                    <a:pt x="63946" y="50136"/>
                  </a:lnTo>
                  <a:cubicBezTo>
                    <a:pt x="63946" y="50303"/>
                    <a:pt x="63846" y="50470"/>
                    <a:pt x="63713" y="50570"/>
                  </a:cubicBezTo>
                  <a:lnTo>
                    <a:pt x="434" y="87096"/>
                  </a:lnTo>
                  <a:lnTo>
                    <a:pt x="434" y="37461"/>
                  </a:lnTo>
                  <a:cubicBezTo>
                    <a:pt x="434" y="37294"/>
                    <a:pt x="534" y="37160"/>
                    <a:pt x="668" y="37060"/>
                  </a:cubicBezTo>
                  <a:lnTo>
                    <a:pt x="1468" y="36593"/>
                  </a:lnTo>
                  <a:cubicBezTo>
                    <a:pt x="1869" y="36360"/>
                    <a:pt x="2102" y="35926"/>
                    <a:pt x="2135" y="35459"/>
                  </a:cubicBezTo>
                  <a:lnTo>
                    <a:pt x="2135" y="32590"/>
                  </a:lnTo>
                  <a:cubicBezTo>
                    <a:pt x="2135" y="32424"/>
                    <a:pt x="2236" y="32290"/>
                    <a:pt x="2369" y="32190"/>
                  </a:cubicBezTo>
                  <a:lnTo>
                    <a:pt x="11442" y="26920"/>
                  </a:lnTo>
                  <a:lnTo>
                    <a:pt x="11442" y="29622"/>
                  </a:lnTo>
                  <a:cubicBezTo>
                    <a:pt x="11409" y="29989"/>
                    <a:pt x="11709" y="30322"/>
                    <a:pt x="12109" y="30356"/>
                  </a:cubicBezTo>
                  <a:cubicBezTo>
                    <a:pt x="12276" y="30356"/>
                    <a:pt x="12409" y="30289"/>
                    <a:pt x="12543" y="30222"/>
                  </a:cubicBezTo>
                  <a:lnTo>
                    <a:pt x="63946" y="534"/>
                  </a:lnTo>
                  <a:close/>
                  <a:moveTo>
                    <a:pt x="64113" y="0"/>
                  </a:moveTo>
                  <a:cubicBezTo>
                    <a:pt x="64046" y="0"/>
                    <a:pt x="63980" y="34"/>
                    <a:pt x="63913" y="67"/>
                  </a:cubicBezTo>
                  <a:lnTo>
                    <a:pt x="12309" y="29855"/>
                  </a:lnTo>
                  <a:cubicBezTo>
                    <a:pt x="12243" y="29889"/>
                    <a:pt x="12176" y="29922"/>
                    <a:pt x="12109" y="29922"/>
                  </a:cubicBezTo>
                  <a:cubicBezTo>
                    <a:pt x="11976" y="29922"/>
                    <a:pt x="11876" y="29788"/>
                    <a:pt x="11876" y="29588"/>
                  </a:cubicBezTo>
                  <a:lnTo>
                    <a:pt x="11876" y="26720"/>
                  </a:lnTo>
                  <a:cubicBezTo>
                    <a:pt x="11876" y="26519"/>
                    <a:pt x="11776" y="26419"/>
                    <a:pt x="11609" y="26419"/>
                  </a:cubicBezTo>
                  <a:cubicBezTo>
                    <a:pt x="11542" y="26419"/>
                    <a:pt x="11475" y="26419"/>
                    <a:pt x="11409" y="26486"/>
                  </a:cubicBezTo>
                  <a:lnTo>
                    <a:pt x="2169" y="31823"/>
                  </a:lnTo>
                  <a:cubicBezTo>
                    <a:pt x="1902" y="31990"/>
                    <a:pt x="1735" y="32290"/>
                    <a:pt x="1702" y="32590"/>
                  </a:cubicBezTo>
                  <a:lnTo>
                    <a:pt x="1702" y="35459"/>
                  </a:lnTo>
                  <a:cubicBezTo>
                    <a:pt x="1668" y="35793"/>
                    <a:pt x="1502" y="36060"/>
                    <a:pt x="1235" y="36260"/>
                  </a:cubicBezTo>
                  <a:lnTo>
                    <a:pt x="468" y="36693"/>
                  </a:lnTo>
                  <a:cubicBezTo>
                    <a:pt x="201" y="36894"/>
                    <a:pt x="34" y="37160"/>
                    <a:pt x="1" y="37494"/>
                  </a:cubicBezTo>
                  <a:lnTo>
                    <a:pt x="1" y="87296"/>
                  </a:lnTo>
                  <a:cubicBezTo>
                    <a:pt x="1" y="87496"/>
                    <a:pt x="101" y="87630"/>
                    <a:pt x="267" y="87630"/>
                  </a:cubicBezTo>
                  <a:cubicBezTo>
                    <a:pt x="334" y="87630"/>
                    <a:pt x="401" y="87597"/>
                    <a:pt x="468" y="87563"/>
                  </a:cubicBezTo>
                  <a:lnTo>
                    <a:pt x="63913" y="50904"/>
                  </a:lnTo>
                  <a:cubicBezTo>
                    <a:pt x="64180" y="50737"/>
                    <a:pt x="64347" y="50470"/>
                    <a:pt x="64380" y="50136"/>
                  </a:cubicBezTo>
                  <a:lnTo>
                    <a:pt x="64380" y="334"/>
                  </a:lnTo>
                  <a:cubicBezTo>
                    <a:pt x="64380" y="134"/>
                    <a:pt x="64280" y="0"/>
                    <a:pt x="64113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811" name="Google Shape;353;p41">
              <a:extLst>
                <a:ext uri="{FF2B5EF4-FFF2-40B4-BE49-F238E27FC236}">
                  <a16:creationId xmlns:a16="http://schemas.microsoft.com/office/drawing/2014/main" id="{5079C25E-51EB-E157-1EF2-C3DF01871923}"/>
                </a:ext>
              </a:extLst>
            </p:cNvPr>
            <p:cNvSpPr/>
            <p:nvPr/>
          </p:nvSpPr>
          <p:spPr>
            <a:xfrm>
              <a:off x="3226650" y="2378125"/>
              <a:ext cx="160125" cy="160000"/>
            </a:xfrm>
            <a:custGeom>
              <a:avLst/>
              <a:gdLst/>
              <a:ahLst/>
              <a:cxnLst/>
              <a:rect l="l" t="t" r="r" b="b"/>
              <a:pathLst>
                <a:path w="6405" h="6400" extrusionOk="0">
                  <a:moveTo>
                    <a:pt x="5938" y="428"/>
                  </a:moveTo>
                  <a:cubicBezTo>
                    <a:pt x="5971" y="462"/>
                    <a:pt x="5971" y="495"/>
                    <a:pt x="5971" y="562"/>
                  </a:cubicBezTo>
                  <a:lnTo>
                    <a:pt x="5971" y="2430"/>
                  </a:lnTo>
                  <a:cubicBezTo>
                    <a:pt x="5938" y="2663"/>
                    <a:pt x="5804" y="2897"/>
                    <a:pt x="5604" y="3030"/>
                  </a:cubicBezTo>
                  <a:lnTo>
                    <a:pt x="601" y="5932"/>
                  </a:lnTo>
                  <a:cubicBezTo>
                    <a:pt x="567" y="5966"/>
                    <a:pt x="501" y="5966"/>
                    <a:pt x="467" y="5966"/>
                  </a:cubicBezTo>
                  <a:cubicBezTo>
                    <a:pt x="434" y="5932"/>
                    <a:pt x="434" y="5899"/>
                    <a:pt x="434" y="5865"/>
                  </a:cubicBezTo>
                  <a:lnTo>
                    <a:pt x="434" y="3964"/>
                  </a:lnTo>
                  <a:cubicBezTo>
                    <a:pt x="467" y="3731"/>
                    <a:pt x="601" y="3497"/>
                    <a:pt x="801" y="3364"/>
                  </a:cubicBezTo>
                  <a:lnTo>
                    <a:pt x="5838" y="462"/>
                  </a:lnTo>
                  <a:cubicBezTo>
                    <a:pt x="5838" y="428"/>
                    <a:pt x="5904" y="428"/>
                    <a:pt x="5938" y="428"/>
                  </a:cubicBezTo>
                  <a:close/>
                  <a:moveTo>
                    <a:pt x="5916" y="1"/>
                  </a:moveTo>
                  <a:cubicBezTo>
                    <a:pt x="5809" y="1"/>
                    <a:pt x="5701" y="37"/>
                    <a:pt x="5604" y="95"/>
                  </a:cubicBezTo>
                  <a:lnTo>
                    <a:pt x="601" y="2997"/>
                  </a:lnTo>
                  <a:cubicBezTo>
                    <a:pt x="267" y="3230"/>
                    <a:pt x="34" y="3564"/>
                    <a:pt x="34" y="3964"/>
                  </a:cubicBezTo>
                  <a:lnTo>
                    <a:pt x="34" y="5865"/>
                  </a:lnTo>
                  <a:cubicBezTo>
                    <a:pt x="0" y="6032"/>
                    <a:pt x="100" y="6232"/>
                    <a:pt x="267" y="6332"/>
                  </a:cubicBezTo>
                  <a:cubicBezTo>
                    <a:pt x="334" y="6366"/>
                    <a:pt x="400" y="6399"/>
                    <a:pt x="501" y="6399"/>
                  </a:cubicBezTo>
                  <a:cubicBezTo>
                    <a:pt x="601" y="6399"/>
                    <a:pt x="701" y="6366"/>
                    <a:pt x="801" y="6299"/>
                  </a:cubicBezTo>
                  <a:lnTo>
                    <a:pt x="5838" y="3397"/>
                  </a:lnTo>
                  <a:cubicBezTo>
                    <a:pt x="6138" y="3164"/>
                    <a:pt x="6371" y="2797"/>
                    <a:pt x="6371" y="2430"/>
                  </a:cubicBezTo>
                  <a:lnTo>
                    <a:pt x="6371" y="528"/>
                  </a:lnTo>
                  <a:cubicBezTo>
                    <a:pt x="6405" y="328"/>
                    <a:pt x="6305" y="161"/>
                    <a:pt x="6138" y="61"/>
                  </a:cubicBezTo>
                  <a:cubicBezTo>
                    <a:pt x="6068" y="19"/>
                    <a:pt x="5992" y="1"/>
                    <a:pt x="591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812" name="Google Shape;354;p41">
              <a:extLst>
                <a:ext uri="{FF2B5EF4-FFF2-40B4-BE49-F238E27FC236}">
                  <a16:creationId xmlns:a16="http://schemas.microsoft.com/office/drawing/2014/main" id="{529F5CE0-5C63-A07D-9025-DC36767EFCE7}"/>
                </a:ext>
              </a:extLst>
            </p:cNvPr>
            <p:cNvSpPr/>
            <p:nvPr/>
          </p:nvSpPr>
          <p:spPr>
            <a:xfrm>
              <a:off x="3246650" y="2433200"/>
              <a:ext cx="96775" cy="66050"/>
            </a:xfrm>
            <a:custGeom>
              <a:avLst/>
              <a:gdLst/>
              <a:ahLst/>
              <a:cxnLst/>
              <a:rect l="l" t="t" r="r" b="b"/>
              <a:pathLst>
                <a:path w="3871" h="2642" extrusionOk="0">
                  <a:moveTo>
                    <a:pt x="3691" y="1"/>
                  </a:moveTo>
                  <a:cubicBezTo>
                    <a:pt x="3654" y="1"/>
                    <a:pt x="3613" y="9"/>
                    <a:pt x="3570" y="27"/>
                  </a:cubicBezTo>
                  <a:lnTo>
                    <a:pt x="301" y="1928"/>
                  </a:lnTo>
                  <a:cubicBezTo>
                    <a:pt x="134" y="2061"/>
                    <a:pt x="1" y="2228"/>
                    <a:pt x="1" y="2428"/>
                  </a:cubicBezTo>
                  <a:cubicBezTo>
                    <a:pt x="1" y="2566"/>
                    <a:pt x="64" y="2641"/>
                    <a:pt x="159" y="2641"/>
                  </a:cubicBezTo>
                  <a:cubicBezTo>
                    <a:pt x="201" y="2641"/>
                    <a:pt x="249" y="2626"/>
                    <a:pt x="301" y="2595"/>
                  </a:cubicBezTo>
                  <a:lnTo>
                    <a:pt x="3570" y="694"/>
                  </a:lnTo>
                  <a:cubicBezTo>
                    <a:pt x="3770" y="594"/>
                    <a:pt x="3870" y="393"/>
                    <a:pt x="3870" y="193"/>
                  </a:cubicBezTo>
                  <a:cubicBezTo>
                    <a:pt x="3870" y="70"/>
                    <a:pt x="3797" y="1"/>
                    <a:pt x="369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813" name="Google Shape;355;p41">
              <a:extLst>
                <a:ext uri="{FF2B5EF4-FFF2-40B4-BE49-F238E27FC236}">
                  <a16:creationId xmlns:a16="http://schemas.microsoft.com/office/drawing/2014/main" id="{D6E4B13E-86EC-C0ED-3E29-F6BA5BC2811C}"/>
                </a:ext>
              </a:extLst>
            </p:cNvPr>
            <p:cNvSpPr/>
            <p:nvPr/>
          </p:nvSpPr>
          <p:spPr>
            <a:xfrm>
              <a:off x="3355075" y="2416350"/>
              <a:ext cx="14200" cy="20025"/>
            </a:xfrm>
            <a:custGeom>
              <a:avLst/>
              <a:gdLst/>
              <a:ahLst/>
              <a:cxnLst/>
              <a:rect l="l" t="t" r="r" b="b"/>
              <a:pathLst>
                <a:path w="568" h="801" extrusionOk="0">
                  <a:moveTo>
                    <a:pt x="567" y="0"/>
                  </a:moveTo>
                  <a:lnTo>
                    <a:pt x="34" y="334"/>
                  </a:lnTo>
                  <a:cubicBezTo>
                    <a:pt x="0" y="334"/>
                    <a:pt x="0" y="367"/>
                    <a:pt x="0" y="400"/>
                  </a:cubicBezTo>
                  <a:lnTo>
                    <a:pt x="267" y="801"/>
                  </a:lnTo>
                  <a:cubicBezTo>
                    <a:pt x="267" y="801"/>
                    <a:pt x="300" y="801"/>
                    <a:pt x="300" y="767"/>
                  </a:cubicBezTo>
                  <a:lnTo>
                    <a:pt x="567" y="67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814" name="Google Shape;356;p41">
              <a:extLst>
                <a:ext uri="{FF2B5EF4-FFF2-40B4-BE49-F238E27FC236}">
                  <a16:creationId xmlns:a16="http://schemas.microsoft.com/office/drawing/2014/main" id="{2359AEC1-E820-8F7E-12CD-736227779A15}"/>
                </a:ext>
              </a:extLst>
            </p:cNvPr>
            <p:cNvSpPr/>
            <p:nvPr/>
          </p:nvSpPr>
          <p:spPr>
            <a:xfrm>
              <a:off x="3210800" y="2994475"/>
              <a:ext cx="20875" cy="27950"/>
            </a:xfrm>
            <a:custGeom>
              <a:avLst/>
              <a:gdLst/>
              <a:ahLst/>
              <a:cxnLst/>
              <a:rect l="l" t="t" r="r" b="b"/>
              <a:pathLst>
                <a:path w="835" h="1118" extrusionOk="0">
                  <a:moveTo>
                    <a:pt x="619" y="0"/>
                  </a:moveTo>
                  <a:cubicBezTo>
                    <a:pt x="565" y="0"/>
                    <a:pt x="502" y="19"/>
                    <a:pt x="434" y="58"/>
                  </a:cubicBezTo>
                  <a:cubicBezTo>
                    <a:pt x="167" y="225"/>
                    <a:pt x="34" y="525"/>
                    <a:pt x="0" y="826"/>
                  </a:cubicBezTo>
                  <a:cubicBezTo>
                    <a:pt x="0" y="1013"/>
                    <a:pt x="99" y="1118"/>
                    <a:pt x="238" y="1118"/>
                  </a:cubicBezTo>
                  <a:cubicBezTo>
                    <a:pt x="298" y="1118"/>
                    <a:pt x="364" y="1099"/>
                    <a:pt x="434" y="1059"/>
                  </a:cubicBezTo>
                  <a:cubicBezTo>
                    <a:pt x="668" y="892"/>
                    <a:pt x="834" y="625"/>
                    <a:pt x="834" y="325"/>
                  </a:cubicBezTo>
                  <a:cubicBezTo>
                    <a:pt x="834" y="113"/>
                    <a:pt x="751" y="0"/>
                    <a:pt x="619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815" name="Google Shape;357;p41">
              <a:extLst>
                <a:ext uri="{FF2B5EF4-FFF2-40B4-BE49-F238E27FC236}">
                  <a16:creationId xmlns:a16="http://schemas.microsoft.com/office/drawing/2014/main" id="{72E8480C-2F25-4672-B27F-633154B7E7D3}"/>
                </a:ext>
              </a:extLst>
            </p:cNvPr>
            <p:cNvSpPr/>
            <p:nvPr/>
          </p:nvSpPr>
          <p:spPr>
            <a:xfrm>
              <a:off x="3295850" y="2896875"/>
              <a:ext cx="21725" cy="27975"/>
            </a:xfrm>
            <a:custGeom>
              <a:avLst/>
              <a:gdLst/>
              <a:ahLst/>
              <a:cxnLst/>
              <a:rect l="l" t="t" r="r" b="b"/>
              <a:pathLst>
                <a:path w="869" h="1119" extrusionOk="0">
                  <a:moveTo>
                    <a:pt x="630" y="1"/>
                  </a:moveTo>
                  <a:cubicBezTo>
                    <a:pt x="571" y="1"/>
                    <a:pt x="504" y="20"/>
                    <a:pt x="434" y="60"/>
                  </a:cubicBezTo>
                  <a:cubicBezTo>
                    <a:pt x="168" y="226"/>
                    <a:pt x="1" y="493"/>
                    <a:pt x="1" y="793"/>
                  </a:cubicBezTo>
                  <a:cubicBezTo>
                    <a:pt x="1" y="1006"/>
                    <a:pt x="84" y="1118"/>
                    <a:pt x="228" y="1118"/>
                  </a:cubicBezTo>
                  <a:cubicBezTo>
                    <a:pt x="287" y="1118"/>
                    <a:pt x="357" y="1099"/>
                    <a:pt x="434" y="1060"/>
                  </a:cubicBezTo>
                  <a:cubicBezTo>
                    <a:pt x="668" y="893"/>
                    <a:pt x="835" y="593"/>
                    <a:pt x="868" y="293"/>
                  </a:cubicBezTo>
                  <a:cubicBezTo>
                    <a:pt x="868" y="106"/>
                    <a:pt x="770" y="1"/>
                    <a:pt x="630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880" name="Google Shape;358;p41">
              <a:extLst>
                <a:ext uri="{FF2B5EF4-FFF2-40B4-BE49-F238E27FC236}">
                  <a16:creationId xmlns:a16="http://schemas.microsoft.com/office/drawing/2014/main" id="{6C9FADBB-92CC-5484-A737-035F741794CF}"/>
                </a:ext>
              </a:extLst>
            </p:cNvPr>
            <p:cNvSpPr/>
            <p:nvPr/>
          </p:nvSpPr>
          <p:spPr>
            <a:xfrm>
              <a:off x="3380075" y="2847700"/>
              <a:ext cx="20875" cy="27950"/>
            </a:xfrm>
            <a:custGeom>
              <a:avLst/>
              <a:gdLst/>
              <a:ahLst/>
              <a:cxnLst/>
              <a:rect l="l" t="t" r="r" b="b"/>
              <a:pathLst>
                <a:path w="835" h="1118" extrusionOk="0">
                  <a:moveTo>
                    <a:pt x="619" y="0"/>
                  </a:moveTo>
                  <a:cubicBezTo>
                    <a:pt x="565" y="0"/>
                    <a:pt x="503" y="19"/>
                    <a:pt x="435" y="58"/>
                  </a:cubicBezTo>
                  <a:cubicBezTo>
                    <a:pt x="168" y="225"/>
                    <a:pt x="1" y="525"/>
                    <a:pt x="1" y="826"/>
                  </a:cubicBezTo>
                  <a:cubicBezTo>
                    <a:pt x="1" y="1013"/>
                    <a:pt x="99" y="1118"/>
                    <a:pt x="239" y="1118"/>
                  </a:cubicBezTo>
                  <a:cubicBezTo>
                    <a:pt x="298" y="1118"/>
                    <a:pt x="365" y="1099"/>
                    <a:pt x="435" y="1059"/>
                  </a:cubicBezTo>
                  <a:cubicBezTo>
                    <a:pt x="668" y="892"/>
                    <a:pt x="835" y="626"/>
                    <a:pt x="835" y="325"/>
                  </a:cubicBezTo>
                  <a:cubicBezTo>
                    <a:pt x="835" y="113"/>
                    <a:pt x="751" y="0"/>
                    <a:pt x="619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881" name="Google Shape;359;p41">
              <a:extLst>
                <a:ext uri="{FF2B5EF4-FFF2-40B4-BE49-F238E27FC236}">
                  <a16:creationId xmlns:a16="http://schemas.microsoft.com/office/drawing/2014/main" id="{5E263877-D227-D6AA-1981-ACF2A5978995}"/>
                </a:ext>
              </a:extLst>
            </p:cNvPr>
            <p:cNvSpPr/>
            <p:nvPr/>
          </p:nvSpPr>
          <p:spPr>
            <a:xfrm>
              <a:off x="3465150" y="2820325"/>
              <a:ext cx="20875" cy="28175"/>
            </a:xfrm>
            <a:custGeom>
              <a:avLst/>
              <a:gdLst/>
              <a:ahLst/>
              <a:cxnLst/>
              <a:rect l="l" t="t" r="r" b="b"/>
              <a:pathLst>
                <a:path w="835" h="1127" extrusionOk="0">
                  <a:moveTo>
                    <a:pt x="592" y="0"/>
                  </a:moveTo>
                  <a:cubicBezTo>
                    <a:pt x="536" y="0"/>
                    <a:pt x="472" y="17"/>
                    <a:pt x="401" y="53"/>
                  </a:cubicBezTo>
                  <a:cubicBezTo>
                    <a:pt x="167" y="219"/>
                    <a:pt x="0" y="520"/>
                    <a:pt x="0" y="820"/>
                  </a:cubicBezTo>
                  <a:cubicBezTo>
                    <a:pt x="0" y="1006"/>
                    <a:pt x="81" y="1127"/>
                    <a:pt x="209" y="1127"/>
                  </a:cubicBezTo>
                  <a:cubicBezTo>
                    <a:pt x="265" y="1127"/>
                    <a:pt x="330" y="1104"/>
                    <a:pt x="401" y="1053"/>
                  </a:cubicBezTo>
                  <a:cubicBezTo>
                    <a:pt x="667" y="887"/>
                    <a:pt x="834" y="620"/>
                    <a:pt x="834" y="320"/>
                  </a:cubicBezTo>
                  <a:cubicBezTo>
                    <a:pt x="834" y="124"/>
                    <a:pt x="745" y="0"/>
                    <a:pt x="592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882" name="Google Shape;360;p41">
              <a:extLst>
                <a:ext uri="{FF2B5EF4-FFF2-40B4-BE49-F238E27FC236}">
                  <a16:creationId xmlns:a16="http://schemas.microsoft.com/office/drawing/2014/main" id="{1E4B3F00-8B1F-816A-6895-3862D19C2735}"/>
                </a:ext>
              </a:extLst>
            </p:cNvPr>
            <p:cNvSpPr/>
            <p:nvPr/>
          </p:nvSpPr>
          <p:spPr>
            <a:xfrm>
              <a:off x="3550200" y="2732600"/>
              <a:ext cx="20875" cy="27950"/>
            </a:xfrm>
            <a:custGeom>
              <a:avLst/>
              <a:gdLst/>
              <a:ahLst/>
              <a:cxnLst/>
              <a:rect l="l" t="t" r="r" b="b"/>
              <a:pathLst>
                <a:path w="835" h="1118" extrusionOk="0">
                  <a:moveTo>
                    <a:pt x="597" y="0"/>
                  </a:moveTo>
                  <a:cubicBezTo>
                    <a:pt x="537" y="0"/>
                    <a:pt x="471" y="19"/>
                    <a:pt x="401" y="59"/>
                  </a:cubicBezTo>
                  <a:cubicBezTo>
                    <a:pt x="168" y="226"/>
                    <a:pt x="1" y="493"/>
                    <a:pt x="1" y="793"/>
                  </a:cubicBezTo>
                  <a:cubicBezTo>
                    <a:pt x="1" y="1006"/>
                    <a:pt x="84" y="1118"/>
                    <a:pt x="216" y="1118"/>
                  </a:cubicBezTo>
                  <a:cubicBezTo>
                    <a:pt x="270" y="1118"/>
                    <a:pt x="333" y="1099"/>
                    <a:pt x="401" y="1060"/>
                  </a:cubicBezTo>
                  <a:cubicBezTo>
                    <a:pt x="635" y="893"/>
                    <a:pt x="801" y="593"/>
                    <a:pt x="835" y="293"/>
                  </a:cubicBezTo>
                  <a:cubicBezTo>
                    <a:pt x="835" y="105"/>
                    <a:pt x="736" y="0"/>
                    <a:pt x="597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883" name="Google Shape;361;p41">
              <a:extLst>
                <a:ext uri="{FF2B5EF4-FFF2-40B4-BE49-F238E27FC236}">
                  <a16:creationId xmlns:a16="http://schemas.microsoft.com/office/drawing/2014/main" id="{1733E79B-02F4-F58A-4F3C-E5AF123DFF7D}"/>
                </a:ext>
              </a:extLst>
            </p:cNvPr>
            <p:cNvSpPr/>
            <p:nvPr/>
          </p:nvSpPr>
          <p:spPr>
            <a:xfrm>
              <a:off x="3634425" y="2701075"/>
              <a:ext cx="20875" cy="28175"/>
            </a:xfrm>
            <a:custGeom>
              <a:avLst/>
              <a:gdLst/>
              <a:ahLst/>
              <a:cxnLst/>
              <a:rect l="l" t="t" r="r" b="b"/>
              <a:pathLst>
                <a:path w="835" h="1127" extrusionOk="0">
                  <a:moveTo>
                    <a:pt x="606" y="0"/>
                  </a:moveTo>
                  <a:cubicBezTo>
                    <a:pt x="555" y="0"/>
                    <a:pt x="497" y="17"/>
                    <a:pt x="434" y="53"/>
                  </a:cubicBezTo>
                  <a:cubicBezTo>
                    <a:pt x="168" y="219"/>
                    <a:pt x="1" y="520"/>
                    <a:pt x="1" y="820"/>
                  </a:cubicBezTo>
                  <a:cubicBezTo>
                    <a:pt x="1" y="1006"/>
                    <a:pt x="82" y="1127"/>
                    <a:pt x="221" y="1127"/>
                  </a:cubicBezTo>
                  <a:cubicBezTo>
                    <a:pt x="282" y="1127"/>
                    <a:pt x="354" y="1104"/>
                    <a:pt x="434" y="1053"/>
                  </a:cubicBezTo>
                  <a:cubicBezTo>
                    <a:pt x="668" y="886"/>
                    <a:pt x="835" y="620"/>
                    <a:pt x="835" y="319"/>
                  </a:cubicBezTo>
                  <a:cubicBezTo>
                    <a:pt x="835" y="124"/>
                    <a:pt x="745" y="0"/>
                    <a:pt x="606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884" name="Google Shape;362;p41">
              <a:extLst>
                <a:ext uri="{FF2B5EF4-FFF2-40B4-BE49-F238E27FC236}">
                  <a16:creationId xmlns:a16="http://schemas.microsoft.com/office/drawing/2014/main" id="{3D6EB90C-E019-31FC-E77F-353B8977E15C}"/>
                </a:ext>
              </a:extLst>
            </p:cNvPr>
            <p:cNvSpPr/>
            <p:nvPr/>
          </p:nvSpPr>
          <p:spPr>
            <a:xfrm>
              <a:off x="3719500" y="2602975"/>
              <a:ext cx="20875" cy="28175"/>
            </a:xfrm>
            <a:custGeom>
              <a:avLst/>
              <a:gdLst/>
              <a:ahLst/>
              <a:cxnLst/>
              <a:rect l="l" t="t" r="r" b="b"/>
              <a:pathLst>
                <a:path w="835" h="1127" extrusionOk="0">
                  <a:moveTo>
                    <a:pt x="599" y="0"/>
                  </a:moveTo>
                  <a:cubicBezTo>
                    <a:pt x="539" y="0"/>
                    <a:pt x="471" y="23"/>
                    <a:pt x="401" y="74"/>
                  </a:cubicBezTo>
                  <a:cubicBezTo>
                    <a:pt x="167" y="241"/>
                    <a:pt x="0" y="507"/>
                    <a:pt x="0" y="808"/>
                  </a:cubicBezTo>
                  <a:cubicBezTo>
                    <a:pt x="0" y="1003"/>
                    <a:pt x="90" y="1127"/>
                    <a:pt x="229" y="1127"/>
                  </a:cubicBezTo>
                  <a:cubicBezTo>
                    <a:pt x="280" y="1127"/>
                    <a:pt x="338" y="1110"/>
                    <a:pt x="401" y="1074"/>
                  </a:cubicBezTo>
                  <a:cubicBezTo>
                    <a:pt x="667" y="908"/>
                    <a:pt x="834" y="607"/>
                    <a:pt x="834" y="307"/>
                  </a:cubicBezTo>
                  <a:cubicBezTo>
                    <a:pt x="834" y="121"/>
                    <a:pt x="737" y="0"/>
                    <a:pt x="599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885" name="Google Shape;363;p41">
              <a:extLst>
                <a:ext uri="{FF2B5EF4-FFF2-40B4-BE49-F238E27FC236}">
                  <a16:creationId xmlns:a16="http://schemas.microsoft.com/office/drawing/2014/main" id="{084701C2-8972-256F-76BC-CB79B31ABA1D}"/>
                </a:ext>
              </a:extLst>
            </p:cNvPr>
            <p:cNvSpPr/>
            <p:nvPr/>
          </p:nvSpPr>
          <p:spPr>
            <a:xfrm>
              <a:off x="3803725" y="2579150"/>
              <a:ext cx="20875" cy="27975"/>
            </a:xfrm>
            <a:custGeom>
              <a:avLst/>
              <a:gdLst/>
              <a:ahLst/>
              <a:cxnLst/>
              <a:rect l="l" t="t" r="r" b="b"/>
              <a:pathLst>
                <a:path w="835" h="1119" extrusionOk="0">
                  <a:moveTo>
                    <a:pt x="623" y="1"/>
                  </a:moveTo>
                  <a:cubicBezTo>
                    <a:pt x="567" y="1"/>
                    <a:pt x="504" y="20"/>
                    <a:pt x="434" y="59"/>
                  </a:cubicBezTo>
                  <a:cubicBezTo>
                    <a:pt x="167" y="226"/>
                    <a:pt x="0" y="493"/>
                    <a:pt x="0" y="793"/>
                  </a:cubicBezTo>
                  <a:cubicBezTo>
                    <a:pt x="0" y="1006"/>
                    <a:pt x="84" y="1118"/>
                    <a:pt x="228" y="1118"/>
                  </a:cubicBezTo>
                  <a:cubicBezTo>
                    <a:pt x="287" y="1118"/>
                    <a:pt x="356" y="1099"/>
                    <a:pt x="434" y="1060"/>
                  </a:cubicBezTo>
                  <a:cubicBezTo>
                    <a:pt x="667" y="893"/>
                    <a:pt x="834" y="593"/>
                    <a:pt x="834" y="293"/>
                  </a:cubicBezTo>
                  <a:cubicBezTo>
                    <a:pt x="834" y="106"/>
                    <a:pt x="752" y="1"/>
                    <a:pt x="623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886" name="Google Shape;364;p41">
              <a:extLst>
                <a:ext uri="{FF2B5EF4-FFF2-40B4-BE49-F238E27FC236}">
                  <a16:creationId xmlns:a16="http://schemas.microsoft.com/office/drawing/2014/main" id="{39ABED4D-687F-26D9-B059-7535D2EC7D7E}"/>
                </a:ext>
              </a:extLst>
            </p:cNvPr>
            <p:cNvSpPr/>
            <p:nvPr/>
          </p:nvSpPr>
          <p:spPr>
            <a:xfrm>
              <a:off x="3888775" y="2309825"/>
              <a:ext cx="20875" cy="28325"/>
            </a:xfrm>
            <a:custGeom>
              <a:avLst/>
              <a:gdLst/>
              <a:ahLst/>
              <a:cxnLst/>
              <a:rect l="l" t="t" r="r" b="b"/>
              <a:pathLst>
                <a:path w="835" h="1133" extrusionOk="0">
                  <a:moveTo>
                    <a:pt x="593" y="0"/>
                  </a:moveTo>
                  <a:cubicBezTo>
                    <a:pt x="534" y="0"/>
                    <a:pt x="469" y="19"/>
                    <a:pt x="401" y="58"/>
                  </a:cubicBezTo>
                  <a:cubicBezTo>
                    <a:pt x="168" y="225"/>
                    <a:pt x="1" y="525"/>
                    <a:pt x="1" y="825"/>
                  </a:cubicBezTo>
                  <a:cubicBezTo>
                    <a:pt x="1" y="1011"/>
                    <a:pt x="82" y="1132"/>
                    <a:pt x="210" y="1132"/>
                  </a:cubicBezTo>
                  <a:cubicBezTo>
                    <a:pt x="266" y="1132"/>
                    <a:pt x="330" y="1109"/>
                    <a:pt x="401" y="1059"/>
                  </a:cubicBezTo>
                  <a:cubicBezTo>
                    <a:pt x="668" y="892"/>
                    <a:pt x="801" y="625"/>
                    <a:pt x="835" y="325"/>
                  </a:cubicBezTo>
                  <a:cubicBezTo>
                    <a:pt x="835" y="112"/>
                    <a:pt x="734" y="0"/>
                    <a:pt x="593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887" name="Google Shape;365;p41">
              <a:extLst>
                <a:ext uri="{FF2B5EF4-FFF2-40B4-BE49-F238E27FC236}">
                  <a16:creationId xmlns:a16="http://schemas.microsoft.com/office/drawing/2014/main" id="{80895B5D-D627-FA8C-8E09-02C3DBD1ADD3}"/>
                </a:ext>
              </a:extLst>
            </p:cNvPr>
            <p:cNvSpPr/>
            <p:nvPr/>
          </p:nvSpPr>
          <p:spPr>
            <a:xfrm>
              <a:off x="3973000" y="2457025"/>
              <a:ext cx="21725" cy="28200"/>
            </a:xfrm>
            <a:custGeom>
              <a:avLst/>
              <a:gdLst/>
              <a:ahLst/>
              <a:cxnLst/>
              <a:rect l="l" t="t" r="r" b="b"/>
              <a:pathLst>
                <a:path w="869" h="1128" extrusionOk="0">
                  <a:moveTo>
                    <a:pt x="633" y="1"/>
                  </a:moveTo>
                  <a:cubicBezTo>
                    <a:pt x="573" y="1"/>
                    <a:pt x="505" y="24"/>
                    <a:pt x="434" y="74"/>
                  </a:cubicBezTo>
                  <a:cubicBezTo>
                    <a:pt x="168" y="208"/>
                    <a:pt x="1" y="508"/>
                    <a:pt x="1" y="808"/>
                  </a:cubicBezTo>
                  <a:cubicBezTo>
                    <a:pt x="1" y="1003"/>
                    <a:pt x="108" y="1127"/>
                    <a:pt x="257" y="1127"/>
                  </a:cubicBezTo>
                  <a:cubicBezTo>
                    <a:pt x="312" y="1127"/>
                    <a:pt x="372" y="1111"/>
                    <a:pt x="434" y="1075"/>
                  </a:cubicBezTo>
                  <a:cubicBezTo>
                    <a:pt x="668" y="875"/>
                    <a:pt x="835" y="608"/>
                    <a:pt x="868" y="308"/>
                  </a:cubicBezTo>
                  <a:cubicBezTo>
                    <a:pt x="868" y="122"/>
                    <a:pt x="771" y="1"/>
                    <a:pt x="633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888" name="Google Shape;366;p41">
              <a:extLst>
                <a:ext uri="{FF2B5EF4-FFF2-40B4-BE49-F238E27FC236}">
                  <a16:creationId xmlns:a16="http://schemas.microsoft.com/office/drawing/2014/main" id="{427F654B-56F7-345B-B75A-A48B37189323}"/>
                </a:ext>
              </a:extLst>
            </p:cNvPr>
            <p:cNvSpPr/>
            <p:nvPr/>
          </p:nvSpPr>
          <p:spPr>
            <a:xfrm>
              <a:off x="4058075" y="2457025"/>
              <a:ext cx="20875" cy="28200"/>
            </a:xfrm>
            <a:custGeom>
              <a:avLst/>
              <a:gdLst/>
              <a:ahLst/>
              <a:cxnLst/>
              <a:rect l="l" t="t" r="r" b="b"/>
              <a:pathLst>
                <a:path w="835" h="1128" extrusionOk="0">
                  <a:moveTo>
                    <a:pt x="614" y="1"/>
                  </a:moveTo>
                  <a:cubicBezTo>
                    <a:pt x="553" y="1"/>
                    <a:pt x="481" y="24"/>
                    <a:pt x="401" y="74"/>
                  </a:cubicBezTo>
                  <a:cubicBezTo>
                    <a:pt x="167" y="241"/>
                    <a:pt x="0" y="508"/>
                    <a:pt x="0" y="808"/>
                  </a:cubicBezTo>
                  <a:cubicBezTo>
                    <a:pt x="0" y="1003"/>
                    <a:pt x="90" y="1127"/>
                    <a:pt x="229" y="1127"/>
                  </a:cubicBezTo>
                  <a:cubicBezTo>
                    <a:pt x="280" y="1127"/>
                    <a:pt x="338" y="1111"/>
                    <a:pt x="401" y="1075"/>
                  </a:cubicBezTo>
                  <a:cubicBezTo>
                    <a:pt x="667" y="875"/>
                    <a:pt x="801" y="608"/>
                    <a:pt x="834" y="308"/>
                  </a:cubicBezTo>
                  <a:cubicBezTo>
                    <a:pt x="834" y="122"/>
                    <a:pt x="753" y="1"/>
                    <a:pt x="614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889" name="Google Shape;367;p41">
              <a:extLst>
                <a:ext uri="{FF2B5EF4-FFF2-40B4-BE49-F238E27FC236}">
                  <a16:creationId xmlns:a16="http://schemas.microsoft.com/office/drawing/2014/main" id="{1EA699DB-A4B5-16EF-CC3D-A9AFAA458387}"/>
                </a:ext>
              </a:extLst>
            </p:cNvPr>
            <p:cNvSpPr/>
            <p:nvPr/>
          </p:nvSpPr>
          <p:spPr>
            <a:xfrm>
              <a:off x="4142300" y="2457025"/>
              <a:ext cx="20875" cy="28200"/>
            </a:xfrm>
            <a:custGeom>
              <a:avLst/>
              <a:gdLst/>
              <a:ahLst/>
              <a:cxnLst/>
              <a:rect l="l" t="t" r="r" b="b"/>
              <a:pathLst>
                <a:path w="835" h="1128" extrusionOk="0">
                  <a:moveTo>
                    <a:pt x="625" y="1"/>
                  </a:moveTo>
                  <a:cubicBezTo>
                    <a:pt x="569" y="1"/>
                    <a:pt x="505" y="24"/>
                    <a:pt x="434" y="74"/>
                  </a:cubicBezTo>
                  <a:cubicBezTo>
                    <a:pt x="167" y="241"/>
                    <a:pt x="34" y="508"/>
                    <a:pt x="0" y="808"/>
                  </a:cubicBezTo>
                  <a:cubicBezTo>
                    <a:pt x="0" y="1003"/>
                    <a:pt x="108" y="1127"/>
                    <a:pt x="257" y="1127"/>
                  </a:cubicBezTo>
                  <a:cubicBezTo>
                    <a:pt x="311" y="1127"/>
                    <a:pt x="371" y="1111"/>
                    <a:pt x="434" y="1075"/>
                  </a:cubicBezTo>
                  <a:cubicBezTo>
                    <a:pt x="667" y="875"/>
                    <a:pt x="834" y="608"/>
                    <a:pt x="834" y="308"/>
                  </a:cubicBezTo>
                  <a:cubicBezTo>
                    <a:pt x="834" y="122"/>
                    <a:pt x="753" y="1"/>
                    <a:pt x="625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890" name="Google Shape;368;p41">
              <a:extLst>
                <a:ext uri="{FF2B5EF4-FFF2-40B4-BE49-F238E27FC236}">
                  <a16:creationId xmlns:a16="http://schemas.microsoft.com/office/drawing/2014/main" id="{D02E6AC0-C221-1952-7161-6BE9AE5A9C87}"/>
                </a:ext>
              </a:extLst>
            </p:cNvPr>
            <p:cNvSpPr/>
            <p:nvPr/>
          </p:nvSpPr>
          <p:spPr>
            <a:xfrm>
              <a:off x="4226525" y="2309825"/>
              <a:ext cx="21700" cy="28325"/>
            </a:xfrm>
            <a:custGeom>
              <a:avLst/>
              <a:gdLst/>
              <a:ahLst/>
              <a:cxnLst/>
              <a:rect l="l" t="t" r="r" b="b"/>
              <a:pathLst>
                <a:path w="868" h="1133" extrusionOk="0">
                  <a:moveTo>
                    <a:pt x="640" y="0"/>
                  </a:moveTo>
                  <a:cubicBezTo>
                    <a:pt x="581" y="0"/>
                    <a:pt x="512" y="19"/>
                    <a:pt x="434" y="58"/>
                  </a:cubicBezTo>
                  <a:cubicBezTo>
                    <a:pt x="201" y="225"/>
                    <a:pt x="34" y="525"/>
                    <a:pt x="0" y="825"/>
                  </a:cubicBezTo>
                  <a:cubicBezTo>
                    <a:pt x="0" y="1011"/>
                    <a:pt x="98" y="1132"/>
                    <a:pt x="235" y="1132"/>
                  </a:cubicBezTo>
                  <a:cubicBezTo>
                    <a:pt x="295" y="1132"/>
                    <a:pt x="363" y="1109"/>
                    <a:pt x="434" y="1059"/>
                  </a:cubicBezTo>
                  <a:cubicBezTo>
                    <a:pt x="701" y="892"/>
                    <a:pt x="834" y="625"/>
                    <a:pt x="868" y="325"/>
                  </a:cubicBezTo>
                  <a:cubicBezTo>
                    <a:pt x="868" y="112"/>
                    <a:pt x="784" y="0"/>
                    <a:pt x="640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891" name="Google Shape;369;p41">
              <a:extLst>
                <a:ext uri="{FF2B5EF4-FFF2-40B4-BE49-F238E27FC236}">
                  <a16:creationId xmlns:a16="http://schemas.microsoft.com/office/drawing/2014/main" id="{A5A0609A-D109-231D-D751-49D96E3A40BC}"/>
                </a:ext>
              </a:extLst>
            </p:cNvPr>
            <p:cNvSpPr/>
            <p:nvPr/>
          </p:nvSpPr>
          <p:spPr>
            <a:xfrm>
              <a:off x="4311575" y="2281900"/>
              <a:ext cx="20875" cy="28200"/>
            </a:xfrm>
            <a:custGeom>
              <a:avLst/>
              <a:gdLst/>
              <a:ahLst/>
              <a:cxnLst/>
              <a:rect l="l" t="t" r="r" b="b"/>
              <a:pathLst>
                <a:path w="835" h="1128" extrusionOk="0">
                  <a:moveTo>
                    <a:pt x="626" y="1"/>
                  </a:moveTo>
                  <a:cubicBezTo>
                    <a:pt x="570" y="1"/>
                    <a:pt x="505" y="24"/>
                    <a:pt x="434" y="74"/>
                  </a:cubicBezTo>
                  <a:cubicBezTo>
                    <a:pt x="168" y="241"/>
                    <a:pt x="34" y="508"/>
                    <a:pt x="1" y="808"/>
                  </a:cubicBezTo>
                  <a:cubicBezTo>
                    <a:pt x="1" y="1003"/>
                    <a:pt x="108" y="1127"/>
                    <a:pt x="257" y="1127"/>
                  </a:cubicBezTo>
                  <a:cubicBezTo>
                    <a:pt x="312" y="1127"/>
                    <a:pt x="372" y="1111"/>
                    <a:pt x="434" y="1075"/>
                  </a:cubicBezTo>
                  <a:cubicBezTo>
                    <a:pt x="668" y="908"/>
                    <a:pt x="835" y="608"/>
                    <a:pt x="835" y="308"/>
                  </a:cubicBezTo>
                  <a:cubicBezTo>
                    <a:pt x="835" y="122"/>
                    <a:pt x="754" y="1"/>
                    <a:pt x="626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892" name="Google Shape;370;p41">
              <a:extLst>
                <a:ext uri="{FF2B5EF4-FFF2-40B4-BE49-F238E27FC236}">
                  <a16:creationId xmlns:a16="http://schemas.microsoft.com/office/drawing/2014/main" id="{1CDF14F4-0B64-CF3D-8872-6B9ED9068FC4}"/>
                </a:ext>
              </a:extLst>
            </p:cNvPr>
            <p:cNvSpPr/>
            <p:nvPr/>
          </p:nvSpPr>
          <p:spPr>
            <a:xfrm>
              <a:off x="4396650" y="2163175"/>
              <a:ext cx="21700" cy="28200"/>
            </a:xfrm>
            <a:custGeom>
              <a:avLst/>
              <a:gdLst/>
              <a:ahLst/>
              <a:cxnLst/>
              <a:rect l="l" t="t" r="r" b="b"/>
              <a:pathLst>
                <a:path w="868" h="1128" extrusionOk="0">
                  <a:moveTo>
                    <a:pt x="611" y="1"/>
                  </a:moveTo>
                  <a:cubicBezTo>
                    <a:pt x="557" y="1"/>
                    <a:pt x="496" y="17"/>
                    <a:pt x="434" y="53"/>
                  </a:cubicBezTo>
                  <a:cubicBezTo>
                    <a:pt x="167" y="220"/>
                    <a:pt x="34" y="520"/>
                    <a:pt x="0" y="820"/>
                  </a:cubicBezTo>
                  <a:cubicBezTo>
                    <a:pt x="0" y="1006"/>
                    <a:pt x="97" y="1127"/>
                    <a:pt x="235" y="1127"/>
                  </a:cubicBezTo>
                  <a:cubicBezTo>
                    <a:pt x="295" y="1127"/>
                    <a:pt x="363" y="1104"/>
                    <a:pt x="434" y="1054"/>
                  </a:cubicBezTo>
                  <a:cubicBezTo>
                    <a:pt x="667" y="887"/>
                    <a:pt x="834" y="620"/>
                    <a:pt x="868" y="320"/>
                  </a:cubicBezTo>
                  <a:cubicBezTo>
                    <a:pt x="868" y="125"/>
                    <a:pt x="760" y="1"/>
                    <a:pt x="611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893" name="Google Shape;371;p41">
              <a:extLst>
                <a:ext uri="{FF2B5EF4-FFF2-40B4-BE49-F238E27FC236}">
                  <a16:creationId xmlns:a16="http://schemas.microsoft.com/office/drawing/2014/main" id="{C007221C-E9C4-AC7B-CFF2-5A342269D8D0}"/>
                </a:ext>
              </a:extLst>
            </p:cNvPr>
            <p:cNvSpPr/>
            <p:nvPr/>
          </p:nvSpPr>
          <p:spPr>
            <a:xfrm>
              <a:off x="4480025" y="2163675"/>
              <a:ext cx="23375" cy="28250"/>
            </a:xfrm>
            <a:custGeom>
              <a:avLst/>
              <a:gdLst/>
              <a:ahLst/>
              <a:cxnLst/>
              <a:rect l="l" t="t" r="r" b="b"/>
              <a:pathLst>
                <a:path w="935" h="1130" extrusionOk="0">
                  <a:moveTo>
                    <a:pt x="645" y="0"/>
                  </a:moveTo>
                  <a:cubicBezTo>
                    <a:pt x="488" y="0"/>
                    <a:pt x="298" y="133"/>
                    <a:pt x="168" y="367"/>
                  </a:cubicBezTo>
                  <a:cubicBezTo>
                    <a:pt x="1" y="667"/>
                    <a:pt x="1" y="1001"/>
                    <a:pt x="168" y="1101"/>
                  </a:cubicBezTo>
                  <a:cubicBezTo>
                    <a:pt x="201" y="1120"/>
                    <a:pt x="237" y="1130"/>
                    <a:pt x="277" y="1130"/>
                  </a:cubicBezTo>
                  <a:cubicBezTo>
                    <a:pt x="436" y="1130"/>
                    <a:pt x="634" y="975"/>
                    <a:pt x="768" y="734"/>
                  </a:cubicBezTo>
                  <a:cubicBezTo>
                    <a:pt x="935" y="433"/>
                    <a:pt x="935" y="133"/>
                    <a:pt x="768" y="33"/>
                  </a:cubicBezTo>
                  <a:cubicBezTo>
                    <a:pt x="731" y="11"/>
                    <a:pt x="689" y="0"/>
                    <a:pt x="645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894" name="Google Shape;372;p41">
              <a:extLst>
                <a:ext uri="{FF2B5EF4-FFF2-40B4-BE49-F238E27FC236}">
                  <a16:creationId xmlns:a16="http://schemas.microsoft.com/office/drawing/2014/main" id="{A3C9724C-1553-2540-5EB5-10BB148AE7BA}"/>
                </a:ext>
              </a:extLst>
            </p:cNvPr>
            <p:cNvSpPr/>
            <p:nvPr/>
          </p:nvSpPr>
          <p:spPr>
            <a:xfrm>
              <a:off x="4564275" y="2163675"/>
              <a:ext cx="24200" cy="28250"/>
            </a:xfrm>
            <a:custGeom>
              <a:avLst/>
              <a:gdLst/>
              <a:ahLst/>
              <a:cxnLst/>
              <a:rect l="l" t="t" r="r" b="b"/>
              <a:pathLst>
                <a:path w="968" h="1130" extrusionOk="0">
                  <a:moveTo>
                    <a:pt x="677" y="0"/>
                  </a:moveTo>
                  <a:cubicBezTo>
                    <a:pt x="521" y="0"/>
                    <a:pt x="330" y="133"/>
                    <a:pt x="200" y="367"/>
                  </a:cubicBezTo>
                  <a:cubicBezTo>
                    <a:pt x="0" y="667"/>
                    <a:pt x="0" y="1001"/>
                    <a:pt x="167" y="1101"/>
                  </a:cubicBezTo>
                  <a:cubicBezTo>
                    <a:pt x="206" y="1120"/>
                    <a:pt x="248" y="1130"/>
                    <a:pt x="292" y="1130"/>
                  </a:cubicBezTo>
                  <a:cubicBezTo>
                    <a:pt x="468" y="1130"/>
                    <a:pt x="667" y="975"/>
                    <a:pt x="801" y="734"/>
                  </a:cubicBezTo>
                  <a:cubicBezTo>
                    <a:pt x="967" y="433"/>
                    <a:pt x="967" y="100"/>
                    <a:pt x="801" y="33"/>
                  </a:cubicBezTo>
                  <a:cubicBezTo>
                    <a:pt x="764" y="11"/>
                    <a:pt x="722" y="0"/>
                    <a:pt x="677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895" name="Google Shape;373;p41">
              <a:extLst>
                <a:ext uri="{FF2B5EF4-FFF2-40B4-BE49-F238E27FC236}">
                  <a16:creationId xmlns:a16="http://schemas.microsoft.com/office/drawing/2014/main" id="{38C05B4D-4A64-FAC0-DA61-194CE13F3819}"/>
                </a:ext>
              </a:extLst>
            </p:cNvPr>
            <p:cNvSpPr/>
            <p:nvPr/>
          </p:nvSpPr>
          <p:spPr>
            <a:xfrm>
              <a:off x="4650150" y="2114650"/>
              <a:ext cx="21725" cy="27975"/>
            </a:xfrm>
            <a:custGeom>
              <a:avLst/>
              <a:gdLst/>
              <a:ahLst/>
              <a:cxnLst/>
              <a:rect l="l" t="t" r="r" b="b"/>
              <a:pathLst>
                <a:path w="869" h="1119" extrusionOk="0">
                  <a:moveTo>
                    <a:pt x="656" y="1"/>
                  </a:moveTo>
                  <a:cubicBezTo>
                    <a:pt x="601" y="1"/>
                    <a:pt x="538" y="20"/>
                    <a:pt x="468" y="59"/>
                  </a:cubicBezTo>
                  <a:cubicBezTo>
                    <a:pt x="201" y="226"/>
                    <a:pt x="34" y="493"/>
                    <a:pt x="1" y="793"/>
                  </a:cubicBezTo>
                  <a:cubicBezTo>
                    <a:pt x="1" y="1006"/>
                    <a:pt x="101" y="1118"/>
                    <a:pt x="255" y="1118"/>
                  </a:cubicBezTo>
                  <a:cubicBezTo>
                    <a:pt x="318" y="1118"/>
                    <a:pt x="390" y="1099"/>
                    <a:pt x="468" y="1060"/>
                  </a:cubicBezTo>
                  <a:cubicBezTo>
                    <a:pt x="701" y="893"/>
                    <a:pt x="868" y="593"/>
                    <a:pt x="868" y="293"/>
                  </a:cubicBezTo>
                  <a:cubicBezTo>
                    <a:pt x="868" y="106"/>
                    <a:pt x="786" y="1"/>
                    <a:pt x="656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896" name="Google Shape;374;p41">
              <a:extLst>
                <a:ext uri="{FF2B5EF4-FFF2-40B4-BE49-F238E27FC236}">
                  <a16:creationId xmlns:a16="http://schemas.microsoft.com/office/drawing/2014/main" id="{E43CE3D7-907E-A63C-94C4-20EB625930EA}"/>
                </a:ext>
              </a:extLst>
            </p:cNvPr>
            <p:cNvSpPr/>
            <p:nvPr/>
          </p:nvSpPr>
          <p:spPr>
            <a:xfrm>
              <a:off x="3218300" y="2125775"/>
              <a:ext cx="1446050" cy="885175"/>
            </a:xfrm>
            <a:custGeom>
              <a:avLst/>
              <a:gdLst/>
              <a:ahLst/>
              <a:cxnLst/>
              <a:rect l="l" t="t" r="r" b="b"/>
              <a:pathLst>
                <a:path w="57842" h="35407" extrusionOk="0">
                  <a:moveTo>
                    <a:pt x="57711" y="1"/>
                  </a:moveTo>
                  <a:cubicBezTo>
                    <a:pt x="57698" y="1"/>
                    <a:pt x="57685" y="5"/>
                    <a:pt x="57675" y="15"/>
                  </a:cubicBezTo>
                  <a:lnTo>
                    <a:pt x="54306" y="1983"/>
                  </a:lnTo>
                  <a:lnTo>
                    <a:pt x="47535" y="1983"/>
                  </a:lnTo>
                  <a:cubicBezTo>
                    <a:pt x="47525" y="1973"/>
                    <a:pt x="47518" y="1969"/>
                    <a:pt x="47512" y="1969"/>
                  </a:cubicBezTo>
                  <a:cubicBezTo>
                    <a:pt x="47498" y="1969"/>
                    <a:pt x="47491" y="1993"/>
                    <a:pt x="47468" y="2016"/>
                  </a:cubicBezTo>
                  <a:lnTo>
                    <a:pt x="44099" y="6720"/>
                  </a:lnTo>
                  <a:lnTo>
                    <a:pt x="40730" y="7854"/>
                  </a:lnTo>
                  <a:cubicBezTo>
                    <a:pt x="40730" y="7854"/>
                    <a:pt x="40696" y="7854"/>
                    <a:pt x="40696" y="7887"/>
                  </a:cubicBezTo>
                  <a:lnTo>
                    <a:pt x="37361" y="13691"/>
                  </a:lnTo>
                  <a:lnTo>
                    <a:pt x="30689" y="13691"/>
                  </a:lnTo>
                  <a:lnTo>
                    <a:pt x="27320" y="7854"/>
                  </a:lnTo>
                  <a:cubicBezTo>
                    <a:pt x="27287" y="7820"/>
                    <a:pt x="27253" y="7820"/>
                    <a:pt x="27220" y="7820"/>
                  </a:cubicBezTo>
                  <a:cubicBezTo>
                    <a:pt x="27187" y="7820"/>
                    <a:pt x="27120" y="7854"/>
                    <a:pt x="27120" y="7887"/>
                  </a:cubicBezTo>
                  <a:lnTo>
                    <a:pt x="23751" y="18561"/>
                  </a:lnTo>
                  <a:lnTo>
                    <a:pt x="20415" y="19529"/>
                  </a:lnTo>
                  <a:cubicBezTo>
                    <a:pt x="20415" y="19529"/>
                    <a:pt x="20382" y="19562"/>
                    <a:pt x="20382" y="19562"/>
                  </a:cubicBezTo>
                  <a:lnTo>
                    <a:pt x="17013" y="23465"/>
                  </a:lnTo>
                  <a:lnTo>
                    <a:pt x="13644" y="24699"/>
                  </a:lnTo>
                  <a:lnTo>
                    <a:pt x="13610" y="24732"/>
                  </a:lnTo>
                  <a:lnTo>
                    <a:pt x="10241" y="28235"/>
                  </a:lnTo>
                  <a:lnTo>
                    <a:pt x="6872" y="29336"/>
                  </a:lnTo>
                  <a:lnTo>
                    <a:pt x="3503" y="31270"/>
                  </a:lnTo>
                  <a:lnTo>
                    <a:pt x="3470" y="31304"/>
                  </a:lnTo>
                  <a:lnTo>
                    <a:pt x="34" y="35240"/>
                  </a:lnTo>
                  <a:cubicBezTo>
                    <a:pt x="1" y="35273"/>
                    <a:pt x="1" y="35340"/>
                    <a:pt x="34" y="35373"/>
                  </a:cubicBezTo>
                  <a:cubicBezTo>
                    <a:pt x="67" y="35407"/>
                    <a:pt x="101" y="35407"/>
                    <a:pt x="134" y="35407"/>
                  </a:cubicBezTo>
                  <a:cubicBezTo>
                    <a:pt x="134" y="35407"/>
                    <a:pt x="167" y="35407"/>
                    <a:pt x="201" y="35373"/>
                  </a:cubicBezTo>
                  <a:lnTo>
                    <a:pt x="3603" y="31504"/>
                  </a:lnTo>
                  <a:lnTo>
                    <a:pt x="6939" y="29569"/>
                  </a:lnTo>
                  <a:lnTo>
                    <a:pt x="10341" y="28468"/>
                  </a:lnTo>
                  <a:cubicBezTo>
                    <a:pt x="10341" y="28468"/>
                    <a:pt x="10375" y="28468"/>
                    <a:pt x="10375" y="28435"/>
                  </a:cubicBezTo>
                  <a:lnTo>
                    <a:pt x="13744" y="24933"/>
                  </a:lnTo>
                  <a:lnTo>
                    <a:pt x="17113" y="23698"/>
                  </a:lnTo>
                  <a:lnTo>
                    <a:pt x="17146" y="23665"/>
                  </a:lnTo>
                  <a:lnTo>
                    <a:pt x="20515" y="19762"/>
                  </a:lnTo>
                  <a:lnTo>
                    <a:pt x="23884" y="18795"/>
                  </a:lnTo>
                  <a:cubicBezTo>
                    <a:pt x="23918" y="18795"/>
                    <a:pt x="23951" y="18761"/>
                    <a:pt x="23951" y="18728"/>
                  </a:cubicBezTo>
                  <a:lnTo>
                    <a:pt x="27253" y="8187"/>
                  </a:lnTo>
                  <a:lnTo>
                    <a:pt x="30522" y="13858"/>
                  </a:lnTo>
                  <a:cubicBezTo>
                    <a:pt x="30556" y="13891"/>
                    <a:pt x="30589" y="13891"/>
                    <a:pt x="30622" y="13891"/>
                  </a:cubicBezTo>
                  <a:lnTo>
                    <a:pt x="37394" y="13891"/>
                  </a:lnTo>
                  <a:cubicBezTo>
                    <a:pt x="37427" y="13891"/>
                    <a:pt x="37461" y="13891"/>
                    <a:pt x="37494" y="13858"/>
                  </a:cubicBezTo>
                  <a:lnTo>
                    <a:pt x="40863" y="8020"/>
                  </a:lnTo>
                  <a:lnTo>
                    <a:pt x="44199" y="6886"/>
                  </a:lnTo>
                  <a:cubicBezTo>
                    <a:pt x="44199" y="6886"/>
                    <a:pt x="44232" y="6886"/>
                    <a:pt x="44232" y="6853"/>
                  </a:cubicBezTo>
                  <a:lnTo>
                    <a:pt x="47601" y="2150"/>
                  </a:lnTo>
                  <a:lnTo>
                    <a:pt x="54306" y="2150"/>
                  </a:lnTo>
                  <a:cubicBezTo>
                    <a:pt x="54323" y="2166"/>
                    <a:pt x="54339" y="2175"/>
                    <a:pt x="54352" y="2175"/>
                  </a:cubicBezTo>
                  <a:cubicBezTo>
                    <a:pt x="54364" y="2175"/>
                    <a:pt x="54373" y="2166"/>
                    <a:pt x="54373" y="2150"/>
                  </a:cubicBezTo>
                  <a:lnTo>
                    <a:pt x="57775" y="215"/>
                  </a:lnTo>
                  <a:cubicBezTo>
                    <a:pt x="57809" y="182"/>
                    <a:pt x="57842" y="115"/>
                    <a:pt x="57809" y="48"/>
                  </a:cubicBezTo>
                  <a:cubicBezTo>
                    <a:pt x="57785" y="24"/>
                    <a:pt x="57745" y="1"/>
                    <a:pt x="57711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897" name="Google Shape;375;p41">
              <a:extLst>
                <a:ext uri="{FF2B5EF4-FFF2-40B4-BE49-F238E27FC236}">
                  <a16:creationId xmlns:a16="http://schemas.microsoft.com/office/drawing/2014/main" id="{69323695-72EB-C28F-7F54-F0F0209E751C}"/>
                </a:ext>
              </a:extLst>
            </p:cNvPr>
            <p:cNvSpPr/>
            <p:nvPr/>
          </p:nvSpPr>
          <p:spPr>
            <a:xfrm>
              <a:off x="3215800" y="2221525"/>
              <a:ext cx="1452050" cy="841975"/>
            </a:xfrm>
            <a:custGeom>
              <a:avLst/>
              <a:gdLst/>
              <a:ahLst/>
              <a:cxnLst/>
              <a:rect l="l" t="t" r="r" b="b"/>
              <a:pathLst>
                <a:path w="58082" h="33679" extrusionOk="0">
                  <a:moveTo>
                    <a:pt x="57800" y="1"/>
                  </a:moveTo>
                  <a:cubicBezTo>
                    <a:pt x="57771" y="1"/>
                    <a:pt x="57741" y="7"/>
                    <a:pt x="57708" y="21"/>
                  </a:cubicBezTo>
                  <a:lnTo>
                    <a:pt x="134" y="33278"/>
                  </a:lnTo>
                  <a:cubicBezTo>
                    <a:pt x="34" y="33345"/>
                    <a:pt x="1" y="33445"/>
                    <a:pt x="34" y="33545"/>
                  </a:cubicBezTo>
                  <a:cubicBezTo>
                    <a:pt x="67" y="33612"/>
                    <a:pt x="167" y="33645"/>
                    <a:pt x="234" y="33678"/>
                  </a:cubicBezTo>
                  <a:cubicBezTo>
                    <a:pt x="267" y="33645"/>
                    <a:pt x="301" y="33645"/>
                    <a:pt x="334" y="33612"/>
                  </a:cubicBezTo>
                  <a:lnTo>
                    <a:pt x="57909" y="388"/>
                  </a:lnTo>
                  <a:cubicBezTo>
                    <a:pt x="58081" y="244"/>
                    <a:pt x="57981" y="1"/>
                    <a:pt x="5780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898" name="Google Shape;376;p41">
              <a:extLst>
                <a:ext uri="{FF2B5EF4-FFF2-40B4-BE49-F238E27FC236}">
                  <a16:creationId xmlns:a16="http://schemas.microsoft.com/office/drawing/2014/main" id="{DE155D2D-B754-2009-C260-E70B405B02D4}"/>
                </a:ext>
              </a:extLst>
            </p:cNvPr>
            <p:cNvSpPr/>
            <p:nvPr/>
          </p:nvSpPr>
          <p:spPr>
            <a:xfrm>
              <a:off x="3210800" y="2945400"/>
              <a:ext cx="20875" cy="28500"/>
            </a:xfrm>
            <a:custGeom>
              <a:avLst/>
              <a:gdLst/>
              <a:ahLst/>
              <a:cxnLst/>
              <a:rect l="l" t="t" r="r" b="b"/>
              <a:pathLst>
                <a:path w="835" h="1140" extrusionOk="0">
                  <a:moveTo>
                    <a:pt x="605" y="1"/>
                  </a:moveTo>
                  <a:cubicBezTo>
                    <a:pt x="554" y="1"/>
                    <a:pt x="497" y="17"/>
                    <a:pt x="434" y="53"/>
                  </a:cubicBezTo>
                  <a:cubicBezTo>
                    <a:pt x="167" y="220"/>
                    <a:pt x="34" y="520"/>
                    <a:pt x="0" y="820"/>
                  </a:cubicBezTo>
                  <a:cubicBezTo>
                    <a:pt x="0" y="1016"/>
                    <a:pt x="108" y="1140"/>
                    <a:pt x="257" y="1140"/>
                  </a:cubicBezTo>
                  <a:cubicBezTo>
                    <a:pt x="311" y="1140"/>
                    <a:pt x="371" y="1123"/>
                    <a:pt x="434" y="1087"/>
                  </a:cubicBezTo>
                  <a:cubicBezTo>
                    <a:pt x="668" y="887"/>
                    <a:pt x="834" y="620"/>
                    <a:pt x="834" y="320"/>
                  </a:cubicBezTo>
                  <a:cubicBezTo>
                    <a:pt x="834" y="125"/>
                    <a:pt x="745" y="1"/>
                    <a:pt x="605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899" name="Google Shape;377;p41">
              <a:extLst>
                <a:ext uri="{FF2B5EF4-FFF2-40B4-BE49-F238E27FC236}">
                  <a16:creationId xmlns:a16="http://schemas.microsoft.com/office/drawing/2014/main" id="{1473238B-25D0-5A53-9FFB-C5A1B913135D}"/>
                </a:ext>
              </a:extLst>
            </p:cNvPr>
            <p:cNvSpPr/>
            <p:nvPr/>
          </p:nvSpPr>
          <p:spPr>
            <a:xfrm>
              <a:off x="3295850" y="2798950"/>
              <a:ext cx="21725" cy="28175"/>
            </a:xfrm>
            <a:custGeom>
              <a:avLst/>
              <a:gdLst/>
              <a:ahLst/>
              <a:cxnLst/>
              <a:rect l="l" t="t" r="r" b="b"/>
              <a:pathLst>
                <a:path w="869" h="1127" extrusionOk="0">
                  <a:moveTo>
                    <a:pt x="633" y="0"/>
                  </a:moveTo>
                  <a:cubicBezTo>
                    <a:pt x="573" y="0"/>
                    <a:pt x="505" y="23"/>
                    <a:pt x="434" y="74"/>
                  </a:cubicBezTo>
                  <a:cubicBezTo>
                    <a:pt x="168" y="240"/>
                    <a:pt x="1" y="507"/>
                    <a:pt x="1" y="808"/>
                  </a:cubicBezTo>
                  <a:cubicBezTo>
                    <a:pt x="1" y="1003"/>
                    <a:pt x="90" y="1127"/>
                    <a:pt x="243" y="1127"/>
                  </a:cubicBezTo>
                  <a:cubicBezTo>
                    <a:pt x="299" y="1127"/>
                    <a:pt x="363" y="1110"/>
                    <a:pt x="434" y="1074"/>
                  </a:cubicBezTo>
                  <a:cubicBezTo>
                    <a:pt x="668" y="908"/>
                    <a:pt x="835" y="607"/>
                    <a:pt x="868" y="307"/>
                  </a:cubicBezTo>
                  <a:cubicBezTo>
                    <a:pt x="868" y="121"/>
                    <a:pt x="771" y="0"/>
                    <a:pt x="633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900" name="Google Shape;378;p41">
              <a:extLst>
                <a:ext uri="{FF2B5EF4-FFF2-40B4-BE49-F238E27FC236}">
                  <a16:creationId xmlns:a16="http://schemas.microsoft.com/office/drawing/2014/main" id="{B48655F3-8A68-FA9C-C6A6-214A98DDC7C0}"/>
                </a:ext>
              </a:extLst>
            </p:cNvPr>
            <p:cNvSpPr/>
            <p:nvPr/>
          </p:nvSpPr>
          <p:spPr>
            <a:xfrm>
              <a:off x="3379250" y="2780875"/>
              <a:ext cx="23375" cy="28175"/>
            </a:xfrm>
            <a:custGeom>
              <a:avLst/>
              <a:gdLst/>
              <a:ahLst/>
              <a:cxnLst/>
              <a:rect l="l" t="t" r="r" b="b"/>
              <a:pathLst>
                <a:path w="935" h="1127" extrusionOk="0">
                  <a:moveTo>
                    <a:pt x="657" y="0"/>
                  </a:moveTo>
                  <a:cubicBezTo>
                    <a:pt x="498" y="0"/>
                    <a:pt x="301" y="150"/>
                    <a:pt x="167" y="363"/>
                  </a:cubicBezTo>
                  <a:cubicBezTo>
                    <a:pt x="1" y="663"/>
                    <a:pt x="1" y="997"/>
                    <a:pt x="167" y="1097"/>
                  </a:cubicBezTo>
                  <a:cubicBezTo>
                    <a:pt x="200" y="1117"/>
                    <a:pt x="237" y="1126"/>
                    <a:pt x="276" y="1126"/>
                  </a:cubicBezTo>
                  <a:cubicBezTo>
                    <a:pt x="435" y="1126"/>
                    <a:pt x="634" y="971"/>
                    <a:pt x="768" y="730"/>
                  </a:cubicBezTo>
                  <a:cubicBezTo>
                    <a:pt x="935" y="430"/>
                    <a:pt x="935" y="130"/>
                    <a:pt x="768" y="29"/>
                  </a:cubicBezTo>
                  <a:cubicBezTo>
                    <a:pt x="734" y="9"/>
                    <a:pt x="697" y="0"/>
                    <a:pt x="657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901" name="Google Shape;379;p41">
              <a:extLst>
                <a:ext uri="{FF2B5EF4-FFF2-40B4-BE49-F238E27FC236}">
                  <a16:creationId xmlns:a16="http://schemas.microsoft.com/office/drawing/2014/main" id="{53A2B69C-02A9-DD0D-03D7-2024672B0CDE}"/>
                </a:ext>
              </a:extLst>
            </p:cNvPr>
            <p:cNvSpPr/>
            <p:nvPr/>
          </p:nvSpPr>
          <p:spPr>
            <a:xfrm>
              <a:off x="3465150" y="2602975"/>
              <a:ext cx="20875" cy="28175"/>
            </a:xfrm>
            <a:custGeom>
              <a:avLst/>
              <a:gdLst/>
              <a:ahLst/>
              <a:cxnLst/>
              <a:rect l="l" t="t" r="r" b="b"/>
              <a:pathLst>
                <a:path w="835" h="1127" extrusionOk="0">
                  <a:moveTo>
                    <a:pt x="614" y="0"/>
                  </a:moveTo>
                  <a:cubicBezTo>
                    <a:pt x="553" y="0"/>
                    <a:pt x="482" y="23"/>
                    <a:pt x="401" y="74"/>
                  </a:cubicBezTo>
                  <a:cubicBezTo>
                    <a:pt x="167" y="241"/>
                    <a:pt x="0" y="507"/>
                    <a:pt x="0" y="808"/>
                  </a:cubicBezTo>
                  <a:cubicBezTo>
                    <a:pt x="0" y="1003"/>
                    <a:pt x="90" y="1127"/>
                    <a:pt x="229" y="1127"/>
                  </a:cubicBezTo>
                  <a:cubicBezTo>
                    <a:pt x="280" y="1127"/>
                    <a:pt x="338" y="1110"/>
                    <a:pt x="401" y="1074"/>
                  </a:cubicBezTo>
                  <a:cubicBezTo>
                    <a:pt x="667" y="874"/>
                    <a:pt x="834" y="607"/>
                    <a:pt x="834" y="307"/>
                  </a:cubicBezTo>
                  <a:cubicBezTo>
                    <a:pt x="834" y="121"/>
                    <a:pt x="753" y="0"/>
                    <a:pt x="61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902" name="Google Shape;380;p41">
              <a:extLst>
                <a:ext uri="{FF2B5EF4-FFF2-40B4-BE49-F238E27FC236}">
                  <a16:creationId xmlns:a16="http://schemas.microsoft.com/office/drawing/2014/main" id="{35721BED-ED4D-315C-75D6-01F91EA9DE34}"/>
                </a:ext>
              </a:extLst>
            </p:cNvPr>
            <p:cNvSpPr/>
            <p:nvPr/>
          </p:nvSpPr>
          <p:spPr>
            <a:xfrm>
              <a:off x="3550200" y="2652175"/>
              <a:ext cx="20875" cy="28325"/>
            </a:xfrm>
            <a:custGeom>
              <a:avLst/>
              <a:gdLst/>
              <a:ahLst/>
              <a:cxnLst/>
              <a:rect l="l" t="t" r="r" b="b"/>
              <a:pathLst>
                <a:path w="835" h="1133" extrusionOk="0">
                  <a:moveTo>
                    <a:pt x="600" y="0"/>
                  </a:moveTo>
                  <a:cubicBezTo>
                    <a:pt x="540" y="0"/>
                    <a:pt x="472" y="23"/>
                    <a:pt x="401" y="74"/>
                  </a:cubicBezTo>
                  <a:cubicBezTo>
                    <a:pt x="168" y="241"/>
                    <a:pt x="1" y="507"/>
                    <a:pt x="1" y="808"/>
                  </a:cubicBezTo>
                  <a:cubicBezTo>
                    <a:pt x="1" y="1020"/>
                    <a:pt x="84" y="1133"/>
                    <a:pt x="216" y="1133"/>
                  </a:cubicBezTo>
                  <a:cubicBezTo>
                    <a:pt x="270" y="1133"/>
                    <a:pt x="333" y="1113"/>
                    <a:pt x="401" y="1075"/>
                  </a:cubicBezTo>
                  <a:cubicBezTo>
                    <a:pt x="668" y="908"/>
                    <a:pt x="801" y="608"/>
                    <a:pt x="835" y="307"/>
                  </a:cubicBezTo>
                  <a:cubicBezTo>
                    <a:pt x="835" y="121"/>
                    <a:pt x="738" y="0"/>
                    <a:pt x="600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903" name="Google Shape;381;p41">
              <a:extLst>
                <a:ext uri="{FF2B5EF4-FFF2-40B4-BE49-F238E27FC236}">
                  <a16:creationId xmlns:a16="http://schemas.microsoft.com/office/drawing/2014/main" id="{81DFAA3A-0F60-A915-AD4E-EDEFDC4DF898}"/>
                </a:ext>
              </a:extLst>
            </p:cNvPr>
            <p:cNvSpPr/>
            <p:nvPr/>
          </p:nvSpPr>
          <p:spPr>
            <a:xfrm>
              <a:off x="3634425" y="2627675"/>
              <a:ext cx="20875" cy="28200"/>
            </a:xfrm>
            <a:custGeom>
              <a:avLst/>
              <a:gdLst/>
              <a:ahLst/>
              <a:cxnLst/>
              <a:rect l="l" t="t" r="r" b="b"/>
              <a:pathLst>
                <a:path w="835" h="1128" extrusionOk="0">
                  <a:moveTo>
                    <a:pt x="606" y="1"/>
                  </a:moveTo>
                  <a:cubicBezTo>
                    <a:pt x="555" y="1"/>
                    <a:pt x="497" y="17"/>
                    <a:pt x="434" y="53"/>
                  </a:cubicBezTo>
                  <a:cubicBezTo>
                    <a:pt x="168" y="220"/>
                    <a:pt x="1" y="520"/>
                    <a:pt x="1" y="820"/>
                  </a:cubicBezTo>
                  <a:cubicBezTo>
                    <a:pt x="1" y="1006"/>
                    <a:pt x="82" y="1127"/>
                    <a:pt x="221" y="1127"/>
                  </a:cubicBezTo>
                  <a:cubicBezTo>
                    <a:pt x="282" y="1127"/>
                    <a:pt x="354" y="1104"/>
                    <a:pt x="434" y="1054"/>
                  </a:cubicBezTo>
                  <a:cubicBezTo>
                    <a:pt x="668" y="887"/>
                    <a:pt x="835" y="620"/>
                    <a:pt x="835" y="320"/>
                  </a:cubicBezTo>
                  <a:cubicBezTo>
                    <a:pt x="835" y="125"/>
                    <a:pt x="745" y="1"/>
                    <a:pt x="606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904" name="Google Shape;382;p41">
              <a:extLst>
                <a:ext uri="{FF2B5EF4-FFF2-40B4-BE49-F238E27FC236}">
                  <a16:creationId xmlns:a16="http://schemas.microsoft.com/office/drawing/2014/main" id="{4E17251E-F460-5199-718B-B82CEDACF271}"/>
                </a:ext>
              </a:extLst>
            </p:cNvPr>
            <p:cNvSpPr/>
            <p:nvPr/>
          </p:nvSpPr>
          <p:spPr>
            <a:xfrm>
              <a:off x="3719500" y="2554300"/>
              <a:ext cx="20875" cy="28500"/>
            </a:xfrm>
            <a:custGeom>
              <a:avLst/>
              <a:gdLst/>
              <a:ahLst/>
              <a:cxnLst/>
              <a:rect l="l" t="t" r="r" b="b"/>
              <a:pathLst>
                <a:path w="835" h="1140" extrusionOk="0">
                  <a:moveTo>
                    <a:pt x="578" y="0"/>
                  </a:moveTo>
                  <a:cubicBezTo>
                    <a:pt x="523" y="0"/>
                    <a:pt x="463" y="17"/>
                    <a:pt x="401" y="53"/>
                  </a:cubicBezTo>
                  <a:cubicBezTo>
                    <a:pt x="167" y="253"/>
                    <a:pt x="0" y="520"/>
                    <a:pt x="0" y="820"/>
                  </a:cubicBezTo>
                  <a:cubicBezTo>
                    <a:pt x="0" y="1015"/>
                    <a:pt x="90" y="1139"/>
                    <a:pt x="229" y="1139"/>
                  </a:cubicBezTo>
                  <a:cubicBezTo>
                    <a:pt x="280" y="1139"/>
                    <a:pt x="338" y="1123"/>
                    <a:pt x="401" y="1087"/>
                  </a:cubicBezTo>
                  <a:cubicBezTo>
                    <a:pt x="667" y="887"/>
                    <a:pt x="834" y="620"/>
                    <a:pt x="834" y="320"/>
                  </a:cubicBezTo>
                  <a:cubicBezTo>
                    <a:pt x="834" y="124"/>
                    <a:pt x="727" y="0"/>
                    <a:pt x="578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905" name="Google Shape;383;p41">
              <a:extLst>
                <a:ext uri="{FF2B5EF4-FFF2-40B4-BE49-F238E27FC236}">
                  <a16:creationId xmlns:a16="http://schemas.microsoft.com/office/drawing/2014/main" id="{6101FBE3-60EB-FDAF-F112-798EBED51DF2}"/>
                </a:ext>
              </a:extLst>
            </p:cNvPr>
            <p:cNvSpPr/>
            <p:nvPr/>
          </p:nvSpPr>
          <p:spPr>
            <a:xfrm>
              <a:off x="3803725" y="2457025"/>
              <a:ext cx="20875" cy="28200"/>
            </a:xfrm>
            <a:custGeom>
              <a:avLst/>
              <a:gdLst/>
              <a:ahLst/>
              <a:cxnLst/>
              <a:rect l="l" t="t" r="r" b="b"/>
              <a:pathLst>
                <a:path w="835" h="1128" extrusionOk="0">
                  <a:moveTo>
                    <a:pt x="625" y="1"/>
                  </a:moveTo>
                  <a:cubicBezTo>
                    <a:pt x="569" y="1"/>
                    <a:pt x="505" y="24"/>
                    <a:pt x="434" y="74"/>
                  </a:cubicBezTo>
                  <a:cubicBezTo>
                    <a:pt x="167" y="241"/>
                    <a:pt x="0" y="508"/>
                    <a:pt x="0" y="808"/>
                  </a:cubicBezTo>
                  <a:cubicBezTo>
                    <a:pt x="0" y="1003"/>
                    <a:pt x="90" y="1127"/>
                    <a:pt x="242" y="1127"/>
                  </a:cubicBezTo>
                  <a:cubicBezTo>
                    <a:pt x="298" y="1127"/>
                    <a:pt x="362" y="1111"/>
                    <a:pt x="434" y="1075"/>
                  </a:cubicBezTo>
                  <a:cubicBezTo>
                    <a:pt x="667" y="875"/>
                    <a:pt x="834" y="608"/>
                    <a:pt x="834" y="308"/>
                  </a:cubicBezTo>
                  <a:cubicBezTo>
                    <a:pt x="834" y="122"/>
                    <a:pt x="753" y="1"/>
                    <a:pt x="625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906" name="Google Shape;384;p41">
              <a:extLst>
                <a:ext uri="{FF2B5EF4-FFF2-40B4-BE49-F238E27FC236}">
                  <a16:creationId xmlns:a16="http://schemas.microsoft.com/office/drawing/2014/main" id="{B17D9FC0-61DA-CA42-B30E-043C696E7572}"/>
                </a:ext>
              </a:extLst>
            </p:cNvPr>
            <p:cNvSpPr/>
            <p:nvPr/>
          </p:nvSpPr>
          <p:spPr>
            <a:xfrm>
              <a:off x="3888775" y="2432375"/>
              <a:ext cx="20875" cy="27975"/>
            </a:xfrm>
            <a:custGeom>
              <a:avLst/>
              <a:gdLst/>
              <a:ahLst/>
              <a:cxnLst/>
              <a:rect l="l" t="t" r="r" b="b"/>
              <a:pathLst>
                <a:path w="835" h="1119" extrusionOk="0">
                  <a:moveTo>
                    <a:pt x="597" y="1"/>
                  </a:moveTo>
                  <a:cubicBezTo>
                    <a:pt x="537" y="1"/>
                    <a:pt x="471" y="20"/>
                    <a:pt x="401" y="60"/>
                  </a:cubicBezTo>
                  <a:cubicBezTo>
                    <a:pt x="168" y="226"/>
                    <a:pt x="1" y="493"/>
                    <a:pt x="1" y="793"/>
                  </a:cubicBezTo>
                  <a:cubicBezTo>
                    <a:pt x="1" y="1006"/>
                    <a:pt x="84" y="1118"/>
                    <a:pt x="216" y="1118"/>
                  </a:cubicBezTo>
                  <a:cubicBezTo>
                    <a:pt x="270" y="1118"/>
                    <a:pt x="333" y="1099"/>
                    <a:pt x="401" y="1060"/>
                  </a:cubicBezTo>
                  <a:cubicBezTo>
                    <a:pt x="668" y="893"/>
                    <a:pt x="801" y="593"/>
                    <a:pt x="835" y="293"/>
                  </a:cubicBezTo>
                  <a:cubicBezTo>
                    <a:pt x="835" y="106"/>
                    <a:pt x="736" y="1"/>
                    <a:pt x="597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907" name="Google Shape;385;p41">
              <a:extLst>
                <a:ext uri="{FF2B5EF4-FFF2-40B4-BE49-F238E27FC236}">
                  <a16:creationId xmlns:a16="http://schemas.microsoft.com/office/drawing/2014/main" id="{0A743C7D-4DB4-C4C6-6FDA-452C5A40D72E}"/>
                </a:ext>
              </a:extLst>
            </p:cNvPr>
            <p:cNvSpPr/>
            <p:nvPr/>
          </p:nvSpPr>
          <p:spPr>
            <a:xfrm>
              <a:off x="3973850" y="2359000"/>
              <a:ext cx="20875" cy="27950"/>
            </a:xfrm>
            <a:custGeom>
              <a:avLst/>
              <a:gdLst/>
              <a:ahLst/>
              <a:cxnLst/>
              <a:rect l="l" t="t" r="r" b="b"/>
              <a:pathLst>
                <a:path w="835" h="1118" extrusionOk="0">
                  <a:moveTo>
                    <a:pt x="596" y="0"/>
                  </a:moveTo>
                  <a:cubicBezTo>
                    <a:pt x="537" y="0"/>
                    <a:pt x="470" y="19"/>
                    <a:pt x="400" y="59"/>
                  </a:cubicBezTo>
                  <a:cubicBezTo>
                    <a:pt x="167" y="226"/>
                    <a:pt x="0" y="493"/>
                    <a:pt x="0" y="793"/>
                  </a:cubicBezTo>
                  <a:cubicBezTo>
                    <a:pt x="0" y="1006"/>
                    <a:pt x="84" y="1118"/>
                    <a:pt x="216" y="1118"/>
                  </a:cubicBezTo>
                  <a:cubicBezTo>
                    <a:pt x="270" y="1118"/>
                    <a:pt x="332" y="1099"/>
                    <a:pt x="400" y="1060"/>
                  </a:cubicBezTo>
                  <a:cubicBezTo>
                    <a:pt x="634" y="893"/>
                    <a:pt x="801" y="593"/>
                    <a:pt x="834" y="293"/>
                  </a:cubicBezTo>
                  <a:cubicBezTo>
                    <a:pt x="834" y="105"/>
                    <a:pt x="736" y="0"/>
                    <a:pt x="596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908" name="Google Shape;386;p41">
              <a:extLst>
                <a:ext uri="{FF2B5EF4-FFF2-40B4-BE49-F238E27FC236}">
                  <a16:creationId xmlns:a16="http://schemas.microsoft.com/office/drawing/2014/main" id="{129C44B5-B6A6-0104-5227-9FF801B5CF41}"/>
                </a:ext>
              </a:extLst>
            </p:cNvPr>
            <p:cNvSpPr/>
            <p:nvPr/>
          </p:nvSpPr>
          <p:spPr>
            <a:xfrm>
              <a:off x="4058075" y="2359000"/>
              <a:ext cx="20875" cy="27950"/>
            </a:xfrm>
            <a:custGeom>
              <a:avLst/>
              <a:gdLst/>
              <a:ahLst/>
              <a:cxnLst/>
              <a:rect l="l" t="t" r="r" b="b"/>
              <a:pathLst>
                <a:path w="835" h="1118" extrusionOk="0">
                  <a:moveTo>
                    <a:pt x="611" y="0"/>
                  </a:moveTo>
                  <a:cubicBezTo>
                    <a:pt x="551" y="0"/>
                    <a:pt x="480" y="19"/>
                    <a:pt x="401" y="59"/>
                  </a:cubicBezTo>
                  <a:cubicBezTo>
                    <a:pt x="167" y="226"/>
                    <a:pt x="0" y="493"/>
                    <a:pt x="0" y="793"/>
                  </a:cubicBezTo>
                  <a:cubicBezTo>
                    <a:pt x="0" y="1006"/>
                    <a:pt x="84" y="1118"/>
                    <a:pt x="216" y="1118"/>
                  </a:cubicBezTo>
                  <a:cubicBezTo>
                    <a:pt x="270" y="1118"/>
                    <a:pt x="332" y="1099"/>
                    <a:pt x="401" y="1060"/>
                  </a:cubicBezTo>
                  <a:cubicBezTo>
                    <a:pt x="667" y="893"/>
                    <a:pt x="801" y="593"/>
                    <a:pt x="834" y="293"/>
                  </a:cubicBezTo>
                  <a:cubicBezTo>
                    <a:pt x="834" y="105"/>
                    <a:pt x="752" y="0"/>
                    <a:pt x="61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909" name="Google Shape;387;p41">
              <a:extLst>
                <a:ext uri="{FF2B5EF4-FFF2-40B4-BE49-F238E27FC236}">
                  <a16:creationId xmlns:a16="http://schemas.microsoft.com/office/drawing/2014/main" id="{886CA98C-EE50-F1AC-5C6F-BC5CD6664FEC}"/>
                </a:ext>
              </a:extLst>
            </p:cNvPr>
            <p:cNvSpPr/>
            <p:nvPr/>
          </p:nvSpPr>
          <p:spPr>
            <a:xfrm>
              <a:off x="4142300" y="2163175"/>
              <a:ext cx="20875" cy="28200"/>
            </a:xfrm>
            <a:custGeom>
              <a:avLst/>
              <a:gdLst/>
              <a:ahLst/>
              <a:cxnLst/>
              <a:rect l="l" t="t" r="r" b="b"/>
              <a:pathLst>
                <a:path w="835" h="1128" extrusionOk="0">
                  <a:moveTo>
                    <a:pt x="605" y="1"/>
                  </a:moveTo>
                  <a:cubicBezTo>
                    <a:pt x="554" y="1"/>
                    <a:pt x="497" y="17"/>
                    <a:pt x="434" y="53"/>
                  </a:cubicBezTo>
                  <a:cubicBezTo>
                    <a:pt x="167" y="220"/>
                    <a:pt x="34" y="520"/>
                    <a:pt x="0" y="820"/>
                  </a:cubicBezTo>
                  <a:cubicBezTo>
                    <a:pt x="0" y="1006"/>
                    <a:pt x="97" y="1127"/>
                    <a:pt x="235" y="1127"/>
                  </a:cubicBezTo>
                  <a:cubicBezTo>
                    <a:pt x="295" y="1127"/>
                    <a:pt x="363" y="1104"/>
                    <a:pt x="434" y="1054"/>
                  </a:cubicBezTo>
                  <a:cubicBezTo>
                    <a:pt x="667" y="887"/>
                    <a:pt x="834" y="620"/>
                    <a:pt x="834" y="320"/>
                  </a:cubicBezTo>
                  <a:cubicBezTo>
                    <a:pt x="834" y="125"/>
                    <a:pt x="745" y="1"/>
                    <a:pt x="605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910" name="Google Shape;388;p41">
              <a:extLst>
                <a:ext uri="{FF2B5EF4-FFF2-40B4-BE49-F238E27FC236}">
                  <a16:creationId xmlns:a16="http://schemas.microsoft.com/office/drawing/2014/main" id="{02BEA568-C878-6487-6875-A027CB759595}"/>
                </a:ext>
              </a:extLst>
            </p:cNvPr>
            <p:cNvSpPr/>
            <p:nvPr/>
          </p:nvSpPr>
          <p:spPr>
            <a:xfrm>
              <a:off x="4226525" y="2260600"/>
              <a:ext cx="21700" cy="27950"/>
            </a:xfrm>
            <a:custGeom>
              <a:avLst/>
              <a:gdLst/>
              <a:ahLst/>
              <a:cxnLst/>
              <a:rect l="l" t="t" r="r" b="b"/>
              <a:pathLst>
                <a:path w="868" h="1118" extrusionOk="0">
                  <a:moveTo>
                    <a:pt x="644" y="0"/>
                  </a:moveTo>
                  <a:cubicBezTo>
                    <a:pt x="584" y="0"/>
                    <a:pt x="514" y="19"/>
                    <a:pt x="434" y="59"/>
                  </a:cubicBezTo>
                  <a:cubicBezTo>
                    <a:pt x="201" y="226"/>
                    <a:pt x="34" y="493"/>
                    <a:pt x="0" y="793"/>
                  </a:cubicBezTo>
                  <a:cubicBezTo>
                    <a:pt x="0" y="1005"/>
                    <a:pt x="101" y="1118"/>
                    <a:pt x="242" y="1118"/>
                  </a:cubicBezTo>
                  <a:cubicBezTo>
                    <a:pt x="301" y="1118"/>
                    <a:pt x="366" y="1099"/>
                    <a:pt x="434" y="1060"/>
                  </a:cubicBezTo>
                  <a:cubicBezTo>
                    <a:pt x="701" y="893"/>
                    <a:pt x="868" y="593"/>
                    <a:pt x="868" y="292"/>
                  </a:cubicBezTo>
                  <a:cubicBezTo>
                    <a:pt x="868" y="105"/>
                    <a:pt x="786" y="0"/>
                    <a:pt x="64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911" name="Google Shape;389;p41">
              <a:extLst>
                <a:ext uri="{FF2B5EF4-FFF2-40B4-BE49-F238E27FC236}">
                  <a16:creationId xmlns:a16="http://schemas.microsoft.com/office/drawing/2014/main" id="{018BE71F-3363-2579-39AF-1ABF485C50DC}"/>
                </a:ext>
              </a:extLst>
            </p:cNvPr>
            <p:cNvSpPr/>
            <p:nvPr/>
          </p:nvSpPr>
          <p:spPr>
            <a:xfrm>
              <a:off x="4311575" y="2163175"/>
              <a:ext cx="20875" cy="28200"/>
            </a:xfrm>
            <a:custGeom>
              <a:avLst/>
              <a:gdLst/>
              <a:ahLst/>
              <a:cxnLst/>
              <a:rect l="l" t="t" r="r" b="b"/>
              <a:pathLst>
                <a:path w="835" h="1128" extrusionOk="0">
                  <a:moveTo>
                    <a:pt x="606" y="1"/>
                  </a:moveTo>
                  <a:cubicBezTo>
                    <a:pt x="555" y="1"/>
                    <a:pt x="497" y="17"/>
                    <a:pt x="434" y="53"/>
                  </a:cubicBezTo>
                  <a:cubicBezTo>
                    <a:pt x="168" y="220"/>
                    <a:pt x="34" y="520"/>
                    <a:pt x="1" y="820"/>
                  </a:cubicBezTo>
                  <a:cubicBezTo>
                    <a:pt x="1" y="1006"/>
                    <a:pt x="98" y="1127"/>
                    <a:pt x="236" y="1127"/>
                  </a:cubicBezTo>
                  <a:cubicBezTo>
                    <a:pt x="296" y="1127"/>
                    <a:pt x="364" y="1104"/>
                    <a:pt x="434" y="1054"/>
                  </a:cubicBezTo>
                  <a:cubicBezTo>
                    <a:pt x="668" y="887"/>
                    <a:pt x="835" y="620"/>
                    <a:pt x="835" y="320"/>
                  </a:cubicBezTo>
                  <a:cubicBezTo>
                    <a:pt x="835" y="125"/>
                    <a:pt x="745" y="1"/>
                    <a:pt x="606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912" name="Google Shape;390;p41">
              <a:extLst>
                <a:ext uri="{FF2B5EF4-FFF2-40B4-BE49-F238E27FC236}">
                  <a16:creationId xmlns:a16="http://schemas.microsoft.com/office/drawing/2014/main" id="{274879DF-8EF3-36D1-7974-A0A8C6725E42}"/>
                </a:ext>
              </a:extLst>
            </p:cNvPr>
            <p:cNvSpPr/>
            <p:nvPr/>
          </p:nvSpPr>
          <p:spPr>
            <a:xfrm>
              <a:off x="4395800" y="2114650"/>
              <a:ext cx="21725" cy="27975"/>
            </a:xfrm>
            <a:custGeom>
              <a:avLst/>
              <a:gdLst/>
              <a:ahLst/>
              <a:cxnLst/>
              <a:rect l="l" t="t" r="r" b="b"/>
              <a:pathLst>
                <a:path w="869" h="1119" extrusionOk="0">
                  <a:moveTo>
                    <a:pt x="656" y="1"/>
                  </a:moveTo>
                  <a:cubicBezTo>
                    <a:pt x="601" y="1"/>
                    <a:pt x="538" y="20"/>
                    <a:pt x="468" y="59"/>
                  </a:cubicBezTo>
                  <a:cubicBezTo>
                    <a:pt x="201" y="226"/>
                    <a:pt x="34" y="493"/>
                    <a:pt x="1" y="793"/>
                  </a:cubicBezTo>
                  <a:cubicBezTo>
                    <a:pt x="1" y="1006"/>
                    <a:pt x="101" y="1118"/>
                    <a:pt x="255" y="1118"/>
                  </a:cubicBezTo>
                  <a:cubicBezTo>
                    <a:pt x="318" y="1118"/>
                    <a:pt x="390" y="1099"/>
                    <a:pt x="468" y="1060"/>
                  </a:cubicBezTo>
                  <a:cubicBezTo>
                    <a:pt x="701" y="893"/>
                    <a:pt x="868" y="593"/>
                    <a:pt x="868" y="293"/>
                  </a:cubicBezTo>
                  <a:cubicBezTo>
                    <a:pt x="868" y="106"/>
                    <a:pt x="786" y="1"/>
                    <a:pt x="656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913" name="Google Shape;391;p41">
              <a:extLst>
                <a:ext uri="{FF2B5EF4-FFF2-40B4-BE49-F238E27FC236}">
                  <a16:creationId xmlns:a16="http://schemas.microsoft.com/office/drawing/2014/main" id="{14395ED1-B29F-9BCA-9F7B-BD1E5E28AD0D}"/>
                </a:ext>
              </a:extLst>
            </p:cNvPr>
            <p:cNvSpPr/>
            <p:nvPr/>
          </p:nvSpPr>
          <p:spPr>
            <a:xfrm>
              <a:off x="4481700" y="2114650"/>
              <a:ext cx="20875" cy="27975"/>
            </a:xfrm>
            <a:custGeom>
              <a:avLst/>
              <a:gdLst/>
              <a:ahLst/>
              <a:cxnLst/>
              <a:rect l="l" t="t" r="r" b="b"/>
              <a:pathLst>
                <a:path w="835" h="1119" extrusionOk="0">
                  <a:moveTo>
                    <a:pt x="597" y="1"/>
                  </a:moveTo>
                  <a:cubicBezTo>
                    <a:pt x="537" y="1"/>
                    <a:pt x="471" y="20"/>
                    <a:pt x="401" y="59"/>
                  </a:cubicBezTo>
                  <a:cubicBezTo>
                    <a:pt x="167" y="226"/>
                    <a:pt x="1" y="493"/>
                    <a:pt x="1" y="793"/>
                  </a:cubicBezTo>
                  <a:cubicBezTo>
                    <a:pt x="1" y="1006"/>
                    <a:pt x="84" y="1118"/>
                    <a:pt x="216" y="1118"/>
                  </a:cubicBezTo>
                  <a:cubicBezTo>
                    <a:pt x="270" y="1118"/>
                    <a:pt x="333" y="1099"/>
                    <a:pt x="401" y="1060"/>
                  </a:cubicBezTo>
                  <a:cubicBezTo>
                    <a:pt x="668" y="893"/>
                    <a:pt x="801" y="593"/>
                    <a:pt x="835" y="293"/>
                  </a:cubicBezTo>
                  <a:cubicBezTo>
                    <a:pt x="835" y="106"/>
                    <a:pt x="736" y="1"/>
                    <a:pt x="597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914" name="Google Shape;392;p41">
              <a:extLst>
                <a:ext uri="{FF2B5EF4-FFF2-40B4-BE49-F238E27FC236}">
                  <a16:creationId xmlns:a16="http://schemas.microsoft.com/office/drawing/2014/main" id="{B39D5F8B-EB11-6AC5-C0DC-5814F2CD6E78}"/>
                </a:ext>
              </a:extLst>
            </p:cNvPr>
            <p:cNvSpPr/>
            <p:nvPr/>
          </p:nvSpPr>
          <p:spPr>
            <a:xfrm>
              <a:off x="4565925" y="2065475"/>
              <a:ext cx="21725" cy="27950"/>
            </a:xfrm>
            <a:custGeom>
              <a:avLst/>
              <a:gdLst/>
              <a:ahLst/>
              <a:cxnLst/>
              <a:rect l="l" t="t" r="r" b="b"/>
              <a:pathLst>
                <a:path w="869" h="1118" extrusionOk="0">
                  <a:moveTo>
                    <a:pt x="614" y="0"/>
                  </a:moveTo>
                  <a:cubicBezTo>
                    <a:pt x="551" y="0"/>
                    <a:pt x="479" y="19"/>
                    <a:pt x="401" y="58"/>
                  </a:cubicBezTo>
                  <a:cubicBezTo>
                    <a:pt x="168" y="225"/>
                    <a:pt x="1" y="525"/>
                    <a:pt x="1" y="826"/>
                  </a:cubicBezTo>
                  <a:cubicBezTo>
                    <a:pt x="1" y="1013"/>
                    <a:pt x="83" y="1118"/>
                    <a:pt x="212" y="1118"/>
                  </a:cubicBezTo>
                  <a:cubicBezTo>
                    <a:pt x="268" y="1118"/>
                    <a:pt x="331" y="1099"/>
                    <a:pt x="401" y="1059"/>
                  </a:cubicBezTo>
                  <a:cubicBezTo>
                    <a:pt x="668" y="892"/>
                    <a:pt x="835" y="625"/>
                    <a:pt x="868" y="325"/>
                  </a:cubicBezTo>
                  <a:cubicBezTo>
                    <a:pt x="868" y="113"/>
                    <a:pt x="768" y="0"/>
                    <a:pt x="61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915" name="Google Shape;393;p41">
              <a:extLst>
                <a:ext uri="{FF2B5EF4-FFF2-40B4-BE49-F238E27FC236}">
                  <a16:creationId xmlns:a16="http://schemas.microsoft.com/office/drawing/2014/main" id="{948E9703-45CB-FB64-4CA3-E190A7C10C52}"/>
                </a:ext>
              </a:extLst>
            </p:cNvPr>
            <p:cNvSpPr/>
            <p:nvPr/>
          </p:nvSpPr>
          <p:spPr>
            <a:xfrm>
              <a:off x="4650150" y="2065475"/>
              <a:ext cx="21725" cy="27950"/>
            </a:xfrm>
            <a:custGeom>
              <a:avLst/>
              <a:gdLst/>
              <a:ahLst/>
              <a:cxnLst/>
              <a:rect l="l" t="t" r="r" b="b"/>
              <a:pathLst>
                <a:path w="869" h="1118" extrusionOk="0">
                  <a:moveTo>
                    <a:pt x="653" y="0"/>
                  </a:moveTo>
                  <a:cubicBezTo>
                    <a:pt x="598" y="0"/>
                    <a:pt x="536" y="19"/>
                    <a:pt x="468" y="58"/>
                  </a:cubicBezTo>
                  <a:cubicBezTo>
                    <a:pt x="201" y="225"/>
                    <a:pt x="34" y="492"/>
                    <a:pt x="1" y="826"/>
                  </a:cubicBezTo>
                  <a:cubicBezTo>
                    <a:pt x="1" y="1013"/>
                    <a:pt x="99" y="1118"/>
                    <a:pt x="250" y="1118"/>
                  </a:cubicBezTo>
                  <a:cubicBezTo>
                    <a:pt x="315" y="1118"/>
                    <a:pt x="388" y="1099"/>
                    <a:pt x="468" y="1059"/>
                  </a:cubicBezTo>
                  <a:cubicBezTo>
                    <a:pt x="701" y="892"/>
                    <a:pt x="868" y="625"/>
                    <a:pt x="868" y="325"/>
                  </a:cubicBezTo>
                  <a:cubicBezTo>
                    <a:pt x="868" y="113"/>
                    <a:pt x="784" y="0"/>
                    <a:pt x="653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916" name="Google Shape;394;p41">
              <a:extLst>
                <a:ext uri="{FF2B5EF4-FFF2-40B4-BE49-F238E27FC236}">
                  <a16:creationId xmlns:a16="http://schemas.microsoft.com/office/drawing/2014/main" id="{9733ACC9-D32F-2574-9C69-A947ACF49105}"/>
                </a:ext>
              </a:extLst>
            </p:cNvPr>
            <p:cNvSpPr/>
            <p:nvPr/>
          </p:nvSpPr>
          <p:spPr>
            <a:xfrm>
              <a:off x="3218300" y="2077775"/>
              <a:ext cx="1446900" cy="884825"/>
            </a:xfrm>
            <a:custGeom>
              <a:avLst/>
              <a:gdLst/>
              <a:ahLst/>
              <a:cxnLst/>
              <a:rect l="l" t="t" r="r" b="b"/>
              <a:pathLst>
                <a:path w="57876" h="35393" extrusionOk="0">
                  <a:moveTo>
                    <a:pt x="54273" y="0"/>
                  </a:moveTo>
                  <a:lnTo>
                    <a:pt x="50937" y="1935"/>
                  </a:lnTo>
                  <a:lnTo>
                    <a:pt x="47501" y="1935"/>
                  </a:lnTo>
                  <a:lnTo>
                    <a:pt x="44132" y="3903"/>
                  </a:lnTo>
                  <a:lnTo>
                    <a:pt x="44099" y="3903"/>
                  </a:lnTo>
                  <a:lnTo>
                    <a:pt x="40796" y="7739"/>
                  </a:lnTo>
                  <a:lnTo>
                    <a:pt x="37461" y="3903"/>
                  </a:lnTo>
                  <a:cubicBezTo>
                    <a:pt x="37461" y="3903"/>
                    <a:pt x="37427" y="3869"/>
                    <a:pt x="37394" y="3869"/>
                  </a:cubicBezTo>
                  <a:cubicBezTo>
                    <a:pt x="37327" y="3869"/>
                    <a:pt x="37294" y="3903"/>
                    <a:pt x="37294" y="3936"/>
                  </a:cubicBezTo>
                  <a:lnTo>
                    <a:pt x="33958" y="11708"/>
                  </a:lnTo>
                  <a:lnTo>
                    <a:pt x="30556" y="11708"/>
                  </a:lnTo>
                  <a:lnTo>
                    <a:pt x="27187" y="14644"/>
                  </a:lnTo>
                  <a:lnTo>
                    <a:pt x="23818" y="15611"/>
                  </a:lnTo>
                  <a:cubicBezTo>
                    <a:pt x="23784" y="15611"/>
                    <a:pt x="23784" y="15645"/>
                    <a:pt x="23751" y="15645"/>
                  </a:cubicBezTo>
                  <a:lnTo>
                    <a:pt x="20382" y="19547"/>
                  </a:lnTo>
                  <a:lnTo>
                    <a:pt x="17013" y="22483"/>
                  </a:lnTo>
                  <a:lnTo>
                    <a:pt x="13677" y="23450"/>
                  </a:lnTo>
                  <a:lnTo>
                    <a:pt x="10341" y="21515"/>
                  </a:lnTo>
                  <a:cubicBezTo>
                    <a:pt x="10325" y="21499"/>
                    <a:pt x="10308" y="21490"/>
                    <a:pt x="10295" y="21490"/>
                  </a:cubicBezTo>
                  <a:cubicBezTo>
                    <a:pt x="10283" y="21490"/>
                    <a:pt x="10275" y="21499"/>
                    <a:pt x="10275" y="21515"/>
                  </a:cubicBezTo>
                  <a:cubicBezTo>
                    <a:pt x="10241" y="21515"/>
                    <a:pt x="10208" y="21515"/>
                    <a:pt x="10208" y="21549"/>
                  </a:cubicBezTo>
                  <a:lnTo>
                    <a:pt x="6839" y="28587"/>
                  </a:lnTo>
                  <a:lnTo>
                    <a:pt x="3503" y="29321"/>
                  </a:lnTo>
                  <a:cubicBezTo>
                    <a:pt x="3470" y="29321"/>
                    <a:pt x="3470" y="29321"/>
                    <a:pt x="3436" y="29354"/>
                  </a:cubicBezTo>
                  <a:lnTo>
                    <a:pt x="34" y="35225"/>
                  </a:lnTo>
                  <a:cubicBezTo>
                    <a:pt x="1" y="35292"/>
                    <a:pt x="34" y="35359"/>
                    <a:pt x="67" y="35392"/>
                  </a:cubicBezTo>
                  <a:lnTo>
                    <a:pt x="134" y="35392"/>
                  </a:lnTo>
                  <a:cubicBezTo>
                    <a:pt x="167" y="35359"/>
                    <a:pt x="201" y="35325"/>
                    <a:pt x="201" y="35292"/>
                  </a:cubicBezTo>
                  <a:lnTo>
                    <a:pt x="3570" y="29454"/>
                  </a:lnTo>
                  <a:lnTo>
                    <a:pt x="6906" y="28754"/>
                  </a:lnTo>
                  <a:cubicBezTo>
                    <a:pt x="6939" y="28754"/>
                    <a:pt x="6972" y="28721"/>
                    <a:pt x="6972" y="28721"/>
                  </a:cubicBezTo>
                  <a:lnTo>
                    <a:pt x="10308" y="21716"/>
                  </a:lnTo>
                  <a:lnTo>
                    <a:pt x="13610" y="23617"/>
                  </a:lnTo>
                  <a:lnTo>
                    <a:pt x="13710" y="23617"/>
                  </a:lnTo>
                  <a:lnTo>
                    <a:pt x="17079" y="22650"/>
                  </a:lnTo>
                  <a:lnTo>
                    <a:pt x="17113" y="22616"/>
                  </a:lnTo>
                  <a:lnTo>
                    <a:pt x="20515" y="19681"/>
                  </a:lnTo>
                  <a:lnTo>
                    <a:pt x="23884" y="15778"/>
                  </a:lnTo>
                  <a:lnTo>
                    <a:pt x="27253" y="14811"/>
                  </a:lnTo>
                  <a:lnTo>
                    <a:pt x="27287" y="14811"/>
                  </a:lnTo>
                  <a:lnTo>
                    <a:pt x="30689" y="11942"/>
                  </a:lnTo>
                  <a:lnTo>
                    <a:pt x="34025" y="11942"/>
                  </a:lnTo>
                  <a:cubicBezTo>
                    <a:pt x="34058" y="11942"/>
                    <a:pt x="34092" y="11909"/>
                    <a:pt x="34125" y="11875"/>
                  </a:cubicBezTo>
                  <a:lnTo>
                    <a:pt x="37461" y="4203"/>
                  </a:lnTo>
                  <a:lnTo>
                    <a:pt x="40730" y="7972"/>
                  </a:lnTo>
                  <a:cubicBezTo>
                    <a:pt x="40746" y="8006"/>
                    <a:pt x="40771" y="8022"/>
                    <a:pt x="40801" y="8022"/>
                  </a:cubicBezTo>
                  <a:cubicBezTo>
                    <a:pt x="40830" y="8022"/>
                    <a:pt x="40863" y="8006"/>
                    <a:pt x="40896" y="7972"/>
                  </a:cubicBezTo>
                  <a:lnTo>
                    <a:pt x="44266" y="4070"/>
                  </a:lnTo>
                  <a:lnTo>
                    <a:pt x="47635" y="2135"/>
                  </a:lnTo>
                  <a:lnTo>
                    <a:pt x="51037" y="2135"/>
                  </a:lnTo>
                  <a:lnTo>
                    <a:pt x="54373" y="200"/>
                  </a:lnTo>
                  <a:lnTo>
                    <a:pt x="57742" y="200"/>
                  </a:lnTo>
                  <a:cubicBezTo>
                    <a:pt x="57875" y="200"/>
                    <a:pt x="57875" y="0"/>
                    <a:pt x="57742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917" name="Google Shape;395;p41">
              <a:extLst>
                <a:ext uri="{FF2B5EF4-FFF2-40B4-BE49-F238E27FC236}">
                  <a16:creationId xmlns:a16="http://schemas.microsoft.com/office/drawing/2014/main" id="{85648AF4-CAFB-2043-A3D4-9F38FD281B3D}"/>
                </a:ext>
              </a:extLst>
            </p:cNvPr>
            <p:cNvSpPr/>
            <p:nvPr/>
          </p:nvSpPr>
          <p:spPr>
            <a:xfrm>
              <a:off x="3210800" y="2945400"/>
              <a:ext cx="20875" cy="28500"/>
            </a:xfrm>
            <a:custGeom>
              <a:avLst/>
              <a:gdLst/>
              <a:ahLst/>
              <a:cxnLst/>
              <a:rect l="l" t="t" r="r" b="b"/>
              <a:pathLst>
                <a:path w="835" h="1140" extrusionOk="0">
                  <a:moveTo>
                    <a:pt x="605" y="1"/>
                  </a:moveTo>
                  <a:cubicBezTo>
                    <a:pt x="554" y="1"/>
                    <a:pt x="497" y="17"/>
                    <a:pt x="434" y="53"/>
                  </a:cubicBezTo>
                  <a:cubicBezTo>
                    <a:pt x="167" y="220"/>
                    <a:pt x="34" y="520"/>
                    <a:pt x="0" y="820"/>
                  </a:cubicBezTo>
                  <a:cubicBezTo>
                    <a:pt x="0" y="1016"/>
                    <a:pt x="108" y="1140"/>
                    <a:pt x="257" y="1140"/>
                  </a:cubicBezTo>
                  <a:cubicBezTo>
                    <a:pt x="311" y="1140"/>
                    <a:pt x="371" y="1123"/>
                    <a:pt x="434" y="1087"/>
                  </a:cubicBezTo>
                  <a:cubicBezTo>
                    <a:pt x="668" y="887"/>
                    <a:pt x="834" y="620"/>
                    <a:pt x="834" y="320"/>
                  </a:cubicBezTo>
                  <a:cubicBezTo>
                    <a:pt x="834" y="125"/>
                    <a:pt x="745" y="1"/>
                    <a:pt x="6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918" name="Google Shape;396;p41">
              <a:extLst>
                <a:ext uri="{FF2B5EF4-FFF2-40B4-BE49-F238E27FC236}">
                  <a16:creationId xmlns:a16="http://schemas.microsoft.com/office/drawing/2014/main" id="{8D44395C-D767-8BC7-599A-C2FE846D5AC8}"/>
                </a:ext>
              </a:extLst>
            </p:cNvPr>
            <p:cNvSpPr/>
            <p:nvPr/>
          </p:nvSpPr>
          <p:spPr>
            <a:xfrm>
              <a:off x="3295850" y="2798950"/>
              <a:ext cx="21725" cy="28175"/>
            </a:xfrm>
            <a:custGeom>
              <a:avLst/>
              <a:gdLst/>
              <a:ahLst/>
              <a:cxnLst/>
              <a:rect l="l" t="t" r="r" b="b"/>
              <a:pathLst>
                <a:path w="869" h="1127" extrusionOk="0">
                  <a:moveTo>
                    <a:pt x="633" y="0"/>
                  </a:moveTo>
                  <a:cubicBezTo>
                    <a:pt x="573" y="0"/>
                    <a:pt x="505" y="23"/>
                    <a:pt x="434" y="74"/>
                  </a:cubicBezTo>
                  <a:cubicBezTo>
                    <a:pt x="168" y="240"/>
                    <a:pt x="1" y="507"/>
                    <a:pt x="1" y="808"/>
                  </a:cubicBezTo>
                  <a:cubicBezTo>
                    <a:pt x="1" y="1003"/>
                    <a:pt x="90" y="1127"/>
                    <a:pt x="243" y="1127"/>
                  </a:cubicBezTo>
                  <a:cubicBezTo>
                    <a:pt x="299" y="1127"/>
                    <a:pt x="363" y="1110"/>
                    <a:pt x="434" y="1074"/>
                  </a:cubicBezTo>
                  <a:cubicBezTo>
                    <a:pt x="668" y="908"/>
                    <a:pt x="835" y="607"/>
                    <a:pt x="868" y="307"/>
                  </a:cubicBezTo>
                  <a:cubicBezTo>
                    <a:pt x="868" y="121"/>
                    <a:pt x="771" y="0"/>
                    <a:pt x="6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919" name="Google Shape;397;p41">
              <a:extLst>
                <a:ext uri="{FF2B5EF4-FFF2-40B4-BE49-F238E27FC236}">
                  <a16:creationId xmlns:a16="http://schemas.microsoft.com/office/drawing/2014/main" id="{AAB4BD95-F97C-948C-E784-D8AAF4950530}"/>
                </a:ext>
              </a:extLst>
            </p:cNvPr>
            <p:cNvSpPr/>
            <p:nvPr/>
          </p:nvSpPr>
          <p:spPr>
            <a:xfrm>
              <a:off x="3379250" y="2780875"/>
              <a:ext cx="23375" cy="28175"/>
            </a:xfrm>
            <a:custGeom>
              <a:avLst/>
              <a:gdLst/>
              <a:ahLst/>
              <a:cxnLst/>
              <a:rect l="l" t="t" r="r" b="b"/>
              <a:pathLst>
                <a:path w="935" h="1127" extrusionOk="0">
                  <a:moveTo>
                    <a:pt x="657" y="0"/>
                  </a:moveTo>
                  <a:cubicBezTo>
                    <a:pt x="498" y="0"/>
                    <a:pt x="301" y="150"/>
                    <a:pt x="167" y="363"/>
                  </a:cubicBezTo>
                  <a:cubicBezTo>
                    <a:pt x="1" y="663"/>
                    <a:pt x="1" y="997"/>
                    <a:pt x="167" y="1097"/>
                  </a:cubicBezTo>
                  <a:cubicBezTo>
                    <a:pt x="200" y="1117"/>
                    <a:pt x="237" y="1126"/>
                    <a:pt x="276" y="1126"/>
                  </a:cubicBezTo>
                  <a:cubicBezTo>
                    <a:pt x="435" y="1126"/>
                    <a:pt x="634" y="971"/>
                    <a:pt x="768" y="730"/>
                  </a:cubicBezTo>
                  <a:cubicBezTo>
                    <a:pt x="935" y="430"/>
                    <a:pt x="935" y="130"/>
                    <a:pt x="768" y="29"/>
                  </a:cubicBezTo>
                  <a:cubicBezTo>
                    <a:pt x="734" y="9"/>
                    <a:pt x="697" y="0"/>
                    <a:pt x="6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920" name="Google Shape;398;p41">
              <a:extLst>
                <a:ext uri="{FF2B5EF4-FFF2-40B4-BE49-F238E27FC236}">
                  <a16:creationId xmlns:a16="http://schemas.microsoft.com/office/drawing/2014/main" id="{1DECB30D-069D-BF6C-B83D-BE15F483CB9F}"/>
                </a:ext>
              </a:extLst>
            </p:cNvPr>
            <p:cNvSpPr/>
            <p:nvPr/>
          </p:nvSpPr>
          <p:spPr>
            <a:xfrm>
              <a:off x="3465150" y="2602975"/>
              <a:ext cx="20875" cy="28175"/>
            </a:xfrm>
            <a:custGeom>
              <a:avLst/>
              <a:gdLst/>
              <a:ahLst/>
              <a:cxnLst/>
              <a:rect l="l" t="t" r="r" b="b"/>
              <a:pathLst>
                <a:path w="835" h="1127" extrusionOk="0">
                  <a:moveTo>
                    <a:pt x="614" y="0"/>
                  </a:moveTo>
                  <a:cubicBezTo>
                    <a:pt x="553" y="0"/>
                    <a:pt x="482" y="23"/>
                    <a:pt x="401" y="74"/>
                  </a:cubicBezTo>
                  <a:cubicBezTo>
                    <a:pt x="167" y="241"/>
                    <a:pt x="0" y="507"/>
                    <a:pt x="0" y="808"/>
                  </a:cubicBezTo>
                  <a:cubicBezTo>
                    <a:pt x="0" y="1003"/>
                    <a:pt x="90" y="1127"/>
                    <a:pt x="229" y="1127"/>
                  </a:cubicBezTo>
                  <a:cubicBezTo>
                    <a:pt x="280" y="1127"/>
                    <a:pt x="338" y="1110"/>
                    <a:pt x="401" y="1074"/>
                  </a:cubicBezTo>
                  <a:cubicBezTo>
                    <a:pt x="667" y="874"/>
                    <a:pt x="834" y="607"/>
                    <a:pt x="834" y="307"/>
                  </a:cubicBezTo>
                  <a:cubicBezTo>
                    <a:pt x="834" y="121"/>
                    <a:pt x="753" y="0"/>
                    <a:pt x="6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921" name="Google Shape;399;p41">
              <a:extLst>
                <a:ext uri="{FF2B5EF4-FFF2-40B4-BE49-F238E27FC236}">
                  <a16:creationId xmlns:a16="http://schemas.microsoft.com/office/drawing/2014/main" id="{85E14959-FDEE-EA72-6B92-4A8303835C76}"/>
                </a:ext>
              </a:extLst>
            </p:cNvPr>
            <p:cNvSpPr/>
            <p:nvPr/>
          </p:nvSpPr>
          <p:spPr>
            <a:xfrm>
              <a:off x="3550200" y="2652175"/>
              <a:ext cx="20875" cy="28325"/>
            </a:xfrm>
            <a:custGeom>
              <a:avLst/>
              <a:gdLst/>
              <a:ahLst/>
              <a:cxnLst/>
              <a:rect l="l" t="t" r="r" b="b"/>
              <a:pathLst>
                <a:path w="835" h="1133" extrusionOk="0">
                  <a:moveTo>
                    <a:pt x="600" y="0"/>
                  </a:moveTo>
                  <a:cubicBezTo>
                    <a:pt x="540" y="0"/>
                    <a:pt x="472" y="23"/>
                    <a:pt x="401" y="74"/>
                  </a:cubicBezTo>
                  <a:cubicBezTo>
                    <a:pt x="168" y="241"/>
                    <a:pt x="1" y="507"/>
                    <a:pt x="1" y="808"/>
                  </a:cubicBezTo>
                  <a:cubicBezTo>
                    <a:pt x="1" y="1020"/>
                    <a:pt x="84" y="1133"/>
                    <a:pt x="216" y="1133"/>
                  </a:cubicBezTo>
                  <a:cubicBezTo>
                    <a:pt x="270" y="1133"/>
                    <a:pt x="333" y="1113"/>
                    <a:pt x="401" y="1075"/>
                  </a:cubicBezTo>
                  <a:cubicBezTo>
                    <a:pt x="668" y="908"/>
                    <a:pt x="801" y="608"/>
                    <a:pt x="835" y="307"/>
                  </a:cubicBezTo>
                  <a:cubicBezTo>
                    <a:pt x="835" y="121"/>
                    <a:pt x="738" y="0"/>
                    <a:pt x="6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922" name="Google Shape;400;p41">
              <a:extLst>
                <a:ext uri="{FF2B5EF4-FFF2-40B4-BE49-F238E27FC236}">
                  <a16:creationId xmlns:a16="http://schemas.microsoft.com/office/drawing/2014/main" id="{A761E9CB-04EB-FAF1-7C3F-7DEE46E1AB44}"/>
                </a:ext>
              </a:extLst>
            </p:cNvPr>
            <p:cNvSpPr/>
            <p:nvPr/>
          </p:nvSpPr>
          <p:spPr>
            <a:xfrm>
              <a:off x="3634425" y="2627675"/>
              <a:ext cx="20875" cy="28200"/>
            </a:xfrm>
            <a:custGeom>
              <a:avLst/>
              <a:gdLst/>
              <a:ahLst/>
              <a:cxnLst/>
              <a:rect l="l" t="t" r="r" b="b"/>
              <a:pathLst>
                <a:path w="835" h="1128" extrusionOk="0">
                  <a:moveTo>
                    <a:pt x="606" y="1"/>
                  </a:moveTo>
                  <a:cubicBezTo>
                    <a:pt x="555" y="1"/>
                    <a:pt x="497" y="17"/>
                    <a:pt x="434" y="53"/>
                  </a:cubicBezTo>
                  <a:cubicBezTo>
                    <a:pt x="168" y="220"/>
                    <a:pt x="1" y="520"/>
                    <a:pt x="1" y="820"/>
                  </a:cubicBezTo>
                  <a:cubicBezTo>
                    <a:pt x="1" y="1006"/>
                    <a:pt x="82" y="1127"/>
                    <a:pt x="221" y="1127"/>
                  </a:cubicBezTo>
                  <a:cubicBezTo>
                    <a:pt x="282" y="1127"/>
                    <a:pt x="354" y="1104"/>
                    <a:pt x="434" y="1054"/>
                  </a:cubicBezTo>
                  <a:cubicBezTo>
                    <a:pt x="668" y="887"/>
                    <a:pt x="835" y="620"/>
                    <a:pt x="835" y="320"/>
                  </a:cubicBezTo>
                  <a:cubicBezTo>
                    <a:pt x="835" y="125"/>
                    <a:pt x="745" y="1"/>
                    <a:pt x="6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923" name="Google Shape;401;p41">
              <a:extLst>
                <a:ext uri="{FF2B5EF4-FFF2-40B4-BE49-F238E27FC236}">
                  <a16:creationId xmlns:a16="http://schemas.microsoft.com/office/drawing/2014/main" id="{0A7D9E82-37D1-B7BF-3158-27824D6BC3BC}"/>
                </a:ext>
              </a:extLst>
            </p:cNvPr>
            <p:cNvSpPr/>
            <p:nvPr/>
          </p:nvSpPr>
          <p:spPr>
            <a:xfrm>
              <a:off x="3719500" y="2554300"/>
              <a:ext cx="20875" cy="28500"/>
            </a:xfrm>
            <a:custGeom>
              <a:avLst/>
              <a:gdLst/>
              <a:ahLst/>
              <a:cxnLst/>
              <a:rect l="l" t="t" r="r" b="b"/>
              <a:pathLst>
                <a:path w="835" h="1140" extrusionOk="0">
                  <a:moveTo>
                    <a:pt x="578" y="0"/>
                  </a:moveTo>
                  <a:cubicBezTo>
                    <a:pt x="523" y="0"/>
                    <a:pt x="463" y="17"/>
                    <a:pt x="401" y="53"/>
                  </a:cubicBezTo>
                  <a:cubicBezTo>
                    <a:pt x="167" y="253"/>
                    <a:pt x="0" y="520"/>
                    <a:pt x="0" y="820"/>
                  </a:cubicBezTo>
                  <a:cubicBezTo>
                    <a:pt x="0" y="1015"/>
                    <a:pt x="90" y="1139"/>
                    <a:pt x="229" y="1139"/>
                  </a:cubicBezTo>
                  <a:cubicBezTo>
                    <a:pt x="280" y="1139"/>
                    <a:pt x="338" y="1123"/>
                    <a:pt x="401" y="1087"/>
                  </a:cubicBezTo>
                  <a:cubicBezTo>
                    <a:pt x="667" y="887"/>
                    <a:pt x="834" y="620"/>
                    <a:pt x="834" y="320"/>
                  </a:cubicBezTo>
                  <a:cubicBezTo>
                    <a:pt x="834" y="124"/>
                    <a:pt x="727" y="0"/>
                    <a:pt x="5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924" name="Google Shape;402;p41">
              <a:extLst>
                <a:ext uri="{FF2B5EF4-FFF2-40B4-BE49-F238E27FC236}">
                  <a16:creationId xmlns:a16="http://schemas.microsoft.com/office/drawing/2014/main" id="{1B33703A-1266-33A4-5793-1E411C0BF8C5}"/>
                </a:ext>
              </a:extLst>
            </p:cNvPr>
            <p:cNvSpPr/>
            <p:nvPr/>
          </p:nvSpPr>
          <p:spPr>
            <a:xfrm>
              <a:off x="3803725" y="2457025"/>
              <a:ext cx="20875" cy="28200"/>
            </a:xfrm>
            <a:custGeom>
              <a:avLst/>
              <a:gdLst/>
              <a:ahLst/>
              <a:cxnLst/>
              <a:rect l="l" t="t" r="r" b="b"/>
              <a:pathLst>
                <a:path w="835" h="1128" extrusionOk="0">
                  <a:moveTo>
                    <a:pt x="625" y="1"/>
                  </a:moveTo>
                  <a:cubicBezTo>
                    <a:pt x="569" y="1"/>
                    <a:pt x="505" y="24"/>
                    <a:pt x="434" y="74"/>
                  </a:cubicBezTo>
                  <a:cubicBezTo>
                    <a:pt x="167" y="241"/>
                    <a:pt x="0" y="508"/>
                    <a:pt x="0" y="808"/>
                  </a:cubicBezTo>
                  <a:cubicBezTo>
                    <a:pt x="0" y="1003"/>
                    <a:pt x="90" y="1127"/>
                    <a:pt x="242" y="1127"/>
                  </a:cubicBezTo>
                  <a:cubicBezTo>
                    <a:pt x="298" y="1127"/>
                    <a:pt x="362" y="1111"/>
                    <a:pt x="434" y="1075"/>
                  </a:cubicBezTo>
                  <a:cubicBezTo>
                    <a:pt x="667" y="875"/>
                    <a:pt x="834" y="608"/>
                    <a:pt x="834" y="308"/>
                  </a:cubicBezTo>
                  <a:cubicBezTo>
                    <a:pt x="834" y="122"/>
                    <a:pt x="753" y="1"/>
                    <a:pt x="6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925" name="Google Shape;403;p41">
              <a:extLst>
                <a:ext uri="{FF2B5EF4-FFF2-40B4-BE49-F238E27FC236}">
                  <a16:creationId xmlns:a16="http://schemas.microsoft.com/office/drawing/2014/main" id="{2549A07D-C9E3-8B7E-A816-66E34E51F39F}"/>
                </a:ext>
              </a:extLst>
            </p:cNvPr>
            <p:cNvSpPr/>
            <p:nvPr/>
          </p:nvSpPr>
          <p:spPr>
            <a:xfrm>
              <a:off x="3888775" y="2432375"/>
              <a:ext cx="20875" cy="27975"/>
            </a:xfrm>
            <a:custGeom>
              <a:avLst/>
              <a:gdLst/>
              <a:ahLst/>
              <a:cxnLst/>
              <a:rect l="l" t="t" r="r" b="b"/>
              <a:pathLst>
                <a:path w="835" h="1119" extrusionOk="0">
                  <a:moveTo>
                    <a:pt x="597" y="1"/>
                  </a:moveTo>
                  <a:cubicBezTo>
                    <a:pt x="537" y="1"/>
                    <a:pt x="471" y="20"/>
                    <a:pt x="401" y="60"/>
                  </a:cubicBezTo>
                  <a:cubicBezTo>
                    <a:pt x="168" y="226"/>
                    <a:pt x="1" y="493"/>
                    <a:pt x="1" y="793"/>
                  </a:cubicBezTo>
                  <a:cubicBezTo>
                    <a:pt x="1" y="1006"/>
                    <a:pt x="84" y="1118"/>
                    <a:pt x="216" y="1118"/>
                  </a:cubicBezTo>
                  <a:cubicBezTo>
                    <a:pt x="270" y="1118"/>
                    <a:pt x="333" y="1099"/>
                    <a:pt x="401" y="1060"/>
                  </a:cubicBezTo>
                  <a:cubicBezTo>
                    <a:pt x="668" y="893"/>
                    <a:pt x="801" y="593"/>
                    <a:pt x="835" y="293"/>
                  </a:cubicBezTo>
                  <a:cubicBezTo>
                    <a:pt x="835" y="106"/>
                    <a:pt x="736" y="1"/>
                    <a:pt x="5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926" name="Google Shape;404;p41">
              <a:extLst>
                <a:ext uri="{FF2B5EF4-FFF2-40B4-BE49-F238E27FC236}">
                  <a16:creationId xmlns:a16="http://schemas.microsoft.com/office/drawing/2014/main" id="{CCBF774D-E41B-70DA-5895-2DA6F06677F2}"/>
                </a:ext>
              </a:extLst>
            </p:cNvPr>
            <p:cNvSpPr/>
            <p:nvPr/>
          </p:nvSpPr>
          <p:spPr>
            <a:xfrm>
              <a:off x="3973850" y="2359000"/>
              <a:ext cx="20875" cy="27950"/>
            </a:xfrm>
            <a:custGeom>
              <a:avLst/>
              <a:gdLst/>
              <a:ahLst/>
              <a:cxnLst/>
              <a:rect l="l" t="t" r="r" b="b"/>
              <a:pathLst>
                <a:path w="835" h="1118" extrusionOk="0">
                  <a:moveTo>
                    <a:pt x="596" y="0"/>
                  </a:moveTo>
                  <a:cubicBezTo>
                    <a:pt x="537" y="0"/>
                    <a:pt x="470" y="19"/>
                    <a:pt x="400" y="59"/>
                  </a:cubicBezTo>
                  <a:cubicBezTo>
                    <a:pt x="167" y="226"/>
                    <a:pt x="0" y="493"/>
                    <a:pt x="0" y="793"/>
                  </a:cubicBezTo>
                  <a:cubicBezTo>
                    <a:pt x="0" y="1006"/>
                    <a:pt x="84" y="1118"/>
                    <a:pt x="216" y="1118"/>
                  </a:cubicBezTo>
                  <a:cubicBezTo>
                    <a:pt x="270" y="1118"/>
                    <a:pt x="332" y="1099"/>
                    <a:pt x="400" y="1060"/>
                  </a:cubicBezTo>
                  <a:cubicBezTo>
                    <a:pt x="634" y="893"/>
                    <a:pt x="801" y="593"/>
                    <a:pt x="834" y="293"/>
                  </a:cubicBezTo>
                  <a:cubicBezTo>
                    <a:pt x="834" y="105"/>
                    <a:pt x="736" y="0"/>
                    <a:pt x="59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927" name="Google Shape;405;p41">
              <a:extLst>
                <a:ext uri="{FF2B5EF4-FFF2-40B4-BE49-F238E27FC236}">
                  <a16:creationId xmlns:a16="http://schemas.microsoft.com/office/drawing/2014/main" id="{734098F0-2F97-2C39-27DF-F247698A0363}"/>
                </a:ext>
              </a:extLst>
            </p:cNvPr>
            <p:cNvSpPr/>
            <p:nvPr/>
          </p:nvSpPr>
          <p:spPr>
            <a:xfrm>
              <a:off x="4058075" y="2359000"/>
              <a:ext cx="20875" cy="27950"/>
            </a:xfrm>
            <a:custGeom>
              <a:avLst/>
              <a:gdLst/>
              <a:ahLst/>
              <a:cxnLst/>
              <a:rect l="l" t="t" r="r" b="b"/>
              <a:pathLst>
                <a:path w="835" h="1118" extrusionOk="0">
                  <a:moveTo>
                    <a:pt x="611" y="0"/>
                  </a:moveTo>
                  <a:cubicBezTo>
                    <a:pt x="551" y="0"/>
                    <a:pt x="480" y="19"/>
                    <a:pt x="401" y="59"/>
                  </a:cubicBezTo>
                  <a:cubicBezTo>
                    <a:pt x="167" y="226"/>
                    <a:pt x="0" y="493"/>
                    <a:pt x="0" y="793"/>
                  </a:cubicBezTo>
                  <a:cubicBezTo>
                    <a:pt x="0" y="1006"/>
                    <a:pt x="84" y="1118"/>
                    <a:pt x="216" y="1118"/>
                  </a:cubicBezTo>
                  <a:cubicBezTo>
                    <a:pt x="270" y="1118"/>
                    <a:pt x="332" y="1099"/>
                    <a:pt x="401" y="1060"/>
                  </a:cubicBezTo>
                  <a:cubicBezTo>
                    <a:pt x="667" y="893"/>
                    <a:pt x="801" y="593"/>
                    <a:pt x="834" y="293"/>
                  </a:cubicBezTo>
                  <a:cubicBezTo>
                    <a:pt x="834" y="105"/>
                    <a:pt x="752" y="0"/>
                    <a:pt x="6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928" name="Google Shape;406;p41">
              <a:extLst>
                <a:ext uri="{FF2B5EF4-FFF2-40B4-BE49-F238E27FC236}">
                  <a16:creationId xmlns:a16="http://schemas.microsoft.com/office/drawing/2014/main" id="{C62F695B-7779-310E-C86D-E4686739992D}"/>
                </a:ext>
              </a:extLst>
            </p:cNvPr>
            <p:cNvSpPr/>
            <p:nvPr/>
          </p:nvSpPr>
          <p:spPr>
            <a:xfrm>
              <a:off x="4142300" y="2163175"/>
              <a:ext cx="20875" cy="28200"/>
            </a:xfrm>
            <a:custGeom>
              <a:avLst/>
              <a:gdLst/>
              <a:ahLst/>
              <a:cxnLst/>
              <a:rect l="l" t="t" r="r" b="b"/>
              <a:pathLst>
                <a:path w="835" h="1128" extrusionOk="0">
                  <a:moveTo>
                    <a:pt x="605" y="1"/>
                  </a:moveTo>
                  <a:cubicBezTo>
                    <a:pt x="554" y="1"/>
                    <a:pt x="497" y="17"/>
                    <a:pt x="434" y="53"/>
                  </a:cubicBezTo>
                  <a:cubicBezTo>
                    <a:pt x="167" y="220"/>
                    <a:pt x="34" y="520"/>
                    <a:pt x="0" y="820"/>
                  </a:cubicBezTo>
                  <a:cubicBezTo>
                    <a:pt x="0" y="1006"/>
                    <a:pt x="97" y="1127"/>
                    <a:pt x="235" y="1127"/>
                  </a:cubicBezTo>
                  <a:cubicBezTo>
                    <a:pt x="295" y="1127"/>
                    <a:pt x="363" y="1104"/>
                    <a:pt x="434" y="1054"/>
                  </a:cubicBezTo>
                  <a:cubicBezTo>
                    <a:pt x="667" y="887"/>
                    <a:pt x="834" y="620"/>
                    <a:pt x="834" y="320"/>
                  </a:cubicBezTo>
                  <a:cubicBezTo>
                    <a:pt x="834" y="125"/>
                    <a:pt x="745" y="1"/>
                    <a:pt x="6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929" name="Google Shape;407;p41">
              <a:extLst>
                <a:ext uri="{FF2B5EF4-FFF2-40B4-BE49-F238E27FC236}">
                  <a16:creationId xmlns:a16="http://schemas.microsoft.com/office/drawing/2014/main" id="{CB26DC3B-1BF4-73B5-4FA6-70649CC8B850}"/>
                </a:ext>
              </a:extLst>
            </p:cNvPr>
            <p:cNvSpPr/>
            <p:nvPr/>
          </p:nvSpPr>
          <p:spPr>
            <a:xfrm>
              <a:off x="4226525" y="2260600"/>
              <a:ext cx="21700" cy="27950"/>
            </a:xfrm>
            <a:custGeom>
              <a:avLst/>
              <a:gdLst/>
              <a:ahLst/>
              <a:cxnLst/>
              <a:rect l="l" t="t" r="r" b="b"/>
              <a:pathLst>
                <a:path w="868" h="1118" extrusionOk="0">
                  <a:moveTo>
                    <a:pt x="644" y="0"/>
                  </a:moveTo>
                  <a:cubicBezTo>
                    <a:pt x="584" y="0"/>
                    <a:pt x="514" y="19"/>
                    <a:pt x="434" y="59"/>
                  </a:cubicBezTo>
                  <a:cubicBezTo>
                    <a:pt x="201" y="226"/>
                    <a:pt x="34" y="493"/>
                    <a:pt x="0" y="793"/>
                  </a:cubicBezTo>
                  <a:cubicBezTo>
                    <a:pt x="0" y="1005"/>
                    <a:pt x="101" y="1118"/>
                    <a:pt x="242" y="1118"/>
                  </a:cubicBezTo>
                  <a:cubicBezTo>
                    <a:pt x="301" y="1118"/>
                    <a:pt x="366" y="1099"/>
                    <a:pt x="434" y="1060"/>
                  </a:cubicBezTo>
                  <a:cubicBezTo>
                    <a:pt x="701" y="893"/>
                    <a:pt x="868" y="593"/>
                    <a:pt x="868" y="292"/>
                  </a:cubicBezTo>
                  <a:cubicBezTo>
                    <a:pt x="868" y="105"/>
                    <a:pt x="786" y="0"/>
                    <a:pt x="6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930" name="Google Shape;408;p41">
              <a:extLst>
                <a:ext uri="{FF2B5EF4-FFF2-40B4-BE49-F238E27FC236}">
                  <a16:creationId xmlns:a16="http://schemas.microsoft.com/office/drawing/2014/main" id="{171AECF5-B65A-01F4-82BF-BBA6323EDDA6}"/>
                </a:ext>
              </a:extLst>
            </p:cNvPr>
            <p:cNvSpPr/>
            <p:nvPr/>
          </p:nvSpPr>
          <p:spPr>
            <a:xfrm>
              <a:off x="4311575" y="2163175"/>
              <a:ext cx="20875" cy="28200"/>
            </a:xfrm>
            <a:custGeom>
              <a:avLst/>
              <a:gdLst/>
              <a:ahLst/>
              <a:cxnLst/>
              <a:rect l="l" t="t" r="r" b="b"/>
              <a:pathLst>
                <a:path w="835" h="1128" extrusionOk="0">
                  <a:moveTo>
                    <a:pt x="606" y="1"/>
                  </a:moveTo>
                  <a:cubicBezTo>
                    <a:pt x="555" y="1"/>
                    <a:pt x="497" y="17"/>
                    <a:pt x="434" y="53"/>
                  </a:cubicBezTo>
                  <a:cubicBezTo>
                    <a:pt x="168" y="220"/>
                    <a:pt x="34" y="520"/>
                    <a:pt x="1" y="820"/>
                  </a:cubicBezTo>
                  <a:cubicBezTo>
                    <a:pt x="1" y="1006"/>
                    <a:pt x="98" y="1127"/>
                    <a:pt x="236" y="1127"/>
                  </a:cubicBezTo>
                  <a:cubicBezTo>
                    <a:pt x="296" y="1127"/>
                    <a:pt x="364" y="1104"/>
                    <a:pt x="434" y="1054"/>
                  </a:cubicBezTo>
                  <a:cubicBezTo>
                    <a:pt x="668" y="887"/>
                    <a:pt x="835" y="620"/>
                    <a:pt x="835" y="320"/>
                  </a:cubicBezTo>
                  <a:cubicBezTo>
                    <a:pt x="835" y="125"/>
                    <a:pt x="745" y="1"/>
                    <a:pt x="6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931" name="Google Shape;409;p41">
              <a:extLst>
                <a:ext uri="{FF2B5EF4-FFF2-40B4-BE49-F238E27FC236}">
                  <a16:creationId xmlns:a16="http://schemas.microsoft.com/office/drawing/2014/main" id="{3650C5FB-1DDC-88C6-B3F8-C39D6C51E3BF}"/>
                </a:ext>
              </a:extLst>
            </p:cNvPr>
            <p:cNvSpPr/>
            <p:nvPr/>
          </p:nvSpPr>
          <p:spPr>
            <a:xfrm>
              <a:off x="4395800" y="2114650"/>
              <a:ext cx="21725" cy="27975"/>
            </a:xfrm>
            <a:custGeom>
              <a:avLst/>
              <a:gdLst/>
              <a:ahLst/>
              <a:cxnLst/>
              <a:rect l="l" t="t" r="r" b="b"/>
              <a:pathLst>
                <a:path w="869" h="1119" extrusionOk="0">
                  <a:moveTo>
                    <a:pt x="656" y="1"/>
                  </a:moveTo>
                  <a:cubicBezTo>
                    <a:pt x="601" y="1"/>
                    <a:pt x="538" y="20"/>
                    <a:pt x="468" y="59"/>
                  </a:cubicBezTo>
                  <a:cubicBezTo>
                    <a:pt x="201" y="226"/>
                    <a:pt x="34" y="493"/>
                    <a:pt x="1" y="793"/>
                  </a:cubicBezTo>
                  <a:cubicBezTo>
                    <a:pt x="1" y="1006"/>
                    <a:pt x="101" y="1118"/>
                    <a:pt x="255" y="1118"/>
                  </a:cubicBezTo>
                  <a:cubicBezTo>
                    <a:pt x="318" y="1118"/>
                    <a:pt x="390" y="1099"/>
                    <a:pt x="468" y="1060"/>
                  </a:cubicBezTo>
                  <a:cubicBezTo>
                    <a:pt x="701" y="893"/>
                    <a:pt x="868" y="593"/>
                    <a:pt x="868" y="293"/>
                  </a:cubicBezTo>
                  <a:cubicBezTo>
                    <a:pt x="868" y="106"/>
                    <a:pt x="786" y="1"/>
                    <a:pt x="6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932" name="Google Shape;410;p41">
              <a:extLst>
                <a:ext uri="{FF2B5EF4-FFF2-40B4-BE49-F238E27FC236}">
                  <a16:creationId xmlns:a16="http://schemas.microsoft.com/office/drawing/2014/main" id="{5FAF70C9-C3AF-5ED1-1721-D38DA437E326}"/>
                </a:ext>
              </a:extLst>
            </p:cNvPr>
            <p:cNvSpPr/>
            <p:nvPr/>
          </p:nvSpPr>
          <p:spPr>
            <a:xfrm>
              <a:off x="4481700" y="2114650"/>
              <a:ext cx="20875" cy="27975"/>
            </a:xfrm>
            <a:custGeom>
              <a:avLst/>
              <a:gdLst/>
              <a:ahLst/>
              <a:cxnLst/>
              <a:rect l="l" t="t" r="r" b="b"/>
              <a:pathLst>
                <a:path w="835" h="1119" extrusionOk="0">
                  <a:moveTo>
                    <a:pt x="597" y="1"/>
                  </a:moveTo>
                  <a:cubicBezTo>
                    <a:pt x="537" y="1"/>
                    <a:pt x="471" y="20"/>
                    <a:pt x="401" y="59"/>
                  </a:cubicBezTo>
                  <a:cubicBezTo>
                    <a:pt x="167" y="226"/>
                    <a:pt x="1" y="493"/>
                    <a:pt x="1" y="793"/>
                  </a:cubicBezTo>
                  <a:cubicBezTo>
                    <a:pt x="1" y="1006"/>
                    <a:pt x="84" y="1118"/>
                    <a:pt x="216" y="1118"/>
                  </a:cubicBezTo>
                  <a:cubicBezTo>
                    <a:pt x="270" y="1118"/>
                    <a:pt x="333" y="1099"/>
                    <a:pt x="401" y="1060"/>
                  </a:cubicBezTo>
                  <a:cubicBezTo>
                    <a:pt x="668" y="893"/>
                    <a:pt x="801" y="593"/>
                    <a:pt x="835" y="293"/>
                  </a:cubicBezTo>
                  <a:cubicBezTo>
                    <a:pt x="835" y="106"/>
                    <a:pt x="736" y="1"/>
                    <a:pt x="5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933" name="Google Shape;411;p41">
              <a:extLst>
                <a:ext uri="{FF2B5EF4-FFF2-40B4-BE49-F238E27FC236}">
                  <a16:creationId xmlns:a16="http://schemas.microsoft.com/office/drawing/2014/main" id="{1ED011D6-D827-0BB1-A560-F5743467479A}"/>
                </a:ext>
              </a:extLst>
            </p:cNvPr>
            <p:cNvSpPr/>
            <p:nvPr/>
          </p:nvSpPr>
          <p:spPr>
            <a:xfrm>
              <a:off x="4565925" y="2065475"/>
              <a:ext cx="21725" cy="27950"/>
            </a:xfrm>
            <a:custGeom>
              <a:avLst/>
              <a:gdLst/>
              <a:ahLst/>
              <a:cxnLst/>
              <a:rect l="l" t="t" r="r" b="b"/>
              <a:pathLst>
                <a:path w="869" h="1118" extrusionOk="0">
                  <a:moveTo>
                    <a:pt x="614" y="0"/>
                  </a:moveTo>
                  <a:cubicBezTo>
                    <a:pt x="551" y="0"/>
                    <a:pt x="479" y="19"/>
                    <a:pt x="401" y="58"/>
                  </a:cubicBezTo>
                  <a:cubicBezTo>
                    <a:pt x="168" y="225"/>
                    <a:pt x="1" y="525"/>
                    <a:pt x="1" y="826"/>
                  </a:cubicBezTo>
                  <a:cubicBezTo>
                    <a:pt x="1" y="1013"/>
                    <a:pt x="83" y="1118"/>
                    <a:pt x="212" y="1118"/>
                  </a:cubicBezTo>
                  <a:cubicBezTo>
                    <a:pt x="268" y="1118"/>
                    <a:pt x="331" y="1099"/>
                    <a:pt x="401" y="1059"/>
                  </a:cubicBezTo>
                  <a:cubicBezTo>
                    <a:pt x="668" y="892"/>
                    <a:pt x="835" y="625"/>
                    <a:pt x="868" y="325"/>
                  </a:cubicBezTo>
                  <a:cubicBezTo>
                    <a:pt x="868" y="113"/>
                    <a:pt x="768" y="0"/>
                    <a:pt x="6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934" name="Google Shape;412;p41">
              <a:extLst>
                <a:ext uri="{FF2B5EF4-FFF2-40B4-BE49-F238E27FC236}">
                  <a16:creationId xmlns:a16="http://schemas.microsoft.com/office/drawing/2014/main" id="{A0153226-6639-38CC-19E1-24C498E86FBA}"/>
                </a:ext>
              </a:extLst>
            </p:cNvPr>
            <p:cNvSpPr/>
            <p:nvPr/>
          </p:nvSpPr>
          <p:spPr>
            <a:xfrm>
              <a:off x="4650150" y="2065475"/>
              <a:ext cx="21725" cy="27950"/>
            </a:xfrm>
            <a:custGeom>
              <a:avLst/>
              <a:gdLst/>
              <a:ahLst/>
              <a:cxnLst/>
              <a:rect l="l" t="t" r="r" b="b"/>
              <a:pathLst>
                <a:path w="869" h="1118" extrusionOk="0">
                  <a:moveTo>
                    <a:pt x="653" y="0"/>
                  </a:moveTo>
                  <a:cubicBezTo>
                    <a:pt x="598" y="0"/>
                    <a:pt x="536" y="19"/>
                    <a:pt x="468" y="58"/>
                  </a:cubicBezTo>
                  <a:cubicBezTo>
                    <a:pt x="201" y="225"/>
                    <a:pt x="34" y="492"/>
                    <a:pt x="1" y="826"/>
                  </a:cubicBezTo>
                  <a:cubicBezTo>
                    <a:pt x="1" y="1013"/>
                    <a:pt x="99" y="1118"/>
                    <a:pt x="250" y="1118"/>
                  </a:cubicBezTo>
                  <a:cubicBezTo>
                    <a:pt x="315" y="1118"/>
                    <a:pt x="388" y="1099"/>
                    <a:pt x="468" y="1059"/>
                  </a:cubicBezTo>
                  <a:cubicBezTo>
                    <a:pt x="701" y="892"/>
                    <a:pt x="868" y="625"/>
                    <a:pt x="868" y="325"/>
                  </a:cubicBezTo>
                  <a:cubicBezTo>
                    <a:pt x="868" y="113"/>
                    <a:pt x="784" y="0"/>
                    <a:pt x="6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2935" name="Google Shape;413;p41">
              <a:extLst>
                <a:ext uri="{FF2B5EF4-FFF2-40B4-BE49-F238E27FC236}">
                  <a16:creationId xmlns:a16="http://schemas.microsoft.com/office/drawing/2014/main" id="{976A83C0-2A32-EA1C-74C4-7AB29F58D871}"/>
                </a:ext>
              </a:extLst>
            </p:cNvPr>
            <p:cNvSpPr/>
            <p:nvPr/>
          </p:nvSpPr>
          <p:spPr>
            <a:xfrm>
              <a:off x="3218300" y="2077775"/>
              <a:ext cx="1446900" cy="884825"/>
            </a:xfrm>
            <a:custGeom>
              <a:avLst/>
              <a:gdLst/>
              <a:ahLst/>
              <a:cxnLst/>
              <a:rect l="l" t="t" r="r" b="b"/>
              <a:pathLst>
                <a:path w="57876" h="35393" extrusionOk="0">
                  <a:moveTo>
                    <a:pt x="54273" y="0"/>
                  </a:moveTo>
                  <a:lnTo>
                    <a:pt x="50937" y="1935"/>
                  </a:lnTo>
                  <a:lnTo>
                    <a:pt x="47501" y="1935"/>
                  </a:lnTo>
                  <a:lnTo>
                    <a:pt x="44132" y="3903"/>
                  </a:lnTo>
                  <a:lnTo>
                    <a:pt x="44099" y="3903"/>
                  </a:lnTo>
                  <a:lnTo>
                    <a:pt x="40796" y="7739"/>
                  </a:lnTo>
                  <a:lnTo>
                    <a:pt x="37461" y="3903"/>
                  </a:lnTo>
                  <a:cubicBezTo>
                    <a:pt x="37461" y="3903"/>
                    <a:pt x="37427" y="3869"/>
                    <a:pt x="37394" y="3869"/>
                  </a:cubicBezTo>
                  <a:cubicBezTo>
                    <a:pt x="37327" y="3869"/>
                    <a:pt x="37294" y="3903"/>
                    <a:pt x="37294" y="3936"/>
                  </a:cubicBezTo>
                  <a:lnTo>
                    <a:pt x="33958" y="11708"/>
                  </a:lnTo>
                  <a:lnTo>
                    <a:pt x="30556" y="11708"/>
                  </a:lnTo>
                  <a:lnTo>
                    <a:pt x="27187" y="14644"/>
                  </a:lnTo>
                  <a:lnTo>
                    <a:pt x="23818" y="15611"/>
                  </a:lnTo>
                  <a:cubicBezTo>
                    <a:pt x="23784" y="15611"/>
                    <a:pt x="23784" y="15645"/>
                    <a:pt x="23751" y="15645"/>
                  </a:cubicBezTo>
                  <a:lnTo>
                    <a:pt x="20382" y="19547"/>
                  </a:lnTo>
                  <a:lnTo>
                    <a:pt x="17013" y="22483"/>
                  </a:lnTo>
                  <a:lnTo>
                    <a:pt x="13677" y="23450"/>
                  </a:lnTo>
                  <a:lnTo>
                    <a:pt x="10341" y="21515"/>
                  </a:lnTo>
                  <a:cubicBezTo>
                    <a:pt x="10325" y="21499"/>
                    <a:pt x="10308" y="21490"/>
                    <a:pt x="10295" y="21490"/>
                  </a:cubicBezTo>
                  <a:cubicBezTo>
                    <a:pt x="10283" y="21490"/>
                    <a:pt x="10275" y="21499"/>
                    <a:pt x="10275" y="21515"/>
                  </a:cubicBezTo>
                  <a:cubicBezTo>
                    <a:pt x="10241" y="21515"/>
                    <a:pt x="10208" y="21515"/>
                    <a:pt x="10208" y="21549"/>
                  </a:cubicBezTo>
                  <a:lnTo>
                    <a:pt x="6839" y="28587"/>
                  </a:lnTo>
                  <a:lnTo>
                    <a:pt x="3503" y="29321"/>
                  </a:lnTo>
                  <a:cubicBezTo>
                    <a:pt x="3470" y="29321"/>
                    <a:pt x="3470" y="29321"/>
                    <a:pt x="3436" y="29354"/>
                  </a:cubicBezTo>
                  <a:lnTo>
                    <a:pt x="34" y="35225"/>
                  </a:lnTo>
                  <a:cubicBezTo>
                    <a:pt x="1" y="35292"/>
                    <a:pt x="34" y="35359"/>
                    <a:pt x="67" y="35392"/>
                  </a:cubicBezTo>
                  <a:lnTo>
                    <a:pt x="134" y="35392"/>
                  </a:lnTo>
                  <a:cubicBezTo>
                    <a:pt x="167" y="35359"/>
                    <a:pt x="201" y="35325"/>
                    <a:pt x="201" y="35292"/>
                  </a:cubicBezTo>
                  <a:lnTo>
                    <a:pt x="3570" y="29454"/>
                  </a:lnTo>
                  <a:lnTo>
                    <a:pt x="6906" y="28754"/>
                  </a:lnTo>
                  <a:cubicBezTo>
                    <a:pt x="6939" y="28754"/>
                    <a:pt x="6972" y="28721"/>
                    <a:pt x="6972" y="28721"/>
                  </a:cubicBezTo>
                  <a:lnTo>
                    <a:pt x="10308" y="21716"/>
                  </a:lnTo>
                  <a:lnTo>
                    <a:pt x="13610" y="23617"/>
                  </a:lnTo>
                  <a:lnTo>
                    <a:pt x="13710" y="23617"/>
                  </a:lnTo>
                  <a:lnTo>
                    <a:pt x="17079" y="22650"/>
                  </a:lnTo>
                  <a:lnTo>
                    <a:pt x="17113" y="22616"/>
                  </a:lnTo>
                  <a:lnTo>
                    <a:pt x="20515" y="19681"/>
                  </a:lnTo>
                  <a:lnTo>
                    <a:pt x="23884" y="15778"/>
                  </a:lnTo>
                  <a:lnTo>
                    <a:pt x="27253" y="14811"/>
                  </a:lnTo>
                  <a:lnTo>
                    <a:pt x="27287" y="14811"/>
                  </a:lnTo>
                  <a:lnTo>
                    <a:pt x="30689" y="11942"/>
                  </a:lnTo>
                  <a:lnTo>
                    <a:pt x="34025" y="11942"/>
                  </a:lnTo>
                  <a:cubicBezTo>
                    <a:pt x="34058" y="11942"/>
                    <a:pt x="34092" y="11909"/>
                    <a:pt x="34125" y="11875"/>
                  </a:cubicBezTo>
                  <a:lnTo>
                    <a:pt x="37461" y="4203"/>
                  </a:lnTo>
                  <a:lnTo>
                    <a:pt x="40730" y="7972"/>
                  </a:lnTo>
                  <a:cubicBezTo>
                    <a:pt x="40746" y="8006"/>
                    <a:pt x="40771" y="8022"/>
                    <a:pt x="40801" y="8022"/>
                  </a:cubicBezTo>
                  <a:cubicBezTo>
                    <a:pt x="40830" y="8022"/>
                    <a:pt x="40863" y="8006"/>
                    <a:pt x="40896" y="7972"/>
                  </a:cubicBezTo>
                  <a:lnTo>
                    <a:pt x="44266" y="4070"/>
                  </a:lnTo>
                  <a:lnTo>
                    <a:pt x="47635" y="2135"/>
                  </a:lnTo>
                  <a:lnTo>
                    <a:pt x="51037" y="2135"/>
                  </a:lnTo>
                  <a:lnTo>
                    <a:pt x="54373" y="200"/>
                  </a:lnTo>
                  <a:lnTo>
                    <a:pt x="57742" y="200"/>
                  </a:lnTo>
                  <a:cubicBezTo>
                    <a:pt x="57875" y="200"/>
                    <a:pt x="57875" y="0"/>
                    <a:pt x="577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44" name="Google Shape;414;p41">
              <a:extLst>
                <a:ext uri="{FF2B5EF4-FFF2-40B4-BE49-F238E27FC236}">
                  <a16:creationId xmlns:a16="http://schemas.microsoft.com/office/drawing/2014/main" id="{2239D2FF-90D0-685C-8499-C295DC1E0A82}"/>
                </a:ext>
              </a:extLst>
            </p:cNvPr>
            <p:cNvSpPr/>
            <p:nvPr/>
          </p:nvSpPr>
          <p:spPr>
            <a:xfrm>
              <a:off x="3258325" y="2535275"/>
              <a:ext cx="97600" cy="66525"/>
            </a:xfrm>
            <a:custGeom>
              <a:avLst/>
              <a:gdLst/>
              <a:ahLst/>
              <a:cxnLst/>
              <a:rect l="l" t="t" r="r" b="b"/>
              <a:pathLst>
                <a:path w="3904" h="2661" extrusionOk="0">
                  <a:moveTo>
                    <a:pt x="3746" y="1"/>
                  </a:moveTo>
                  <a:cubicBezTo>
                    <a:pt x="3703" y="1"/>
                    <a:pt x="3655" y="15"/>
                    <a:pt x="3603" y="46"/>
                  </a:cubicBezTo>
                  <a:lnTo>
                    <a:pt x="301" y="1948"/>
                  </a:lnTo>
                  <a:cubicBezTo>
                    <a:pt x="134" y="2081"/>
                    <a:pt x="34" y="2248"/>
                    <a:pt x="1" y="2448"/>
                  </a:cubicBezTo>
                  <a:cubicBezTo>
                    <a:pt x="1" y="2586"/>
                    <a:pt x="64" y="2661"/>
                    <a:pt x="159" y="2661"/>
                  </a:cubicBezTo>
                  <a:cubicBezTo>
                    <a:pt x="201" y="2661"/>
                    <a:pt x="249" y="2646"/>
                    <a:pt x="301" y="2615"/>
                  </a:cubicBezTo>
                  <a:lnTo>
                    <a:pt x="3603" y="714"/>
                  </a:lnTo>
                  <a:cubicBezTo>
                    <a:pt x="3770" y="614"/>
                    <a:pt x="3870" y="413"/>
                    <a:pt x="3904" y="213"/>
                  </a:cubicBezTo>
                  <a:cubicBezTo>
                    <a:pt x="3904" y="75"/>
                    <a:pt x="3840" y="1"/>
                    <a:pt x="374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45" name="Google Shape;415;p41">
              <a:extLst>
                <a:ext uri="{FF2B5EF4-FFF2-40B4-BE49-F238E27FC236}">
                  <a16:creationId xmlns:a16="http://schemas.microsoft.com/office/drawing/2014/main" id="{D1A0A155-264C-81F1-6407-1F70619F66E3}"/>
                </a:ext>
              </a:extLst>
            </p:cNvPr>
            <p:cNvSpPr/>
            <p:nvPr/>
          </p:nvSpPr>
          <p:spPr>
            <a:xfrm>
              <a:off x="3210800" y="2602975"/>
              <a:ext cx="20875" cy="28175"/>
            </a:xfrm>
            <a:custGeom>
              <a:avLst/>
              <a:gdLst/>
              <a:ahLst/>
              <a:cxnLst/>
              <a:rect l="l" t="t" r="r" b="b"/>
              <a:pathLst>
                <a:path w="835" h="1127" extrusionOk="0">
                  <a:moveTo>
                    <a:pt x="625" y="0"/>
                  </a:moveTo>
                  <a:cubicBezTo>
                    <a:pt x="570" y="0"/>
                    <a:pt x="505" y="23"/>
                    <a:pt x="434" y="74"/>
                  </a:cubicBezTo>
                  <a:cubicBezTo>
                    <a:pt x="167" y="207"/>
                    <a:pt x="0" y="507"/>
                    <a:pt x="0" y="808"/>
                  </a:cubicBezTo>
                  <a:cubicBezTo>
                    <a:pt x="0" y="1003"/>
                    <a:pt x="108" y="1127"/>
                    <a:pt x="257" y="1127"/>
                  </a:cubicBezTo>
                  <a:cubicBezTo>
                    <a:pt x="311" y="1127"/>
                    <a:pt x="371" y="1110"/>
                    <a:pt x="434" y="1074"/>
                  </a:cubicBezTo>
                  <a:cubicBezTo>
                    <a:pt x="668" y="908"/>
                    <a:pt x="834" y="607"/>
                    <a:pt x="834" y="307"/>
                  </a:cubicBezTo>
                  <a:cubicBezTo>
                    <a:pt x="834" y="121"/>
                    <a:pt x="753" y="0"/>
                    <a:pt x="625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46" name="Google Shape;416;p41">
              <a:extLst>
                <a:ext uri="{FF2B5EF4-FFF2-40B4-BE49-F238E27FC236}">
                  <a16:creationId xmlns:a16="http://schemas.microsoft.com/office/drawing/2014/main" id="{D5D233C5-0F4F-9627-DF23-95B756819558}"/>
                </a:ext>
              </a:extLst>
            </p:cNvPr>
            <p:cNvSpPr/>
            <p:nvPr/>
          </p:nvSpPr>
          <p:spPr>
            <a:xfrm>
              <a:off x="3210800" y="2602975"/>
              <a:ext cx="20875" cy="28175"/>
            </a:xfrm>
            <a:custGeom>
              <a:avLst/>
              <a:gdLst/>
              <a:ahLst/>
              <a:cxnLst/>
              <a:rect l="l" t="t" r="r" b="b"/>
              <a:pathLst>
                <a:path w="835" h="1127" extrusionOk="0">
                  <a:moveTo>
                    <a:pt x="625" y="0"/>
                  </a:moveTo>
                  <a:cubicBezTo>
                    <a:pt x="570" y="0"/>
                    <a:pt x="505" y="23"/>
                    <a:pt x="434" y="74"/>
                  </a:cubicBezTo>
                  <a:cubicBezTo>
                    <a:pt x="167" y="207"/>
                    <a:pt x="0" y="507"/>
                    <a:pt x="0" y="808"/>
                  </a:cubicBezTo>
                  <a:cubicBezTo>
                    <a:pt x="0" y="1003"/>
                    <a:pt x="108" y="1127"/>
                    <a:pt x="257" y="1127"/>
                  </a:cubicBezTo>
                  <a:cubicBezTo>
                    <a:pt x="311" y="1127"/>
                    <a:pt x="371" y="1110"/>
                    <a:pt x="434" y="1074"/>
                  </a:cubicBezTo>
                  <a:cubicBezTo>
                    <a:pt x="668" y="908"/>
                    <a:pt x="834" y="607"/>
                    <a:pt x="834" y="307"/>
                  </a:cubicBezTo>
                  <a:cubicBezTo>
                    <a:pt x="834" y="121"/>
                    <a:pt x="753" y="0"/>
                    <a:pt x="6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47" name="Google Shape;417;p41">
              <a:extLst>
                <a:ext uri="{FF2B5EF4-FFF2-40B4-BE49-F238E27FC236}">
                  <a16:creationId xmlns:a16="http://schemas.microsoft.com/office/drawing/2014/main" id="{A27BB978-5D71-97A5-C051-E0C1B489E6C8}"/>
                </a:ext>
              </a:extLst>
            </p:cNvPr>
            <p:cNvSpPr/>
            <p:nvPr/>
          </p:nvSpPr>
          <p:spPr>
            <a:xfrm>
              <a:off x="3258325" y="2584450"/>
              <a:ext cx="96775" cy="65750"/>
            </a:xfrm>
            <a:custGeom>
              <a:avLst/>
              <a:gdLst/>
              <a:ahLst/>
              <a:cxnLst/>
              <a:rect l="l" t="t" r="r" b="b"/>
              <a:pathLst>
                <a:path w="3871" h="2630" extrusionOk="0">
                  <a:moveTo>
                    <a:pt x="3717" y="1"/>
                  </a:moveTo>
                  <a:cubicBezTo>
                    <a:pt x="3673" y="1"/>
                    <a:pt x="3623" y="15"/>
                    <a:pt x="3570" y="48"/>
                  </a:cubicBezTo>
                  <a:lnTo>
                    <a:pt x="301" y="1949"/>
                  </a:lnTo>
                  <a:cubicBezTo>
                    <a:pt x="134" y="2049"/>
                    <a:pt x="1" y="2249"/>
                    <a:pt x="1" y="2449"/>
                  </a:cubicBezTo>
                  <a:cubicBezTo>
                    <a:pt x="1" y="2563"/>
                    <a:pt x="62" y="2630"/>
                    <a:pt x="154" y="2630"/>
                  </a:cubicBezTo>
                  <a:cubicBezTo>
                    <a:pt x="197" y="2630"/>
                    <a:pt x="247" y="2615"/>
                    <a:pt x="301" y="2583"/>
                  </a:cubicBezTo>
                  <a:lnTo>
                    <a:pt x="3570" y="681"/>
                  </a:lnTo>
                  <a:cubicBezTo>
                    <a:pt x="3737" y="581"/>
                    <a:pt x="3870" y="381"/>
                    <a:pt x="3870" y="181"/>
                  </a:cubicBezTo>
                  <a:cubicBezTo>
                    <a:pt x="3870" y="68"/>
                    <a:pt x="3809" y="1"/>
                    <a:pt x="371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48" name="Google Shape;418;p41">
              <a:extLst>
                <a:ext uri="{FF2B5EF4-FFF2-40B4-BE49-F238E27FC236}">
                  <a16:creationId xmlns:a16="http://schemas.microsoft.com/office/drawing/2014/main" id="{2430D37F-5086-9EA0-6FF4-3001EF017DAB}"/>
                </a:ext>
              </a:extLst>
            </p:cNvPr>
            <p:cNvSpPr/>
            <p:nvPr/>
          </p:nvSpPr>
          <p:spPr>
            <a:xfrm>
              <a:off x="3210800" y="2652175"/>
              <a:ext cx="20875" cy="28325"/>
            </a:xfrm>
            <a:custGeom>
              <a:avLst/>
              <a:gdLst/>
              <a:ahLst/>
              <a:cxnLst/>
              <a:rect l="l" t="t" r="r" b="b"/>
              <a:pathLst>
                <a:path w="835" h="1133" extrusionOk="0">
                  <a:moveTo>
                    <a:pt x="625" y="0"/>
                  </a:moveTo>
                  <a:cubicBezTo>
                    <a:pt x="570" y="0"/>
                    <a:pt x="505" y="23"/>
                    <a:pt x="434" y="74"/>
                  </a:cubicBezTo>
                  <a:cubicBezTo>
                    <a:pt x="167" y="241"/>
                    <a:pt x="0" y="507"/>
                    <a:pt x="0" y="808"/>
                  </a:cubicBezTo>
                  <a:cubicBezTo>
                    <a:pt x="0" y="1020"/>
                    <a:pt x="101" y="1133"/>
                    <a:pt x="242" y="1133"/>
                  </a:cubicBezTo>
                  <a:cubicBezTo>
                    <a:pt x="301" y="1133"/>
                    <a:pt x="366" y="1113"/>
                    <a:pt x="434" y="1075"/>
                  </a:cubicBezTo>
                  <a:cubicBezTo>
                    <a:pt x="668" y="908"/>
                    <a:pt x="834" y="608"/>
                    <a:pt x="834" y="307"/>
                  </a:cubicBezTo>
                  <a:cubicBezTo>
                    <a:pt x="834" y="121"/>
                    <a:pt x="753" y="0"/>
                    <a:pt x="625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49" name="Google Shape;419;p41">
              <a:extLst>
                <a:ext uri="{FF2B5EF4-FFF2-40B4-BE49-F238E27FC236}">
                  <a16:creationId xmlns:a16="http://schemas.microsoft.com/office/drawing/2014/main" id="{E68080C3-F6E0-9B81-5F0E-075FFEC53A69}"/>
                </a:ext>
              </a:extLst>
            </p:cNvPr>
            <p:cNvSpPr/>
            <p:nvPr/>
          </p:nvSpPr>
          <p:spPr>
            <a:xfrm>
              <a:off x="3218300" y="3055350"/>
              <a:ext cx="386975" cy="249975"/>
            </a:xfrm>
            <a:custGeom>
              <a:avLst/>
              <a:gdLst/>
              <a:ahLst/>
              <a:cxnLst/>
              <a:rect l="l" t="t" r="r" b="b"/>
              <a:pathLst>
                <a:path w="15479" h="9999" extrusionOk="0">
                  <a:moveTo>
                    <a:pt x="15378" y="0"/>
                  </a:moveTo>
                  <a:cubicBezTo>
                    <a:pt x="15353" y="0"/>
                    <a:pt x="15328" y="8"/>
                    <a:pt x="15312" y="25"/>
                  </a:cubicBezTo>
                  <a:lnTo>
                    <a:pt x="13644" y="1493"/>
                  </a:lnTo>
                  <a:lnTo>
                    <a:pt x="11942" y="959"/>
                  </a:lnTo>
                  <a:lnTo>
                    <a:pt x="10208" y="3361"/>
                  </a:lnTo>
                  <a:lnTo>
                    <a:pt x="8507" y="4361"/>
                  </a:lnTo>
                  <a:lnTo>
                    <a:pt x="6839" y="5863"/>
                  </a:lnTo>
                  <a:lnTo>
                    <a:pt x="5138" y="5629"/>
                  </a:lnTo>
                  <a:lnTo>
                    <a:pt x="3436" y="7831"/>
                  </a:lnTo>
                  <a:lnTo>
                    <a:pt x="1769" y="8064"/>
                  </a:lnTo>
                  <a:lnTo>
                    <a:pt x="67" y="9832"/>
                  </a:lnTo>
                  <a:cubicBezTo>
                    <a:pt x="1" y="9865"/>
                    <a:pt x="1" y="9932"/>
                    <a:pt x="67" y="9965"/>
                  </a:cubicBezTo>
                  <a:cubicBezTo>
                    <a:pt x="67" y="9999"/>
                    <a:pt x="101" y="9999"/>
                    <a:pt x="134" y="9999"/>
                  </a:cubicBezTo>
                  <a:cubicBezTo>
                    <a:pt x="134" y="9999"/>
                    <a:pt x="167" y="9965"/>
                    <a:pt x="201" y="9932"/>
                  </a:cubicBezTo>
                  <a:lnTo>
                    <a:pt x="1869" y="8231"/>
                  </a:lnTo>
                  <a:lnTo>
                    <a:pt x="3637" y="8031"/>
                  </a:lnTo>
                  <a:lnTo>
                    <a:pt x="5304" y="5863"/>
                  </a:lnTo>
                  <a:lnTo>
                    <a:pt x="6972" y="6096"/>
                  </a:lnTo>
                  <a:lnTo>
                    <a:pt x="8673" y="4528"/>
                  </a:lnTo>
                  <a:lnTo>
                    <a:pt x="10375" y="3528"/>
                  </a:lnTo>
                  <a:lnTo>
                    <a:pt x="12043" y="1193"/>
                  </a:lnTo>
                  <a:lnTo>
                    <a:pt x="13710" y="1726"/>
                  </a:lnTo>
                  <a:lnTo>
                    <a:pt x="15445" y="192"/>
                  </a:lnTo>
                  <a:cubicBezTo>
                    <a:pt x="15478" y="125"/>
                    <a:pt x="15478" y="58"/>
                    <a:pt x="15445" y="25"/>
                  </a:cubicBezTo>
                  <a:cubicBezTo>
                    <a:pt x="15428" y="8"/>
                    <a:pt x="15403" y="0"/>
                    <a:pt x="15378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50" name="Google Shape;420;p41">
              <a:extLst>
                <a:ext uri="{FF2B5EF4-FFF2-40B4-BE49-F238E27FC236}">
                  <a16:creationId xmlns:a16="http://schemas.microsoft.com/office/drawing/2014/main" id="{4C90BEFD-1A76-BCE2-C2BB-053DCB31FFB9}"/>
                </a:ext>
              </a:extLst>
            </p:cNvPr>
            <p:cNvSpPr/>
            <p:nvPr/>
          </p:nvSpPr>
          <p:spPr>
            <a:xfrm>
              <a:off x="3224150" y="3135400"/>
              <a:ext cx="32550" cy="73200"/>
            </a:xfrm>
            <a:custGeom>
              <a:avLst/>
              <a:gdLst/>
              <a:ahLst/>
              <a:cxnLst/>
              <a:rect l="l" t="t" r="r" b="b"/>
              <a:pathLst>
                <a:path w="1302" h="2928" extrusionOk="0">
                  <a:moveTo>
                    <a:pt x="834" y="1293"/>
                  </a:moveTo>
                  <a:cubicBezTo>
                    <a:pt x="867" y="1293"/>
                    <a:pt x="901" y="1326"/>
                    <a:pt x="934" y="1360"/>
                  </a:cubicBezTo>
                  <a:cubicBezTo>
                    <a:pt x="1001" y="1393"/>
                    <a:pt x="1001" y="1426"/>
                    <a:pt x="1034" y="1493"/>
                  </a:cubicBezTo>
                  <a:cubicBezTo>
                    <a:pt x="1034" y="1560"/>
                    <a:pt x="1068" y="1626"/>
                    <a:pt x="1068" y="1693"/>
                  </a:cubicBezTo>
                  <a:cubicBezTo>
                    <a:pt x="1068" y="1860"/>
                    <a:pt x="1034" y="1993"/>
                    <a:pt x="934" y="2160"/>
                  </a:cubicBezTo>
                  <a:cubicBezTo>
                    <a:pt x="901" y="2227"/>
                    <a:pt x="867" y="2294"/>
                    <a:pt x="834" y="2360"/>
                  </a:cubicBezTo>
                  <a:cubicBezTo>
                    <a:pt x="767" y="2394"/>
                    <a:pt x="701" y="2460"/>
                    <a:pt x="634" y="2494"/>
                  </a:cubicBezTo>
                  <a:cubicBezTo>
                    <a:pt x="601" y="2527"/>
                    <a:pt x="534" y="2560"/>
                    <a:pt x="467" y="2560"/>
                  </a:cubicBezTo>
                  <a:cubicBezTo>
                    <a:pt x="434" y="2560"/>
                    <a:pt x="400" y="2527"/>
                    <a:pt x="367" y="2494"/>
                  </a:cubicBezTo>
                  <a:cubicBezTo>
                    <a:pt x="300" y="2460"/>
                    <a:pt x="300" y="2394"/>
                    <a:pt x="267" y="2360"/>
                  </a:cubicBezTo>
                  <a:cubicBezTo>
                    <a:pt x="267" y="2294"/>
                    <a:pt x="234" y="2227"/>
                    <a:pt x="234" y="2160"/>
                  </a:cubicBezTo>
                  <a:cubicBezTo>
                    <a:pt x="234" y="2093"/>
                    <a:pt x="267" y="1993"/>
                    <a:pt x="267" y="1927"/>
                  </a:cubicBezTo>
                  <a:cubicBezTo>
                    <a:pt x="300" y="1827"/>
                    <a:pt x="334" y="1760"/>
                    <a:pt x="367" y="1693"/>
                  </a:cubicBezTo>
                  <a:cubicBezTo>
                    <a:pt x="400" y="1626"/>
                    <a:pt x="434" y="1560"/>
                    <a:pt x="467" y="1493"/>
                  </a:cubicBezTo>
                  <a:cubicBezTo>
                    <a:pt x="534" y="1426"/>
                    <a:pt x="601" y="1393"/>
                    <a:pt x="634" y="1326"/>
                  </a:cubicBezTo>
                  <a:cubicBezTo>
                    <a:pt x="701" y="1326"/>
                    <a:pt x="767" y="1293"/>
                    <a:pt x="834" y="1293"/>
                  </a:cubicBezTo>
                  <a:close/>
                  <a:moveTo>
                    <a:pt x="851" y="0"/>
                  </a:moveTo>
                  <a:cubicBezTo>
                    <a:pt x="842" y="0"/>
                    <a:pt x="834" y="9"/>
                    <a:pt x="834" y="25"/>
                  </a:cubicBezTo>
                  <a:lnTo>
                    <a:pt x="701" y="92"/>
                  </a:lnTo>
                  <a:cubicBezTo>
                    <a:pt x="667" y="92"/>
                    <a:pt x="667" y="125"/>
                    <a:pt x="634" y="159"/>
                  </a:cubicBezTo>
                  <a:cubicBezTo>
                    <a:pt x="634" y="159"/>
                    <a:pt x="634" y="192"/>
                    <a:pt x="634" y="225"/>
                  </a:cubicBezTo>
                  <a:lnTo>
                    <a:pt x="167" y="1493"/>
                  </a:lnTo>
                  <a:cubicBezTo>
                    <a:pt x="134" y="1560"/>
                    <a:pt x="134" y="1626"/>
                    <a:pt x="100" y="1693"/>
                  </a:cubicBezTo>
                  <a:cubicBezTo>
                    <a:pt x="100" y="1760"/>
                    <a:pt x="33" y="1793"/>
                    <a:pt x="33" y="1860"/>
                  </a:cubicBezTo>
                  <a:cubicBezTo>
                    <a:pt x="33" y="1927"/>
                    <a:pt x="33" y="1993"/>
                    <a:pt x="0" y="2093"/>
                  </a:cubicBezTo>
                  <a:cubicBezTo>
                    <a:pt x="0" y="2160"/>
                    <a:pt x="0" y="2227"/>
                    <a:pt x="0" y="2294"/>
                  </a:cubicBezTo>
                  <a:cubicBezTo>
                    <a:pt x="0" y="2394"/>
                    <a:pt x="33" y="2527"/>
                    <a:pt x="67" y="2627"/>
                  </a:cubicBezTo>
                  <a:cubicBezTo>
                    <a:pt x="67" y="2694"/>
                    <a:pt x="134" y="2794"/>
                    <a:pt x="200" y="2827"/>
                  </a:cubicBezTo>
                  <a:cubicBezTo>
                    <a:pt x="234" y="2894"/>
                    <a:pt x="334" y="2927"/>
                    <a:pt x="400" y="2927"/>
                  </a:cubicBezTo>
                  <a:cubicBezTo>
                    <a:pt x="467" y="2927"/>
                    <a:pt x="567" y="2894"/>
                    <a:pt x="667" y="2827"/>
                  </a:cubicBezTo>
                  <a:cubicBezTo>
                    <a:pt x="734" y="2794"/>
                    <a:pt x="834" y="2694"/>
                    <a:pt x="901" y="2627"/>
                  </a:cubicBezTo>
                  <a:cubicBezTo>
                    <a:pt x="1001" y="2527"/>
                    <a:pt x="1068" y="2427"/>
                    <a:pt x="1101" y="2327"/>
                  </a:cubicBezTo>
                  <a:cubicBezTo>
                    <a:pt x="1168" y="2194"/>
                    <a:pt x="1201" y="2060"/>
                    <a:pt x="1234" y="1927"/>
                  </a:cubicBezTo>
                  <a:cubicBezTo>
                    <a:pt x="1268" y="1827"/>
                    <a:pt x="1301" y="1693"/>
                    <a:pt x="1301" y="1560"/>
                  </a:cubicBezTo>
                  <a:cubicBezTo>
                    <a:pt x="1301" y="1426"/>
                    <a:pt x="1268" y="1326"/>
                    <a:pt x="1234" y="1226"/>
                  </a:cubicBezTo>
                  <a:cubicBezTo>
                    <a:pt x="1201" y="1126"/>
                    <a:pt x="1168" y="1059"/>
                    <a:pt x="1101" y="993"/>
                  </a:cubicBezTo>
                  <a:cubicBezTo>
                    <a:pt x="1068" y="959"/>
                    <a:pt x="967" y="926"/>
                    <a:pt x="901" y="926"/>
                  </a:cubicBezTo>
                  <a:cubicBezTo>
                    <a:pt x="801" y="926"/>
                    <a:pt x="734" y="959"/>
                    <a:pt x="667" y="993"/>
                  </a:cubicBezTo>
                  <a:cubicBezTo>
                    <a:pt x="634" y="1026"/>
                    <a:pt x="634" y="1026"/>
                    <a:pt x="601" y="1026"/>
                  </a:cubicBezTo>
                  <a:cubicBezTo>
                    <a:pt x="601" y="1059"/>
                    <a:pt x="567" y="1059"/>
                    <a:pt x="567" y="1059"/>
                  </a:cubicBezTo>
                  <a:lnTo>
                    <a:pt x="867" y="125"/>
                  </a:lnTo>
                  <a:lnTo>
                    <a:pt x="867" y="92"/>
                  </a:lnTo>
                  <a:lnTo>
                    <a:pt x="867" y="59"/>
                  </a:lnTo>
                  <a:lnTo>
                    <a:pt x="867" y="25"/>
                  </a:lnTo>
                  <a:cubicBezTo>
                    <a:pt x="867" y="9"/>
                    <a:pt x="859" y="0"/>
                    <a:pt x="85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51" name="Google Shape;421;p41">
              <a:extLst>
                <a:ext uri="{FF2B5EF4-FFF2-40B4-BE49-F238E27FC236}">
                  <a16:creationId xmlns:a16="http://schemas.microsoft.com/office/drawing/2014/main" id="{EB539021-988C-2179-FD21-58F62C90A824}"/>
                </a:ext>
              </a:extLst>
            </p:cNvPr>
            <p:cNvSpPr/>
            <p:nvPr/>
          </p:nvSpPr>
          <p:spPr>
            <a:xfrm>
              <a:off x="3260825" y="3111000"/>
              <a:ext cx="31725" cy="76750"/>
            </a:xfrm>
            <a:custGeom>
              <a:avLst/>
              <a:gdLst/>
              <a:ahLst/>
              <a:cxnLst/>
              <a:rect l="l" t="t" r="r" b="b"/>
              <a:pathLst>
                <a:path w="1269" h="3070" extrusionOk="0">
                  <a:moveTo>
                    <a:pt x="1135" y="1"/>
                  </a:moveTo>
                  <a:lnTo>
                    <a:pt x="168" y="568"/>
                  </a:lnTo>
                  <a:cubicBezTo>
                    <a:pt x="134" y="568"/>
                    <a:pt x="134" y="601"/>
                    <a:pt x="101" y="601"/>
                  </a:cubicBezTo>
                  <a:cubicBezTo>
                    <a:pt x="101" y="634"/>
                    <a:pt x="101" y="668"/>
                    <a:pt x="101" y="701"/>
                  </a:cubicBezTo>
                  <a:lnTo>
                    <a:pt x="101" y="835"/>
                  </a:lnTo>
                  <a:cubicBezTo>
                    <a:pt x="101" y="868"/>
                    <a:pt x="101" y="901"/>
                    <a:pt x="101" y="901"/>
                  </a:cubicBezTo>
                  <a:lnTo>
                    <a:pt x="168" y="901"/>
                  </a:lnTo>
                  <a:lnTo>
                    <a:pt x="868" y="468"/>
                  </a:lnTo>
                  <a:lnTo>
                    <a:pt x="434" y="1468"/>
                  </a:lnTo>
                  <a:lnTo>
                    <a:pt x="401" y="1535"/>
                  </a:lnTo>
                  <a:cubicBezTo>
                    <a:pt x="401" y="1568"/>
                    <a:pt x="401" y="1602"/>
                    <a:pt x="401" y="1602"/>
                  </a:cubicBezTo>
                  <a:lnTo>
                    <a:pt x="401" y="1735"/>
                  </a:lnTo>
                  <a:cubicBezTo>
                    <a:pt x="401" y="1769"/>
                    <a:pt x="401" y="1802"/>
                    <a:pt x="401" y="1802"/>
                  </a:cubicBezTo>
                  <a:cubicBezTo>
                    <a:pt x="401" y="1819"/>
                    <a:pt x="409" y="1827"/>
                    <a:pt x="418" y="1827"/>
                  </a:cubicBezTo>
                  <a:cubicBezTo>
                    <a:pt x="426" y="1827"/>
                    <a:pt x="434" y="1819"/>
                    <a:pt x="434" y="1802"/>
                  </a:cubicBezTo>
                  <a:lnTo>
                    <a:pt x="668" y="1702"/>
                  </a:lnTo>
                  <a:cubicBezTo>
                    <a:pt x="701" y="1668"/>
                    <a:pt x="768" y="1635"/>
                    <a:pt x="801" y="1635"/>
                  </a:cubicBezTo>
                  <a:cubicBezTo>
                    <a:pt x="818" y="1618"/>
                    <a:pt x="843" y="1610"/>
                    <a:pt x="868" y="1610"/>
                  </a:cubicBezTo>
                  <a:cubicBezTo>
                    <a:pt x="893" y="1610"/>
                    <a:pt x="918" y="1618"/>
                    <a:pt x="935" y="1635"/>
                  </a:cubicBezTo>
                  <a:cubicBezTo>
                    <a:pt x="968" y="1635"/>
                    <a:pt x="1002" y="1668"/>
                    <a:pt x="1002" y="1702"/>
                  </a:cubicBezTo>
                  <a:cubicBezTo>
                    <a:pt x="1035" y="1769"/>
                    <a:pt x="1035" y="1835"/>
                    <a:pt x="1035" y="1902"/>
                  </a:cubicBezTo>
                  <a:cubicBezTo>
                    <a:pt x="1035" y="1969"/>
                    <a:pt x="1035" y="2069"/>
                    <a:pt x="1002" y="2135"/>
                  </a:cubicBezTo>
                  <a:cubicBezTo>
                    <a:pt x="1002" y="2202"/>
                    <a:pt x="968" y="2269"/>
                    <a:pt x="935" y="2336"/>
                  </a:cubicBezTo>
                  <a:cubicBezTo>
                    <a:pt x="901" y="2402"/>
                    <a:pt x="835" y="2436"/>
                    <a:pt x="801" y="2502"/>
                  </a:cubicBezTo>
                  <a:cubicBezTo>
                    <a:pt x="768" y="2536"/>
                    <a:pt x="701" y="2569"/>
                    <a:pt x="668" y="2602"/>
                  </a:cubicBezTo>
                  <a:cubicBezTo>
                    <a:pt x="601" y="2636"/>
                    <a:pt x="535" y="2669"/>
                    <a:pt x="468" y="2703"/>
                  </a:cubicBezTo>
                  <a:lnTo>
                    <a:pt x="334" y="2703"/>
                  </a:lnTo>
                  <a:cubicBezTo>
                    <a:pt x="334" y="2669"/>
                    <a:pt x="301" y="2636"/>
                    <a:pt x="268" y="2636"/>
                  </a:cubicBezTo>
                  <a:cubicBezTo>
                    <a:pt x="268" y="2602"/>
                    <a:pt x="268" y="2569"/>
                    <a:pt x="234" y="2536"/>
                  </a:cubicBezTo>
                  <a:cubicBezTo>
                    <a:pt x="234" y="2502"/>
                    <a:pt x="234" y="2469"/>
                    <a:pt x="201" y="2469"/>
                  </a:cubicBezTo>
                  <a:lnTo>
                    <a:pt x="168" y="2469"/>
                  </a:lnTo>
                  <a:lnTo>
                    <a:pt x="34" y="2536"/>
                  </a:lnTo>
                  <a:cubicBezTo>
                    <a:pt x="34" y="2536"/>
                    <a:pt x="1" y="2569"/>
                    <a:pt x="1" y="2569"/>
                  </a:cubicBezTo>
                  <a:cubicBezTo>
                    <a:pt x="1" y="2602"/>
                    <a:pt x="1" y="2602"/>
                    <a:pt x="1" y="2636"/>
                  </a:cubicBezTo>
                  <a:cubicBezTo>
                    <a:pt x="1" y="2703"/>
                    <a:pt x="34" y="2803"/>
                    <a:pt x="34" y="2869"/>
                  </a:cubicBezTo>
                  <a:cubicBezTo>
                    <a:pt x="68" y="2936"/>
                    <a:pt x="101" y="2969"/>
                    <a:pt x="168" y="3003"/>
                  </a:cubicBezTo>
                  <a:cubicBezTo>
                    <a:pt x="234" y="3036"/>
                    <a:pt x="301" y="3069"/>
                    <a:pt x="368" y="3069"/>
                  </a:cubicBezTo>
                  <a:cubicBezTo>
                    <a:pt x="468" y="3036"/>
                    <a:pt x="568" y="3003"/>
                    <a:pt x="635" y="2936"/>
                  </a:cubicBezTo>
                  <a:cubicBezTo>
                    <a:pt x="735" y="2903"/>
                    <a:pt x="835" y="2836"/>
                    <a:pt x="901" y="2769"/>
                  </a:cubicBezTo>
                  <a:cubicBezTo>
                    <a:pt x="968" y="2669"/>
                    <a:pt x="1035" y="2569"/>
                    <a:pt x="1068" y="2469"/>
                  </a:cubicBezTo>
                  <a:cubicBezTo>
                    <a:pt x="1135" y="2369"/>
                    <a:pt x="1202" y="2269"/>
                    <a:pt x="1202" y="2135"/>
                  </a:cubicBezTo>
                  <a:cubicBezTo>
                    <a:pt x="1268" y="2035"/>
                    <a:pt x="1268" y="1902"/>
                    <a:pt x="1268" y="1769"/>
                  </a:cubicBezTo>
                  <a:cubicBezTo>
                    <a:pt x="1268" y="1668"/>
                    <a:pt x="1268" y="1568"/>
                    <a:pt x="1235" y="1468"/>
                  </a:cubicBezTo>
                  <a:cubicBezTo>
                    <a:pt x="1202" y="1402"/>
                    <a:pt x="1168" y="1335"/>
                    <a:pt x="1102" y="1302"/>
                  </a:cubicBezTo>
                  <a:cubicBezTo>
                    <a:pt x="1068" y="1235"/>
                    <a:pt x="1002" y="1235"/>
                    <a:pt x="935" y="1235"/>
                  </a:cubicBezTo>
                  <a:cubicBezTo>
                    <a:pt x="868" y="1235"/>
                    <a:pt x="768" y="1268"/>
                    <a:pt x="701" y="1302"/>
                  </a:cubicBezTo>
                  <a:lnTo>
                    <a:pt x="1135" y="334"/>
                  </a:lnTo>
                  <a:cubicBezTo>
                    <a:pt x="1168" y="301"/>
                    <a:pt x="1168" y="267"/>
                    <a:pt x="1168" y="234"/>
                  </a:cubicBezTo>
                  <a:cubicBezTo>
                    <a:pt x="1168" y="234"/>
                    <a:pt x="1168" y="201"/>
                    <a:pt x="1168" y="167"/>
                  </a:cubicBezTo>
                  <a:lnTo>
                    <a:pt x="1168" y="67"/>
                  </a:lnTo>
                  <a:cubicBezTo>
                    <a:pt x="1202" y="34"/>
                    <a:pt x="1202" y="1"/>
                    <a:pt x="116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52" name="Google Shape;422;p41">
              <a:extLst>
                <a:ext uri="{FF2B5EF4-FFF2-40B4-BE49-F238E27FC236}">
                  <a16:creationId xmlns:a16="http://schemas.microsoft.com/office/drawing/2014/main" id="{56A86038-793A-068D-24CE-D99FC0C5476D}"/>
                </a:ext>
              </a:extLst>
            </p:cNvPr>
            <p:cNvSpPr/>
            <p:nvPr/>
          </p:nvSpPr>
          <p:spPr>
            <a:xfrm>
              <a:off x="3298350" y="3089325"/>
              <a:ext cx="31725" cy="77575"/>
            </a:xfrm>
            <a:custGeom>
              <a:avLst/>
              <a:gdLst/>
              <a:ahLst/>
              <a:cxnLst/>
              <a:rect l="l" t="t" r="r" b="b"/>
              <a:pathLst>
                <a:path w="1269" h="3103" extrusionOk="0">
                  <a:moveTo>
                    <a:pt x="1102" y="0"/>
                  </a:moveTo>
                  <a:lnTo>
                    <a:pt x="134" y="567"/>
                  </a:lnTo>
                  <a:cubicBezTo>
                    <a:pt x="101" y="567"/>
                    <a:pt x="101" y="601"/>
                    <a:pt x="68" y="634"/>
                  </a:cubicBezTo>
                  <a:cubicBezTo>
                    <a:pt x="68" y="667"/>
                    <a:pt x="68" y="667"/>
                    <a:pt x="68" y="701"/>
                  </a:cubicBezTo>
                  <a:lnTo>
                    <a:pt x="68" y="834"/>
                  </a:lnTo>
                  <a:cubicBezTo>
                    <a:pt x="68" y="868"/>
                    <a:pt x="68" y="901"/>
                    <a:pt x="68" y="901"/>
                  </a:cubicBezTo>
                  <a:cubicBezTo>
                    <a:pt x="84" y="918"/>
                    <a:pt x="101" y="926"/>
                    <a:pt x="113" y="926"/>
                  </a:cubicBezTo>
                  <a:cubicBezTo>
                    <a:pt x="126" y="926"/>
                    <a:pt x="134" y="918"/>
                    <a:pt x="134" y="901"/>
                  </a:cubicBezTo>
                  <a:lnTo>
                    <a:pt x="835" y="501"/>
                  </a:lnTo>
                  <a:lnTo>
                    <a:pt x="401" y="1501"/>
                  </a:lnTo>
                  <a:cubicBezTo>
                    <a:pt x="401" y="1501"/>
                    <a:pt x="368" y="1535"/>
                    <a:pt x="368" y="1568"/>
                  </a:cubicBezTo>
                  <a:cubicBezTo>
                    <a:pt x="368" y="1568"/>
                    <a:pt x="368" y="1601"/>
                    <a:pt x="368" y="1635"/>
                  </a:cubicBezTo>
                  <a:lnTo>
                    <a:pt x="368" y="1768"/>
                  </a:lnTo>
                  <a:cubicBezTo>
                    <a:pt x="368" y="1768"/>
                    <a:pt x="368" y="1802"/>
                    <a:pt x="368" y="1835"/>
                  </a:cubicBezTo>
                  <a:lnTo>
                    <a:pt x="435" y="1835"/>
                  </a:lnTo>
                  <a:lnTo>
                    <a:pt x="635" y="1702"/>
                  </a:lnTo>
                  <a:cubicBezTo>
                    <a:pt x="668" y="1668"/>
                    <a:pt x="735" y="1668"/>
                    <a:pt x="768" y="1635"/>
                  </a:cubicBezTo>
                  <a:lnTo>
                    <a:pt x="902" y="1635"/>
                  </a:lnTo>
                  <a:cubicBezTo>
                    <a:pt x="935" y="1668"/>
                    <a:pt x="968" y="1702"/>
                    <a:pt x="968" y="1735"/>
                  </a:cubicBezTo>
                  <a:cubicBezTo>
                    <a:pt x="1002" y="1802"/>
                    <a:pt x="1002" y="1868"/>
                    <a:pt x="1002" y="1935"/>
                  </a:cubicBezTo>
                  <a:cubicBezTo>
                    <a:pt x="1002" y="2002"/>
                    <a:pt x="1002" y="2068"/>
                    <a:pt x="968" y="2169"/>
                  </a:cubicBezTo>
                  <a:cubicBezTo>
                    <a:pt x="968" y="2235"/>
                    <a:pt x="935" y="2302"/>
                    <a:pt x="902" y="2369"/>
                  </a:cubicBezTo>
                  <a:cubicBezTo>
                    <a:pt x="868" y="2402"/>
                    <a:pt x="835" y="2469"/>
                    <a:pt x="768" y="2502"/>
                  </a:cubicBezTo>
                  <a:cubicBezTo>
                    <a:pt x="735" y="2569"/>
                    <a:pt x="668" y="2602"/>
                    <a:pt x="635" y="2636"/>
                  </a:cubicBezTo>
                  <a:cubicBezTo>
                    <a:pt x="568" y="2669"/>
                    <a:pt x="501" y="2702"/>
                    <a:pt x="435" y="2702"/>
                  </a:cubicBezTo>
                  <a:cubicBezTo>
                    <a:pt x="418" y="2719"/>
                    <a:pt x="401" y="2727"/>
                    <a:pt x="385" y="2727"/>
                  </a:cubicBezTo>
                  <a:cubicBezTo>
                    <a:pt x="368" y="2727"/>
                    <a:pt x="351" y="2719"/>
                    <a:pt x="334" y="2702"/>
                  </a:cubicBezTo>
                  <a:cubicBezTo>
                    <a:pt x="301" y="2702"/>
                    <a:pt x="268" y="2669"/>
                    <a:pt x="268" y="2636"/>
                  </a:cubicBezTo>
                  <a:cubicBezTo>
                    <a:pt x="234" y="2602"/>
                    <a:pt x="234" y="2569"/>
                    <a:pt x="234" y="2535"/>
                  </a:cubicBezTo>
                  <a:cubicBezTo>
                    <a:pt x="234" y="2535"/>
                    <a:pt x="201" y="2502"/>
                    <a:pt x="201" y="2502"/>
                  </a:cubicBezTo>
                  <a:cubicBezTo>
                    <a:pt x="201" y="2485"/>
                    <a:pt x="193" y="2477"/>
                    <a:pt x="184" y="2477"/>
                  </a:cubicBezTo>
                  <a:cubicBezTo>
                    <a:pt x="176" y="2477"/>
                    <a:pt x="168" y="2485"/>
                    <a:pt x="168" y="2502"/>
                  </a:cubicBezTo>
                  <a:lnTo>
                    <a:pt x="34" y="2569"/>
                  </a:lnTo>
                  <a:cubicBezTo>
                    <a:pt x="34" y="2569"/>
                    <a:pt x="1" y="2602"/>
                    <a:pt x="1" y="2602"/>
                  </a:cubicBezTo>
                  <a:cubicBezTo>
                    <a:pt x="1" y="2636"/>
                    <a:pt x="1" y="2636"/>
                    <a:pt x="1" y="2669"/>
                  </a:cubicBezTo>
                  <a:cubicBezTo>
                    <a:pt x="1" y="2736"/>
                    <a:pt x="1" y="2836"/>
                    <a:pt x="34" y="2902"/>
                  </a:cubicBezTo>
                  <a:cubicBezTo>
                    <a:pt x="68" y="2969"/>
                    <a:pt x="101" y="3002"/>
                    <a:pt x="168" y="3036"/>
                  </a:cubicBezTo>
                  <a:cubicBezTo>
                    <a:pt x="234" y="3069"/>
                    <a:pt x="301" y="3103"/>
                    <a:pt x="368" y="3103"/>
                  </a:cubicBezTo>
                  <a:cubicBezTo>
                    <a:pt x="468" y="3069"/>
                    <a:pt x="568" y="3036"/>
                    <a:pt x="635" y="2969"/>
                  </a:cubicBezTo>
                  <a:cubicBezTo>
                    <a:pt x="735" y="2936"/>
                    <a:pt x="801" y="2869"/>
                    <a:pt x="902" y="2802"/>
                  </a:cubicBezTo>
                  <a:cubicBezTo>
                    <a:pt x="968" y="2702"/>
                    <a:pt x="1035" y="2602"/>
                    <a:pt x="1068" y="2502"/>
                  </a:cubicBezTo>
                  <a:cubicBezTo>
                    <a:pt x="1135" y="2402"/>
                    <a:pt x="1168" y="2302"/>
                    <a:pt x="1202" y="2169"/>
                  </a:cubicBezTo>
                  <a:cubicBezTo>
                    <a:pt x="1235" y="2068"/>
                    <a:pt x="1268" y="1935"/>
                    <a:pt x="1268" y="1802"/>
                  </a:cubicBezTo>
                  <a:cubicBezTo>
                    <a:pt x="1268" y="1702"/>
                    <a:pt x="1235" y="1601"/>
                    <a:pt x="1235" y="1501"/>
                  </a:cubicBezTo>
                  <a:cubicBezTo>
                    <a:pt x="1202" y="1435"/>
                    <a:pt x="1168" y="1368"/>
                    <a:pt x="1102" y="1335"/>
                  </a:cubicBezTo>
                  <a:cubicBezTo>
                    <a:pt x="1068" y="1268"/>
                    <a:pt x="1002" y="1268"/>
                    <a:pt x="935" y="1268"/>
                  </a:cubicBezTo>
                  <a:cubicBezTo>
                    <a:pt x="835" y="1268"/>
                    <a:pt x="768" y="1301"/>
                    <a:pt x="701" y="1335"/>
                  </a:cubicBezTo>
                  <a:lnTo>
                    <a:pt x="1135" y="367"/>
                  </a:lnTo>
                  <a:cubicBezTo>
                    <a:pt x="1168" y="334"/>
                    <a:pt x="1168" y="301"/>
                    <a:pt x="1168" y="267"/>
                  </a:cubicBezTo>
                  <a:cubicBezTo>
                    <a:pt x="1168" y="267"/>
                    <a:pt x="1168" y="234"/>
                    <a:pt x="1168" y="200"/>
                  </a:cubicBezTo>
                  <a:lnTo>
                    <a:pt x="1168" y="67"/>
                  </a:lnTo>
                  <a:cubicBezTo>
                    <a:pt x="1168" y="34"/>
                    <a:pt x="1168" y="34"/>
                    <a:pt x="116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53" name="Google Shape;423;p41">
              <a:extLst>
                <a:ext uri="{FF2B5EF4-FFF2-40B4-BE49-F238E27FC236}">
                  <a16:creationId xmlns:a16="http://schemas.microsoft.com/office/drawing/2014/main" id="{198E06C2-43E3-AD17-89B3-D32C9E6B45BB}"/>
                </a:ext>
              </a:extLst>
            </p:cNvPr>
            <p:cNvSpPr/>
            <p:nvPr/>
          </p:nvSpPr>
          <p:spPr>
            <a:xfrm>
              <a:off x="3221650" y="3125675"/>
              <a:ext cx="381125" cy="230325"/>
            </a:xfrm>
            <a:custGeom>
              <a:avLst/>
              <a:gdLst/>
              <a:ahLst/>
              <a:cxnLst/>
              <a:rect l="l" t="t" r="r" b="b"/>
              <a:pathLst>
                <a:path w="15245" h="9213" extrusionOk="0">
                  <a:moveTo>
                    <a:pt x="15091" y="0"/>
                  </a:moveTo>
                  <a:cubicBezTo>
                    <a:pt x="15048" y="0"/>
                    <a:pt x="14998" y="15"/>
                    <a:pt x="14944" y="47"/>
                  </a:cubicBezTo>
                  <a:lnTo>
                    <a:pt x="300" y="8520"/>
                  </a:lnTo>
                  <a:cubicBezTo>
                    <a:pt x="133" y="8620"/>
                    <a:pt x="0" y="8820"/>
                    <a:pt x="0" y="9020"/>
                  </a:cubicBezTo>
                  <a:cubicBezTo>
                    <a:pt x="0" y="9144"/>
                    <a:pt x="73" y="9213"/>
                    <a:pt x="179" y="9213"/>
                  </a:cubicBezTo>
                  <a:cubicBezTo>
                    <a:pt x="216" y="9213"/>
                    <a:pt x="257" y="9204"/>
                    <a:pt x="300" y="9187"/>
                  </a:cubicBezTo>
                  <a:lnTo>
                    <a:pt x="14944" y="681"/>
                  </a:lnTo>
                  <a:cubicBezTo>
                    <a:pt x="15111" y="581"/>
                    <a:pt x="15211" y="414"/>
                    <a:pt x="15244" y="181"/>
                  </a:cubicBezTo>
                  <a:cubicBezTo>
                    <a:pt x="15244" y="67"/>
                    <a:pt x="15183" y="0"/>
                    <a:pt x="1509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54" name="Google Shape;424;p41">
              <a:extLst>
                <a:ext uri="{FF2B5EF4-FFF2-40B4-BE49-F238E27FC236}">
                  <a16:creationId xmlns:a16="http://schemas.microsoft.com/office/drawing/2014/main" id="{CDD02DA3-DF9D-1723-0536-46856528083B}"/>
                </a:ext>
              </a:extLst>
            </p:cNvPr>
            <p:cNvSpPr/>
            <p:nvPr/>
          </p:nvSpPr>
          <p:spPr>
            <a:xfrm>
              <a:off x="3221650" y="3045650"/>
              <a:ext cx="96750" cy="66025"/>
            </a:xfrm>
            <a:custGeom>
              <a:avLst/>
              <a:gdLst/>
              <a:ahLst/>
              <a:cxnLst/>
              <a:rect l="l" t="t" r="r" b="b"/>
              <a:pathLst>
                <a:path w="3870" h="2641" extrusionOk="0">
                  <a:moveTo>
                    <a:pt x="3712" y="0"/>
                  </a:moveTo>
                  <a:cubicBezTo>
                    <a:pt x="3669" y="0"/>
                    <a:pt x="3621" y="15"/>
                    <a:pt x="3569" y="46"/>
                  </a:cubicBezTo>
                  <a:lnTo>
                    <a:pt x="300" y="1947"/>
                  </a:lnTo>
                  <a:cubicBezTo>
                    <a:pt x="133" y="2048"/>
                    <a:pt x="0" y="2248"/>
                    <a:pt x="0" y="2448"/>
                  </a:cubicBezTo>
                  <a:cubicBezTo>
                    <a:pt x="0" y="2572"/>
                    <a:pt x="73" y="2640"/>
                    <a:pt x="179" y="2640"/>
                  </a:cubicBezTo>
                  <a:cubicBezTo>
                    <a:pt x="216" y="2640"/>
                    <a:pt x="257" y="2632"/>
                    <a:pt x="300" y="2615"/>
                  </a:cubicBezTo>
                  <a:lnTo>
                    <a:pt x="3569" y="713"/>
                  </a:lnTo>
                  <a:cubicBezTo>
                    <a:pt x="3736" y="580"/>
                    <a:pt x="3869" y="413"/>
                    <a:pt x="3869" y="213"/>
                  </a:cubicBezTo>
                  <a:cubicBezTo>
                    <a:pt x="3869" y="75"/>
                    <a:pt x="3806" y="0"/>
                    <a:pt x="371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55" name="Google Shape;425;p41">
              <a:extLst>
                <a:ext uri="{FF2B5EF4-FFF2-40B4-BE49-F238E27FC236}">
                  <a16:creationId xmlns:a16="http://schemas.microsoft.com/office/drawing/2014/main" id="{CBF8CC7F-7738-0E46-F581-6721360083F9}"/>
                </a:ext>
              </a:extLst>
            </p:cNvPr>
            <p:cNvSpPr/>
            <p:nvPr/>
          </p:nvSpPr>
          <p:spPr>
            <a:xfrm>
              <a:off x="3218300" y="3312900"/>
              <a:ext cx="388650" cy="285150"/>
            </a:xfrm>
            <a:custGeom>
              <a:avLst/>
              <a:gdLst/>
              <a:ahLst/>
              <a:cxnLst/>
              <a:rect l="l" t="t" r="r" b="b"/>
              <a:pathLst>
                <a:path w="15546" h="11406" extrusionOk="0">
                  <a:moveTo>
                    <a:pt x="15407" y="1"/>
                  </a:moveTo>
                  <a:cubicBezTo>
                    <a:pt x="15371" y="1"/>
                    <a:pt x="15334" y="19"/>
                    <a:pt x="15312" y="64"/>
                  </a:cubicBezTo>
                  <a:lnTo>
                    <a:pt x="13644" y="2932"/>
                  </a:lnTo>
                  <a:lnTo>
                    <a:pt x="12009" y="3266"/>
                  </a:lnTo>
                  <a:lnTo>
                    <a:pt x="11976" y="3266"/>
                  </a:lnTo>
                  <a:lnTo>
                    <a:pt x="10308" y="4734"/>
                  </a:lnTo>
                  <a:lnTo>
                    <a:pt x="8573" y="3900"/>
                  </a:lnTo>
                  <a:lnTo>
                    <a:pt x="6839" y="7302"/>
                  </a:lnTo>
                  <a:lnTo>
                    <a:pt x="5171" y="7769"/>
                  </a:lnTo>
                  <a:lnTo>
                    <a:pt x="3470" y="9270"/>
                  </a:lnTo>
                  <a:lnTo>
                    <a:pt x="1769" y="9470"/>
                  </a:lnTo>
                  <a:lnTo>
                    <a:pt x="67" y="11238"/>
                  </a:lnTo>
                  <a:cubicBezTo>
                    <a:pt x="1" y="11272"/>
                    <a:pt x="1" y="11338"/>
                    <a:pt x="67" y="11372"/>
                  </a:cubicBezTo>
                  <a:cubicBezTo>
                    <a:pt x="67" y="11405"/>
                    <a:pt x="101" y="11405"/>
                    <a:pt x="134" y="11405"/>
                  </a:cubicBezTo>
                  <a:cubicBezTo>
                    <a:pt x="167" y="11405"/>
                    <a:pt x="201" y="11405"/>
                    <a:pt x="234" y="11372"/>
                  </a:cubicBezTo>
                  <a:lnTo>
                    <a:pt x="1902" y="9671"/>
                  </a:lnTo>
                  <a:lnTo>
                    <a:pt x="3570" y="9437"/>
                  </a:lnTo>
                  <a:lnTo>
                    <a:pt x="5271" y="7936"/>
                  </a:lnTo>
                  <a:lnTo>
                    <a:pt x="7006" y="7469"/>
                  </a:lnTo>
                  <a:lnTo>
                    <a:pt x="8673" y="4133"/>
                  </a:lnTo>
                  <a:lnTo>
                    <a:pt x="10341" y="4967"/>
                  </a:lnTo>
                  <a:lnTo>
                    <a:pt x="12076" y="3466"/>
                  </a:lnTo>
                  <a:lnTo>
                    <a:pt x="13777" y="3133"/>
                  </a:lnTo>
                  <a:lnTo>
                    <a:pt x="15478" y="164"/>
                  </a:lnTo>
                  <a:cubicBezTo>
                    <a:pt x="15545" y="75"/>
                    <a:pt x="15478" y="1"/>
                    <a:pt x="15407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56" name="Google Shape;426;p41">
              <a:extLst>
                <a:ext uri="{FF2B5EF4-FFF2-40B4-BE49-F238E27FC236}">
                  <a16:creationId xmlns:a16="http://schemas.microsoft.com/office/drawing/2014/main" id="{FB026B4C-E5A4-DE91-9164-6C36A7346B98}"/>
                </a:ext>
              </a:extLst>
            </p:cNvPr>
            <p:cNvSpPr/>
            <p:nvPr/>
          </p:nvSpPr>
          <p:spPr>
            <a:xfrm>
              <a:off x="3218300" y="3312900"/>
              <a:ext cx="388650" cy="285150"/>
            </a:xfrm>
            <a:custGeom>
              <a:avLst/>
              <a:gdLst/>
              <a:ahLst/>
              <a:cxnLst/>
              <a:rect l="l" t="t" r="r" b="b"/>
              <a:pathLst>
                <a:path w="15546" h="11406" extrusionOk="0">
                  <a:moveTo>
                    <a:pt x="15407" y="1"/>
                  </a:moveTo>
                  <a:cubicBezTo>
                    <a:pt x="15371" y="1"/>
                    <a:pt x="15334" y="19"/>
                    <a:pt x="15312" y="64"/>
                  </a:cubicBezTo>
                  <a:lnTo>
                    <a:pt x="13644" y="2932"/>
                  </a:lnTo>
                  <a:lnTo>
                    <a:pt x="12009" y="3266"/>
                  </a:lnTo>
                  <a:lnTo>
                    <a:pt x="11976" y="3266"/>
                  </a:lnTo>
                  <a:lnTo>
                    <a:pt x="10308" y="4734"/>
                  </a:lnTo>
                  <a:lnTo>
                    <a:pt x="8573" y="3900"/>
                  </a:lnTo>
                  <a:lnTo>
                    <a:pt x="6839" y="7302"/>
                  </a:lnTo>
                  <a:lnTo>
                    <a:pt x="5171" y="7769"/>
                  </a:lnTo>
                  <a:lnTo>
                    <a:pt x="3470" y="9270"/>
                  </a:lnTo>
                  <a:lnTo>
                    <a:pt x="1769" y="9470"/>
                  </a:lnTo>
                  <a:lnTo>
                    <a:pt x="67" y="11238"/>
                  </a:lnTo>
                  <a:cubicBezTo>
                    <a:pt x="1" y="11272"/>
                    <a:pt x="1" y="11338"/>
                    <a:pt x="67" y="11372"/>
                  </a:cubicBezTo>
                  <a:cubicBezTo>
                    <a:pt x="67" y="11405"/>
                    <a:pt x="101" y="11405"/>
                    <a:pt x="134" y="11405"/>
                  </a:cubicBezTo>
                  <a:cubicBezTo>
                    <a:pt x="167" y="11405"/>
                    <a:pt x="201" y="11405"/>
                    <a:pt x="234" y="11372"/>
                  </a:cubicBezTo>
                  <a:lnTo>
                    <a:pt x="1902" y="9671"/>
                  </a:lnTo>
                  <a:lnTo>
                    <a:pt x="3570" y="9437"/>
                  </a:lnTo>
                  <a:lnTo>
                    <a:pt x="5271" y="7936"/>
                  </a:lnTo>
                  <a:lnTo>
                    <a:pt x="7006" y="7469"/>
                  </a:lnTo>
                  <a:lnTo>
                    <a:pt x="8673" y="4133"/>
                  </a:lnTo>
                  <a:lnTo>
                    <a:pt x="10341" y="4967"/>
                  </a:lnTo>
                  <a:lnTo>
                    <a:pt x="12076" y="3466"/>
                  </a:lnTo>
                  <a:lnTo>
                    <a:pt x="13777" y="3133"/>
                  </a:lnTo>
                  <a:lnTo>
                    <a:pt x="15478" y="164"/>
                  </a:lnTo>
                  <a:cubicBezTo>
                    <a:pt x="15545" y="75"/>
                    <a:pt x="15478" y="1"/>
                    <a:pt x="154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57" name="Google Shape;427;p41">
              <a:extLst>
                <a:ext uri="{FF2B5EF4-FFF2-40B4-BE49-F238E27FC236}">
                  <a16:creationId xmlns:a16="http://schemas.microsoft.com/office/drawing/2014/main" id="{A0BC4581-2923-8726-07A6-28FDE8EE1B5C}"/>
                </a:ext>
              </a:extLst>
            </p:cNvPr>
            <p:cNvSpPr/>
            <p:nvPr/>
          </p:nvSpPr>
          <p:spPr>
            <a:xfrm>
              <a:off x="3223300" y="3431450"/>
              <a:ext cx="20050" cy="68200"/>
            </a:xfrm>
            <a:custGeom>
              <a:avLst/>
              <a:gdLst/>
              <a:ahLst/>
              <a:cxnLst/>
              <a:rect l="l" t="t" r="r" b="b"/>
              <a:pathLst>
                <a:path w="802" h="2728" extrusionOk="0">
                  <a:moveTo>
                    <a:pt x="785" y="0"/>
                  </a:moveTo>
                  <a:cubicBezTo>
                    <a:pt x="776" y="0"/>
                    <a:pt x="768" y="8"/>
                    <a:pt x="768" y="25"/>
                  </a:cubicBezTo>
                  <a:lnTo>
                    <a:pt x="668" y="92"/>
                  </a:lnTo>
                  <a:lnTo>
                    <a:pt x="635" y="92"/>
                  </a:lnTo>
                  <a:cubicBezTo>
                    <a:pt x="601" y="125"/>
                    <a:pt x="601" y="125"/>
                    <a:pt x="568" y="159"/>
                  </a:cubicBezTo>
                  <a:lnTo>
                    <a:pt x="34" y="1093"/>
                  </a:lnTo>
                  <a:cubicBezTo>
                    <a:pt x="34" y="1126"/>
                    <a:pt x="34" y="1126"/>
                    <a:pt x="34" y="1159"/>
                  </a:cubicBezTo>
                  <a:cubicBezTo>
                    <a:pt x="1" y="1193"/>
                    <a:pt x="1" y="1226"/>
                    <a:pt x="34" y="1226"/>
                  </a:cubicBezTo>
                  <a:lnTo>
                    <a:pt x="67" y="1326"/>
                  </a:lnTo>
                  <a:lnTo>
                    <a:pt x="134" y="1326"/>
                  </a:lnTo>
                  <a:cubicBezTo>
                    <a:pt x="134" y="1326"/>
                    <a:pt x="168" y="1293"/>
                    <a:pt x="168" y="1259"/>
                  </a:cubicBezTo>
                  <a:lnTo>
                    <a:pt x="601" y="559"/>
                  </a:lnTo>
                  <a:lnTo>
                    <a:pt x="601" y="2660"/>
                  </a:lnTo>
                  <a:cubicBezTo>
                    <a:pt x="601" y="2660"/>
                    <a:pt x="601" y="2694"/>
                    <a:pt x="601" y="2727"/>
                  </a:cubicBezTo>
                  <a:lnTo>
                    <a:pt x="635" y="2727"/>
                  </a:lnTo>
                  <a:lnTo>
                    <a:pt x="735" y="2660"/>
                  </a:lnTo>
                  <a:cubicBezTo>
                    <a:pt x="768" y="2660"/>
                    <a:pt x="768" y="2627"/>
                    <a:pt x="801" y="2594"/>
                  </a:cubicBezTo>
                  <a:cubicBezTo>
                    <a:pt x="801" y="2594"/>
                    <a:pt x="801" y="2560"/>
                    <a:pt x="801" y="2527"/>
                  </a:cubicBezTo>
                  <a:lnTo>
                    <a:pt x="801" y="92"/>
                  </a:lnTo>
                  <a:cubicBezTo>
                    <a:pt x="801" y="58"/>
                    <a:pt x="801" y="25"/>
                    <a:pt x="801" y="25"/>
                  </a:cubicBezTo>
                  <a:cubicBezTo>
                    <a:pt x="801" y="8"/>
                    <a:pt x="793" y="0"/>
                    <a:pt x="78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58" name="Google Shape;428;p41">
              <a:extLst>
                <a:ext uri="{FF2B5EF4-FFF2-40B4-BE49-F238E27FC236}">
                  <a16:creationId xmlns:a16="http://schemas.microsoft.com/office/drawing/2014/main" id="{52D1B207-7370-9C3B-E5AC-7BD3B9F19B10}"/>
                </a:ext>
              </a:extLst>
            </p:cNvPr>
            <p:cNvSpPr/>
            <p:nvPr/>
          </p:nvSpPr>
          <p:spPr>
            <a:xfrm>
              <a:off x="3250825" y="3413725"/>
              <a:ext cx="30050" cy="78200"/>
            </a:xfrm>
            <a:custGeom>
              <a:avLst/>
              <a:gdLst/>
              <a:ahLst/>
              <a:cxnLst/>
              <a:rect l="l" t="t" r="r" b="b"/>
              <a:pathLst>
                <a:path w="1202" h="3128" extrusionOk="0">
                  <a:moveTo>
                    <a:pt x="868" y="0"/>
                  </a:moveTo>
                  <a:cubicBezTo>
                    <a:pt x="768" y="34"/>
                    <a:pt x="701" y="34"/>
                    <a:pt x="634" y="100"/>
                  </a:cubicBezTo>
                  <a:cubicBezTo>
                    <a:pt x="534" y="134"/>
                    <a:pt x="434" y="234"/>
                    <a:pt x="367" y="300"/>
                  </a:cubicBezTo>
                  <a:cubicBezTo>
                    <a:pt x="301" y="401"/>
                    <a:pt x="234" y="501"/>
                    <a:pt x="201" y="601"/>
                  </a:cubicBezTo>
                  <a:cubicBezTo>
                    <a:pt x="134" y="701"/>
                    <a:pt x="101" y="834"/>
                    <a:pt x="67" y="934"/>
                  </a:cubicBezTo>
                  <a:cubicBezTo>
                    <a:pt x="34" y="1034"/>
                    <a:pt x="34" y="1134"/>
                    <a:pt x="34" y="1268"/>
                  </a:cubicBezTo>
                  <a:cubicBezTo>
                    <a:pt x="34" y="1268"/>
                    <a:pt x="34" y="1301"/>
                    <a:pt x="34" y="1301"/>
                  </a:cubicBezTo>
                  <a:lnTo>
                    <a:pt x="67" y="1301"/>
                  </a:lnTo>
                  <a:lnTo>
                    <a:pt x="201" y="1234"/>
                  </a:lnTo>
                  <a:cubicBezTo>
                    <a:pt x="201" y="1234"/>
                    <a:pt x="201" y="1201"/>
                    <a:pt x="234" y="1201"/>
                  </a:cubicBezTo>
                  <a:cubicBezTo>
                    <a:pt x="234" y="1168"/>
                    <a:pt x="234" y="1134"/>
                    <a:pt x="267" y="1101"/>
                  </a:cubicBezTo>
                  <a:cubicBezTo>
                    <a:pt x="267" y="1034"/>
                    <a:pt x="267" y="968"/>
                    <a:pt x="301" y="901"/>
                  </a:cubicBezTo>
                  <a:cubicBezTo>
                    <a:pt x="301" y="834"/>
                    <a:pt x="334" y="767"/>
                    <a:pt x="367" y="734"/>
                  </a:cubicBezTo>
                  <a:cubicBezTo>
                    <a:pt x="367" y="667"/>
                    <a:pt x="401" y="601"/>
                    <a:pt x="468" y="567"/>
                  </a:cubicBezTo>
                  <a:cubicBezTo>
                    <a:pt x="501" y="501"/>
                    <a:pt x="534" y="467"/>
                    <a:pt x="601" y="434"/>
                  </a:cubicBezTo>
                  <a:cubicBezTo>
                    <a:pt x="651" y="401"/>
                    <a:pt x="701" y="384"/>
                    <a:pt x="743" y="384"/>
                  </a:cubicBezTo>
                  <a:cubicBezTo>
                    <a:pt x="784" y="384"/>
                    <a:pt x="818" y="401"/>
                    <a:pt x="834" y="434"/>
                  </a:cubicBezTo>
                  <a:cubicBezTo>
                    <a:pt x="901" y="534"/>
                    <a:pt x="935" y="634"/>
                    <a:pt x="935" y="734"/>
                  </a:cubicBezTo>
                  <a:cubicBezTo>
                    <a:pt x="935" y="834"/>
                    <a:pt x="901" y="934"/>
                    <a:pt x="901" y="1034"/>
                  </a:cubicBezTo>
                  <a:cubicBezTo>
                    <a:pt x="868" y="1134"/>
                    <a:pt x="834" y="1201"/>
                    <a:pt x="768" y="1301"/>
                  </a:cubicBezTo>
                  <a:lnTo>
                    <a:pt x="67" y="2736"/>
                  </a:lnTo>
                  <a:cubicBezTo>
                    <a:pt x="34" y="2769"/>
                    <a:pt x="34" y="2802"/>
                    <a:pt x="34" y="2836"/>
                  </a:cubicBezTo>
                  <a:cubicBezTo>
                    <a:pt x="1" y="2869"/>
                    <a:pt x="1" y="2902"/>
                    <a:pt x="34" y="2902"/>
                  </a:cubicBezTo>
                  <a:lnTo>
                    <a:pt x="34" y="3036"/>
                  </a:lnTo>
                  <a:cubicBezTo>
                    <a:pt x="34" y="3069"/>
                    <a:pt x="34" y="3102"/>
                    <a:pt x="34" y="3102"/>
                  </a:cubicBezTo>
                  <a:cubicBezTo>
                    <a:pt x="51" y="3119"/>
                    <a:pt x="59" y="3128"/>
                    <a:pt x="67" y="3128"/>
                  </a:cubicBezTo>
                  <a:cubicBezTo>
                    <a:pt x="76" y="3128"/>
                    <a:pt x="84" y="3119"/>
                    <a:pt x="101" y="3102"/>
                  </a:cubicBezTo>
                  <a:lnTo>
                    <a:pt x="1168" y="2502"/>
                  </a:lnTo>
                  <a:cubicBezTo>
                    <a:pt x="1168" y="2469"/>
                    <a:pt x="1201" y="2469"/>
                    <a:pt x="1201" y="2435"/>
                  </a:cubicBezTo>
                  <a:cubicBezTo>
                    <a:pt x="1201" y="2402"/>
                    <a:pt x="1201" y="2369"/>
                    <a:pt x="1201" y="2335"/>
                  </a:cubicBezTo>
                  <a:lnTo>
                    <a:pt x="1201" y="2202"/>
                  </a:lnTo>
                  <a:lnTo>
                    <a:pt x="1201" y="2168"/>
                  </a:lnTo>
                  <a:cubicBezTo>
                    <a:pt x="1201" y="2152"/>
                    <a:pt x="1193" y="2143"/>
                    <a:pt x="1185" y="2143"/>
                  </a:cubicBezTo>
                  <a:cubicBezTo>
                    <a:pt x="1176" y="2143"/>
                    <a:pt x="1168" y="2152"/>
                    <a:pt x="1168" y="2168"/>
                  </a:cubicBezTo>
                  <a:lnTo>
                    <a:pt x="401" y="2602"/>
                  </a:lnTo>
                  <a:lnTo>
                    <a:pt x="968" y="1468"/>
                  </a:lnTo>
                  <a:cubicBezTo>
                    <a:pt x="1001" y="1401"/>
                    <a:pt x="1035" y="1335"/>
                    <a:pt x="1068" y="1234"/>
                  </a:cubicBezTo>
                  <a:cubicBezTo>
                    <a:pt x="1101" y="1168"/>
                    <a:pt x="1101" y="1101"/>
                    <a:pt x="1135" y="1034"/>
                  </a:cubicBezTo>
                  <a:cubicBezTo>
                    <a:pt x="1135" y="968"/>
                    <a:pt x="1168" y="901"/>
                    <a:pt x="1168" y="801"/>
                  </a:cubicBezTo>
                  <a:cubicBezTo>
                    <a:pt x="1168" y="734"/>
                    <a:pt x="1168" y="667"/>
                    <a:pt x="1168" y="601"/>
                  </a:cubicBezTo>
                  <a:cubicBezTo>
                    <a:pt x="1168" y="501"/>
                    <a:pt x="1168" y="401"/>
                    <a:pt x="1135" y="300"/>
                  </a:cubicBezTo>
                  <a:cubicBezTo>
                    <a:pt x="1135" y="200"/>
                    <a:pt x="1068" y="134"/>
                    <a:pt x="1035" y="100"/>
                  </a:cubicBezTo>
                  <a:cubicBezTo>
                    <a:pt x="1001" y="34"/>
                    <a:pt x="935" y="34"/>
                    <a:pt x="86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59" name="Google Shape;429;p41">
              <a:extLst>
                <a:ext uri="{FF2B5EF4-FFF2-40B4-BE49-F238E27FC236}">
                  <a16:creationId xmlns:a16="http://schemas.microsoft.com/office/drawing/2014/main" id="{DF7C5DE6-8D2B-BF2B-0FF5-353E9111D184}"/>
                </a:ext>
              </a:extLst>
            </p:cNvPr>
            <p:cNvSpPr/>
            <p:nvPr/>
          </p:nvSpPr>
          <p:spPr>
            <a:xfrm>
              <a:off x="3287525" y="3392025"/>
              <a:ext cx="31700" cy="73425"/>
            </a:xfrm>
            <a:custGeom>
              <a:avLst/>
              <a:gdLst/>
              <a:ahLst/>
              <a:cxnLst/>
              <a:rect l="l" t="t" r="r" b="b"/>
              <a:pathLst>
                <a:path w="1268" h="2937" extrusionOk="0">
                  <a:moveTo>
                    <a:pt x="809" y="393"/>
                  </a:moveTo>
                  <a:cubicBezTo>
                    <a:pt x="859" y="393"/>
                    <a:pt x="901" y="418"/>
                    <a:pt x="934" y="468"/>
                  </a:cubicBezTo>
                  <a:cubicBezTo>
                    <a:pt x="1001" y="601"/>
                    <a:pt x="1034" y="768"/>
                    <a:pt x="1034" y="935"/>
                  </a:cubicBezTo>
                  <a:lnTo>
                    <a:pt x="1034" y="1569"/>
                  </a:lnTo>
                  <a:cubicBezTo>
                    <a:pt x="1034" y="1769"/>
                    <a:pt x="1001" y="1969"/>
                    <a:pt x="934" y="2169"/>
                  </a:cubicBezTo>
                  <a:cubicBezTo>
                    <a:pt x="868" y="2303"/>
                    <a:pt x="767" y="2436"/>
                    <a:pt x="634" y="2503"/>
                  </a:cubicBezTo>
                  <a:cubicBezTo>
                    <a:pt x="567" y="2553"/>
                    <a:pt x="509" y="2578"/>
                    <a:pt x="459" y="2578"/>
                  </a:cubicBezTo>
                  <a:cubicBezTo>
                    <a:pt x="409" y="2578"/>
                    <a:pt x="367" y="2553"/>
                    <a:pt x="334" y="2503"/>
                  </a:cubicBezTo>
                  <a:cubicBezTo>
                    <a:pt x="267" y="2369"/>
                    <a:pt x="234" y="2203"/>
                    <a:pt x="234" y="2036"/>
                  </a:cubicBezTo>
                  <a:lnTo>
                    <a:pt x="234" y="1402"/>
                  </a:lnTo>
                  <a:cubicBezTo>
                    <a:pt x="234" y="1202"/>
                    <a:pt x="267" y="1002"/>
                    <a:pt x="334" y="802"/>
                  </a:cubicBezTo>
                  <a:cubicBezTo>
                    <a:pt x="401" y="668"/>
                    <a:pt x="501" y="535"/>
                    <a:pt x="634" y="468"/>
                  </a:cubicBezTo>
                  <a:cubicBezTo>
                    <a:pt x="701" y="418"/>
                    <a:pt x="759" y="393"/>
                    <a:pt x="809" y="393"/>
                  </a:cubicBezTo>
                  <a:close/>
                  <a:moveTo>
                    <a:pt x="901" y="1"/>
                  </a:moveTo>
                  <a:cubicBezTo>
                    <a:pt x="801" y="1"/>
                    <a:pt x="701" y="34"/>
                    <a:pt x="634" y="68"/>
                  </a:cubicBezTo>
                  <a:cubicBezTo>
                    <a:pt x="534" y="134"/>
                    <a:pt x="434" y="234"/>
                    <a:pt x="367" y="335"/>
                  </a:cubicBezTo>
                  <a:cubicBezTo>
                    <a:pt x="267" y="435"/>
                    <a:pt x="200" y="535"/>
                    <a:pt x="167" y="668"/>
                  </a:cubicBezTo>
                  <a:cubicBezTo>
                    <a:pt x="100" y="802"/>
                    <a:pt x="67" y="935"/>
                    <a:pt x="34" y="1068"/>
                  </a:cubicBezTo>
                  <a:cubicBezTo>
                    <a:pt x="34" y="1235"/>
                    <a:pt x="0" y="1369"/>
                    <a:pt x="0" y="1535"/>
                  </a:cubicBezTo>
                  <a:lnTo>
                    <a:pt x="0" y="2169"/>
                  </a:lnTo>
                  <a:cubicBezTo>
                    <a:pt x="0" y="2303"/>
                    <a:pt x="0" y="2436"/>
                    <a:pt x="34" y="2569"/>
                  </a:cubicBezTo>
                  <a:cubicBezTo>
                    <a:pt x="67" y="2670"/>
                    <a:pt x="100" y="2770"/>
                    <a:pt x="167" y="2836"/>
                  </a:cubicBezTo>
                  <a:cubicBezTo>
                    <a:pt x="200" y="2903"/>
                    <a:pt x="267" y="2936"/>
                    <a:pt x="367" y="2936"/>
                  </a:cubicBezTo>
                  <a:cubicBezTo>
                    <a:pt x="467" y="2936"/>
                    <a:pt x="534" y="2903"/>
                    <a:pt x="634" y="2870"/>
                  </a:cubicBezTo>
                  <a:cubicBezTo>
                    <a:pt x="734" y="2803"/>
                    <a:pt x="834" y="2703"/>
                    <a:pt x="901" y="2603"/>
                  </a:cubicBezTo>
                  <a:cubicBezTo>
                    <a:pt x="1001" y="2503"/>
                    <a:pt x="1068" y="2403"/>
                    <a:pt x="1101" y="2269"/>
                  </a:cubicBezTo>
                  <a:cubicBezTo>
                    <a:pt x="1168" y="2136"/>
                    <a:pt x="1201" y="2002"/>
                    <a:pt x="1234" y="1869"/>
                  </a:cubicBezTo>
                  <a:cubicBezTo>
                    <a:pt x="1268" y="1736"/>
                    <a:pt x="1268" y="1569"/>
                    <a:pt x="1268" y="1435"/>
                  </a:cubicBezTo>
                  <a:lnTo>
                    <a:pt x="1268" y="1102"/>
                  </a:lnTo>
                  <a:lnTo>
                    <a:pt x="1268" y="802"/>
                  </a:lnTo>
                  <a:cubicBezTo>
                    <a:pt x="1268" y="668"/>
                    <a:pt x="1268" y="501"/>
                    <a:pt x="1234" y="368"/>
                  </a:cubicBezTo>
                  <a:cubicBezTo>
                    <a:pt x="1201" y="268"/>
                    <a:pt x="1168" y="201"/>
                    <a:pt x="1101" y="101"/>
                  </a:cubicBezTo>
                  <a:cubicBezTo>
                    <a:pt x="1068" y="34"/>
                    <a:pt x="1001" y="1"/>
                    <a:pt x="90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60" name="Google Shape;430;p41">
              <a:extLst>
                <a:ext uri="{FF2B5EF4-FFF2-40B4-BE49-F238E27FC236}">
                  <a16:creationId xmlns:a16="http://schemas.microsoft.com/office/drawing/2014/main" id="{6C12F93E-0DA3-4463-B319-BF44012E3204}"/>
                </a:ext>
              </a:extLst>
            </p:cNvPr>
            <p:cNvSpPr/>
            <p:nvPr/>
          </p:nvSpPr>
          <p:spPr>
            <a:xfrm>
              <a:off x="3221650" y="3418925"/>
              <a:ext cx="381125" cy="230325"/>
            </a:xfrm>
            <a:custGeom>
              <a:avLst/>
              <a:gdLst/>
              <a:ahLst/>
              <a:cxnLst/>
              <a:rect l="l" t="t" r="r" b="b"/>
              <a:pathLst>
                <a:path w="15245" h="9213" extrusionOk="0">
                  <a:moveTo>
                    <a:pt x="15065" y="0"/>
                  </a:moveTo>
                  <a:cubicBezTo>
                    <a:pt x="15028" y="0"/>
                    <a:pt x="14987" y="9"/>
                    <a:pt x="14944" y="26"/>
                  </a:cubicBezTo>
                  <a:lnTo>
                    <a:pt x="300" y="8532"/>
                  </a:lnTo>
                  <a:cubicBezTo>
                    <a:pt x="133" y="8632"/>
                    <a:pt x="0" y="8799"/>
                    <a:pt x="0" y="9032"/>
                  </a:cubicBezTo>
                  <a:cubicBezTo>
                    <a:pt x="0" y="9146"/>
                    <a:pt x="62" y="9213"/>
                    <a:pt x="153" y="9213"/>
                  </a:cubicBezTo>
                  <a:cubicBezTo>
                    <a:pt x="197" y="9213"/>
                    <a:pt x="247" y="9198"/>
                    <a:pt x="300" y="9166"/>
                  </a:cubicBezTo>
                  <a:lnTo>
                    <a:pt x="14944" y="693"/>
                  </a:lnTo>
                  <a:cubicBezTo>
                    <a:pt x="15111" y="593"/>
                    <a:pt x="15211" y="393"/>
                    <a:pt x="15244" y="193"/>
                  </a:cubicBezTo>
                  <a:cubicBezTo>
                    <a:pt x="15244" y="69"/>
                    <a:pt x="15171" y="0"/>
                    <a:pt x="1506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61" name="Google Shape;431;p41">
              <a:extLst>
                <a:ext uri="{FF2B5EF4-FFF2-40B4-BE49-F238E27FC236}">
                  <a16:creationId xmlns:a16="http://schemas.microsoft.com/office/drawing/2014/main" id="{D2464D2D-D5AE-C142-268D-09AE98177360}"/>
                </a:ext>
              </a:extLst>
            </p:cNvPr>
            <p:cNvSpPr/>
            <p:nvPr/>
          </p:nvSpPr>
          <p:spPr>
            <a:xfrm>
              <a:off x="3221650" y="3338500"/>
              <a:ext cx="96750" cy="66375"/>
            </a:xfrm>
            <a:custGeom>
              <a:avLst/>
              <a:gdLst/>
              <a:ahLst/>
              <a:cxnLst/>
              <a:rect l="l" t="t" r="r" b="b"/>
              <a:pathLst>
                <a:path w="3870" h="2655" extrusionOk="0">
                  <a:moveTo>
                    <a:pt x="3697" y="1"/>
                  </a:moveTo>
                  <a:cubicBezTo>
                    <a:pt x="3659" y="1"/>
                    <a:pt x="3615" y="13"/>
                    <a:pt x="3569" y="40"/>
                  </a:cubicBezTo>
                  <a:lnTo>
                    <a:pt x="300" y="1942"/>
                  </a:lnTo>
                  <a:cubicBezTo>
                    <a:pt x="133" y="2075"/>
                    <a:pt x="0" y="2242"/>
                    <a:pt x="0" y="2442"/>
                  </a:cubicBezTo>
                  <a:cubicBezTo>
                    <a:pt x="0" y="2580"/>
                    <a:pt x="64" y="2655"/>
                    <a:pt x="158" y="2655"/>
                  </a:cubicBezTo>
                  <a:cubicBezTo>
                    <a:pt x="200" y="2655"/>
                    <a:pt x="249" y="2640"/>
                    <a:pt x="300" y="2609"/>
                  </a:cubicBezTo>
                  <a:lnTo>
                    <a:pt x="3569" y="708"/>
                  </a:lnTo>
                  <a:cubicBezTo>
                    <a:pt x="3736" y="608"/>
                    <a:pt x="3869" y="407"/>
                    <a:pt x="3869" y="207"/>
                  </a:cubicBezTo>
                  <a:cubicBezTo>
                    <a:pt x="3869" y="86"/>
                    <a:pt x="3799" y="1"/>
                    <a:pt x="369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62" name="Google Shape;432;p41">
              <a:extLst>
                <a:ext uri="{FF2B5EF4-FFF2-40B4-BE49-F238E27FC236}">
                  <a16:creationId xmlns:a16="http://schemas.microsoft.com/office/drawing/2014/main" id="{217C7894-7EE4-4673-7AE3-B94A38818D31}"/>
                </a:ext>
              </a:extLst>
            </p:cNvPr>
            <p:cNvSpPr/>
            <p:nvPr/>
          </p:nvSpPr>
          <p:spPr>
            <a:xfrm>
              <a:off x="3726175" y="2760950"/>
              <a:ext cx="386950" cy="250000"/>
            </a:xfrm>
            <a:custGeom>
              <a:avLst/>
              <a:gdLst/>
              <a:ahLst/>
              <a:cxnLst/>
              <a:rect l="l" t="t" r="r" b="b"/>
              <a:pathLst>
                <a:path w="15478" h="10000" extrusionOk="0">
                  <a:moveTo>
                    <a:pt x="15361" y="1"/>
                  </a:moveTo>
                  <a:cubicBezTo>
                    <a:pt x="15328" y="1"/>
                    <a:pt x="15294" y="9"/>
                    <a:pt x="15278" y="26"/>
                  </a:cubicBezTo>
                  <a:lnTo>
                    <a:pt x="13610" y="1527"/>
                  </a:lnTo>
                  <a:lnTo>
                    <a:pt x="11909" y="1494"/>
                  </a:lnTo>
                  <a:lnTo>
                    <a:pt x="10241" y="4162"/>
                  </a:lnTo>
                  <a:lnTo>
                    <a:pt x="8573" y="3862"/>
                  </a:lnTo>
                  <a:lnTo>
                    <a:pt x="6838" y="5897"/>
                  </a:lnTo>
                  <a:lnTo>
                    <a:pt x="5170" y="6264"/>
                  </a:lnTo>
                  <a:lnTo>
                    <a:pt x="3469" y="6497"/>
                  </a:lnTo>
                  <a:lnTo>
                    <a:pt x="1735" y="8465"/>
                  </a:lnTo>
                  <a:lnTo>
                    <a:pt x="67" y="9800"/>
                  </a:lnTo>
                  <a:cubicBezTo>
                    <a:pt x="0" y="9866"/>
                    <a:pt x="0" y="9933"/>
                    <a:pt x="67" y="9966"/>
                  </a:cubicBezTo>
                  <a:cubicBezTo>
                    <a:pt x="67" y="9966"/>
                    <a:pt x="100" y="10000"/>
                    <a:pt x="134" y="10000"/>
                  </a:cubicBezTo>
                  <a:lnTo>
                    <a:pt x="200" y="10000"/>
                  </a:lnTo>
                  <a:lnTo>
                    <a:pt x="1901" y="8599"/>
                  </a:lnTo>
                  <a:lnTo>
                    <a:pt x="3569" y="6697"/>
                  </a:lnTo>
                  <a:lnTo>
                    <a:pt x="5237" y="6464"/>
                  </a:lnTo>
                  <a:lnTo>
                    <a:pt x="6972" y="6064"/>
                  </a:lnTo>
                  <a:lnTo>
                    <a:pt x="8640" y="4096"/>
                  </a:lnTo>
                  <a:lnTo>
                    <a:pt x="10341" y="4396"/>
                  </a:lnTo>
                  <a:lnTo>
                    <a:pt x="12042" y="1694"/>
                  </a:lnTo>
                  <a:lnTo>
                    <a:pt x="13710" y="1727"/>
                  </a:lnTo>
                  <a:lnTo>
                    <a:pt x="15444" y="193"/>
                  </a:lnTo>
                  <a:cubicBezTo>
                    <a:pt x="15478" y="159"/>
                    <a:pt x="15478" y="93"/>
                    <a:pt x="15444" y="26"/>
                  </a:cubicBezTo>
                  <a:cubicBezTo>
                    <a:pt x="15428" y="9"/>
                    <a:pt x="15394" y="1"/>
                    <a:pt x="15361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63" name="Google Shape;433;p41">
              <a:extLst>
                <a:ext uri="{FF2B5EF4-FFF2-40B4-BE49-F238E27FC236}">
                  <a16:creationId xmlns:a16="http://schemas.microsoft.com/office/drawing/2014/main" id="{33860DF9-667E-AB4B-7BAE-5439563D3DFF}"/>
                </a:ext>
              </a:extLst>
            </p:cNvPr>
            <p:cNvSpPr/>
            <p:nvPr/>
          </p:nvSpPr>
          <p:spPr>
            <a:xfrm>
              <a:off x="3732000" y="2841650"/>
              <a:ext cx="32550" cy="73400"/>
            </a:xfrm>
            <a:custGeom>
              <a:avLst/>
              <a:gdLst/>
              <a:ahLst/>
              <a:cxnLst/>
              <a:rect l="l" t="t" r="r" b="b"/>
              <a:pathLst>
                <a:path w="1302" h="2936" extrusionOk="0">
                  <a:moveTo>
                    <a:pt x="835" y="1268"/>
                  </a:moveTo>
                  <a:cubicBezTo>
                    <a:pt x="868" y="1301"/>
                    <a:pt x="935" y="1301"/>
                    <a:pt x="968" y="1335"/>
                  </a:cubicBezTo>
                  <a:cubicBezTo>
                    <a:pt x="1001" y="1368"/>
                    <a:pt x="1035" y="1435"/>
                    <a:pt x="1035" y="1468"/>
                  </a:cubicBezTo>
                  <a:cubicBezTo>
                    <a:pt x="1068" y="1535"/>
                    <a:pt x="1068" y="1601"/>
                    <a:pt x="1068" y="1668"/>
                  </a:cubicBezTo>
                  <a:cubicBezTo>
                    <a:pt x="1068" y="1768"/>
                    <a:pt x="1068" y="1835"/>
                    <a:pt x="1035" y="1902"/>
                  </a:cubicBezTo>
                  <a:cubicBezTo>
                    <a:pt x="1035" y="2002"/>
                    <a:pt x="1001" y="2068"/>
                    <a:pt x="968" y="2135"/>
                  </a:cubicBezTo>
                  <a:cubicBezTo>
                    <a:pt x="935" y="2202"/>
                    <a:pt x="868" y="2269"/>
                    <a:pt x="835" y="2335"/>
                  </a:cubicBezTo>
                  <a:cubicBezTo>
                    <a:pt x="768" y="2402"/>
                    <a:pt x="734" y="2435"/>
                    <a:pt x="668" y="2502"/>
                  </a:cubicBezTo>
                  <a:cubicBezTo>
                    <a:pt x="601" y="2535"/>
                    <a:pt x="568" y="2535"/>
                    <a:pt x="501" y="2535"/>
                  </a:cubicBezTo>
                  <a:cubicBezTo>
                    <a:pt x="434" y="2535"/>
                    <a:pt x="401" y="2535"/>
                    <a:pt x="368" y="2502"/>
                  </a:cubicBezTo>
                  <a:cubicBezTo>
                    <a:pt x="334" y="2435"/>
                    <a:pt x="301" y="2402"/>
                    <a:pt x="301" y="2335"/>
                  </a:cubicBezTo>
                  <a:cubicBezTo>
                    <a:pt x="267" y="2269"/>
                    <a:pt x="267" y="2202"/>
                    <a:pt x="267" y="2135"/>
                  </a:cubicBezTo>
                  <a:cubicBezTo>
                    <a:pt x="267" y="2068"/>
                    <a:pt x="267" y="2002"/>
                    <a:pt x="301" y="1902"/>
                  </a:cubicBezTo>
                  <a:cubicBezTo>
                    <a:pt x="301" y="1835"/>
                    <a:pt x="334" y="1768"/>
                    <a:pt x="368" y="1701"/>
                  </a:cubicBezTo>
                  <a:cubicBezTo>
                    <a:pt x="401" y="1601"/>
                    <a:pt x="434" y="1535"/>
                    <a:pt x="501" y="1468"/>
                  </a:cubicBezTo>
                  <a:cubicBezTo>
                    <a:pt x="534" y="1435"/>
                    <a:pt x="601" y="1368"/>
                    <a:pt x="668" y="1335"/>
                  </a:cubicBezTo>
                  <a:cubicBezTo>
                    <a:pt x="701" y="1301"/>
                    <a:pt x="768" y="1301"/>
                    <a:pt x="835" y="1268"/>
                  </a:cubicBezTo>
                  <a:close/>
                  <a:moveTo>
                    <a:pt x="868" y="0"/>
                  </a:moveTo>
                  <a:lnTo>
                    <a:pt x="701" y="67"/>
                  </a:lnTo>
                  <a:cubicBezTo>
                    <a:pt x="701" y="67"/>
                    <a:pt x="668" y="100"/>
                    <a:pt x="668" y="134"/>
                  </a:cubicBezTo>
                  <a:lnTo>
                    <a:pt x="634" y="200"/>
                  </a:lnTo>
                  <a:lnTo>
                    <a:pt x="167" y="1468"/>
                  </a:lnTo>
                  <a:cubicBezTo>
                    <a:pt x="167" y="1535"/>
                    <a:pt x="134" y="1601"/>
                    <a:pt x="101" y="1668"/>
                  </a:cubicBezTo>
                  <a:lnTo>
                    <a:pt x="67" y="1835"/>
                  </a:lnTo>
                  <a:cubicBezTo>
                    <a:pt x="34" y="1902"/>
                    <a:pt x="34" y="1968"/>
                    <a:pt x="34" y="2068"/>
                  </a:cubicBezTo>
                  <a:cubicBezTo>
                    <a:pt x="1" y="2135"/>
                    <a:pt x="1" y="2202"/>
                    <a:pt x="34" y="2269"/>
                  </a:cubicBezTo>
                  <a:cubicBezTo>
                    <a:pt x="1" y="2369"/>
                    <a:pt x="34" y="2502"/>
                    <a:pt x="67" y="2602"/>
                  </a:cubicBezTo>
                  <a:cubicBezTo>
                    <a:pt x="67" y="2702"/>
                    <a:pt x="134" y="2769"/>
                    <a:pt x="167" y="2836"/>
                  </a:cubicBezTo>
                  <a:cubicBezTo>
                    <a:pt x="234" y="2902"/>
                    <a:pt x="301" y="2936"/>
                    <a:pt x="401" y="2936"/>
                  </a:cubicBezTo>
                  <a:cubicBezTo>
                    <a:pt x="468" y="2936"/>
                    <a:pt x="568" y="2902"/>
                    <a:pt x="634" y="2836"/>
                  </a:cubicBezTo>
                  <a:cubicBezTo>
                    <a:pt x="734" y="2802"/>
                    <a:pt x="835" y="2702"/>
                    <a:pt x="901" y="2635"/>
                  </a:cubicBezTo>
                  <a:cubicBezTo>
                    <a:pt x="968" y="2535"/>
                    <a:pt x="1035" y="2435"/>
                    <a:pt x="1101" y="2335"/>
                  </a:cubicBezTo>
                  <a:cubicBezTo>
                    <a:pt x="1168" y="2202"/>
                    <a:pt x="1201" y="2068"/>
                    <a:pt x="1235" y="1935"/>
                  </a:cubicBezTo>
                  <a:cubicBezTo>
                    <a:pt x="1268" y="1835"/>
                    <a:pt x="1268" y="1701"/>
                    <a:pt x="1302" y="1568"/>
                  </a:cubicBezTo>
                  <a:cubicBezTo>
                    <a:pt x="1302" y="1435"/>
                    <a:pt x="1268" y="1335"/>
                    <a:pt x="1235" y="1234"/>
                  </a:cubicBezTo>
                  <a:cubicBezTo>
                    <a:pt x="1201" y="1134"/>
                    <a:pt x="1168" y="1068"/>
                    <a:pt x="1101" y="1001"/>
                  </a:cubicBezTo>
                  <a:cubicBezTo>
                    <a:pt x="1035" y="968"/>
                    <a:pt x="968" y="934"/>
                    <a:pt x="901" y="934"/>
                  </a:cubicBezTo>
                  <a:cubicBezTo>
                    <a:pt x="801" y="934"/>
                    <a:pt x="734" y="968"/>
                    <a:pt x="668" y="1001"/>
                  </a:cubicBezTo>
                  <a:lnTo>
                    <a:pt x="601" y="1034"/>
                  </a:lnTo>
                  <a:lnTo>
                    <a:pt x="568" y="1068"/>
                  </a:lnTo>
                  <a:lnTo>
                    <a:pt x="901" y="100"/>
                  </a:lnTo>
                  <a:cubicBezTo>
                    <a:pt x="901" y="100"/>
                    <a:pt x="901" y="67"/>
                    <a:pt x="901" y="67"/>
                  </a:cubicBezTo>
                  <a:cubicBezTo>
                    <a:pt x="901" y="67"/>
                    <a:pt x="901" y="34"/>
                    <a:pt x="901" y="34"/>
                  </a:cubicBezTo>
                  <a:cubicBezTo>
                    <a:pt x="901" y="34"/>
                    <a:pt x="901" y="0"/>
                    <a:pt x="90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64" name="Google Shape;434;p41">
              <a:extLst>
                <a:ext uri="{FF2B5EF4-FFF2-40B4-BE49-F238E27FC236}">
                  <a16:creationId xmlns:a16="http://schemas.microsoft.com/office/drawing/2014/main" id="{E209753E-BDDA-83E3-5798-EA2CFD337CC7}"/>
                </a:ext>
              </a:extLst>
            </p:cNvPr>
            <p:cNvSpPr/>
            <p:nvPr/>
          </p:nvSpPr>
          <p:spPr>
            <a:xfrm>
              <a:off x="3770375" y="2820800"/>
              <a:ext cx="30025" cy="77575"/>
            </a:xfrm>
            <a:custGeom>
              <a:avLst/>
              <a:gdLst/>
              <a:ahLst/>
              <a:cxnLst/>
              <a:rect l="l" t="t" r="r" b="b"/>
              <a:pathLst>
                <a:path w="1201" h="3103" extrusionOk="0">
                  <a:moveTo>
                    <a:pt x="834" y="0"/>
                  </a:moveTo>
                  <a:cubicBezTo>
                    <a:pt x="734" y="0"/>
                    <a:pt x="667" y="34"/>
                    <a:pt x="600" y="67"/>
                  </a:cubicBezTo>
                  <a:cubicBezTo>
                    <a:pt x="500" y="134"/>
                    <a:pt x="434" y="200"/>
                    <a:pt x="367" y="301"/>
                  </a:cubicBezTo>
                  <a:cubicBezTo>
                    <a:pt x="267" y="401"/>
                    <a:pt x="200" y="501"/>
                    <a:pt x="167" y="601"/>
                  </a:cubicBezTo>
                  <a:cubicBezTo>
                    <a:pt x="133" y="701"/>
                    <a:pt x="67" y="801"/>
                    <a:pt x="67" y="934"/>
                  </a:cubicBezTo>
                  <a:cubicBezTo>
                    <a:pt x="33" y="1034"/>
                    <a:pt x="0" y="1134"/>
                    <a:pt x="0" y="1235"/>
                  </a:cubicBezTo>
                  <a:cubicBezTo>
                    <a:pt x="0" y="1235"/>
                    <a:pt x="0" y="1268"/>
                    <a:pt x="0" y="1301"/>
                  </a:cubicBezTo>
                  <a:lnTo>
                    <a:pt x="67" y="1301"/>
                  </a:lnTo>
                  <a:lnTo>
                    <a:pt x="167" y="1235"/>
                  </a:lnTo>
                  <a:cubicBezTo>
                    <a:pt x="167" y="1201"/>
                    <a:pt x="200" y="1201"/>
                    <a:pt x="200" y="1168"/>
                  </a:cubicBezTo>
                  <a:cubicBezTo>
                    <a:pt x="234" y="1134"/>
                    <a:pt x="234" y="1134"/>
                    <a:pt x="234" y="1101"/>
                  </a:cubicBezTo>
                  <a:cubicBezTo>
                    <a:pt x="234" y="1034"/>
                    <a:pt x="267" y="968"/>
                    <a:pt x="267" y="901"/>
                  </a:cubicBezTo>
                  <a:cubicBezTo>
                    <a:pt x="300" y="834"/>
                    <a:pt x="300" y="768"/>
                    <a:pt x="334" y="701"/>
                  </a:cubicBezTo>
                  <a:cubicBezTo>
                    <a:pt x="367" y="634"/>
                    <a:pt x="400" y="601"/>
                    <a:pt x="434" y="534"/>
                  </a:cubicBezTo>
                  <a:cubicBezTo>
                    <a:pt x="467" y="501"/>
                    <a:pt x="534" y="434"/>
                    <a:pt x="600" y="434"/>
                  </a:cubicBezTo>
                  <a:cubicBezTo>
                    <a:pt x="651" y="401"/>
                    <a:pt x="692" y="384"/>
                    <a:pt x="730" y="384"/>
                  </a:cubicBezTo>
                  <a:cubicBezTo>
                    <a:pt x="767" y="384"/>
                    <a:pt x="801" y="401"/>
                    <a:pt x="834" y="434"/>
                  </a:cubicBezTo>
                  <a:cubicBezTo>
                    <a:pt x="901" y="501"/>
                    <a:pt x="901" y="601"/>
                    <a:pt x="901" y="701"/>
                  </a:cubicBezTo>
                  <a:cubicBezTo>
                    <a:pt x="901" y="801"/>
                    <a:pt x="901" y="901"/>
                    <a:pt x="867" y="1001"/>
                  </a:cubicBezTo>
                  <a:cubicBezTo>
                    <a:pt x="834" y="1101"/>
                    <a:pt x="801" y="1201"/>
                    <a:pt x="767" y="1301"/>
                  </a:cubicBezTo>
                  <a:lnTo>
                    <a:pt x="67" y="2702"/>
                  </a:lnTo>
                  <a:cubicBezTo>
                    <a:pt x="33" y="2736"/>
                    <a:pt x="33" y="2769"/>
                    <a:pt x="0" y="2802"/>
                  </a:cubicBezTo>
                  <a:cubicBezTo>
                    <a:pt x="0" y="2836"/>
                    <a:pt x="0" y="2869"/>
                    <a:pt x="0" y="2902"/>
                  </a:cubicBezTo>
                  <a:lnTo>
                    <a:pt x="0" y="3036"/>
                  </a:lnTo>
                  <a:cubicBezTo>
                    <a:pt x="0" y="3036"/>
                    <a:pt x="0" y="3069"/>
                    <a:pt x="0" y="3103"/>
                  </a:cubicBezTo>
                  <a:lnTo>
                    <a:pt x="67" y="3103"/>
                  </a:lnTo>
                  <a:lnTo>
                    <a:pt x="1134" y="2469"/>
                  </a:lnTo>
                  <a:cubicBezTo>
                    <a:pt x="1168" y="2469"/>
                    <a:pt x="1168" y="2435"/>
                    <a:pt x="1168" y="2435"/>
                  </a:cubicBezTo>
                  <a:cubicBezTo>
                    <a:pt x="1201" y="2402"/>
                    <a:pt x="1201" y="2369"/>
                    <a:pt x="1201" y="2335"/>
                  </a:cubicBezTo>
                  <a:lnTo>
                    <a:pt x="1201" y="2202"/>
                  </a:lnTo>
                  <a:cubicBezTo>
                    <a:pt x="1201" y="2169"/>
                    <a:pt x="1201" y="2169"/>
                    <a:pt x="1168" y="2135"/>
                  </a:cubicBezTo>
                  <a:lnTo>
                    <a:pt x="1134" y="2135"/>
                  </a:lnTo>
                  <a:lnTo>
                    <a:pt x="367" y="2569"/>
                  </a:lnTo>
                  <a:lnTo>
                    <a:pt x="934" y="1468"/>
                  </a:lnTo>
                  <a:cubicBezTo>
                    <a:pt x="967" y="1368"/>
                    <a:pt x="1001" y="1301"/>
                    <a:pt x="1034" y="1235"/>
                  </a:cubicBezTo>
                  <a:cubicBezTo>
                    <a:pt x="1067" y="1168"/>
                    <a:pt x="1101" y="1101"/>
                    <a:pt x="1101" y="1001"/>
                  </a:cubicBezTo>
                  <a:cubicBezTo>
                    <a:pt x="1134" y="934"/>
                    <a:pt x="1134" y="868"/>
                    <a:pt x="1134" y="801"/>
                  </a:cubicBezTo>
                  <a:cubicBezTo>
                    <a:pt x="1168" y="734"/>
                    <a:pt x="1168" y="634"/>
                    <a:pt x="1134" y="567"/>
                  </a:cubicBezTo>
                  <a:cubicBezTo>
                    <a:pt x="1168" y="467"/>
                    <a:pt x="1134" y="367"/>
                    <a:pt x="1101" y="267"/>
                  </a:cubicBezTo>
                  <a:cubicBezTo>
                    <a:pt x="1101" y="200"/>
                    <a:pt x="1067" y="134"/>
                    <a:pt x="1001" y="67"/>
                  </a:cubicBezTo>
                  <a:cubicBezTo>
                    <a:pt x="967" y="34"/>
                    <a:pt x="901" y="0"/>
                    <a:pt x="8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65" name="Google Shape;435;p41">
              <a:extLst>
                <a:ext uri="{FF2B5EF4-FFF2-40B4-BE49-F238E27FC236}">
                  <a16:creationId xmlns:a16="http://schemas.microsoft.com/office/drawing/2014/main" id="{BD883156-5FB1-6F2F-08E7-0E137751F1FF}"/>
                </a:ext>
              </a:extLst>
            </p:cNvPr>
            <p:cNvSpPr/>
            <p:nvPr/>
          </p:nvSpPr>
          <p:spPr>
            <a:xfrm>
              <a:off x="3804550" y="2796600"/>
              <a:ext cx="28375" cy="77600"/>
            </a:xfrm>
            <a:custGeom>
              <a:avLst/>
              <a:gdLst/>
              <a:ahLst/>
              <a:cxnLst/>
              <a:rect l="l" t="t" r="r" b="b"/>
              <a:pathLst>
                <a:path w="1135" h="3104" extrusionOk="0">
                  <a:moveTo>
                    <a:pt x="1068" y="1"/>
                  </a:moveTo>
                  <a:lnTo>
                    <a:pt x="67" y="635"/>
                  </a:lnTo>
                  <a:cubicBezTo>
                    <a:pt x="67" y="668"/>
                    <a:pt x="34" y="668"/>
                    <a:pt x="34" y="701"/>
                  </a:cubicBezTo>
                  <a:cubicBezTo>
                    <a:pt x="34" y="735"/>
                    <a:pt x="1" y="768"/>
                    <a:pt x="1" y="768"/>
                  </a:cubicBezTo>
                  <a:lnTo>
                    <a:pt x="1" y="935"/>
                  </a:lnTo>
                  <a:cubicBezTo>
                    <a:pt x="1" y="935"/>
                    <a:pt x="1" y="968"/>
                    <a:pt x="34" y="1002"/>
                  </a:cubicBezTo>
                  <a:lnTo>
                    <a:pt x="67" y="1002"/>
                  </a:lnTo>
                  <a:lnTo>
                    <a:pt x="901" y="501"/>
                  </a:lnTo>
                  <a:lnTo>
                    <a:pt x="368" y="3003"/>
                  </a:lnTo>
                  <a:cubicBezTo>
                    <a:pt x="368" y="3036"/>
                    <a:pt x="368" y="3036"/>
                    <a:pt x="368" y="3036"/>
                  </a:cubicBezTo>
                  <a:cubicBezTo>
                    <a:pt x="368" y="3070"/>
                    <a:pt x="368" y="3070"/>
                    <a:pt x="368" y="3103"/>
                  </a:cubicBezTo>
                  <a:lnTo>
                    <a:pt x="401" y="3103"/>
                  </a:lnTo>
                  <a:lnTo>
                    <a:pt x="501" y="3036"/>
                  </a:lnTo>
                  <a:cubicBezTo>
                    <a:pt x="534" y="3036"/>
                    <a:pt x="568" y="3003"/>
                    <a:pt x="568" y="2970"/>
                  </a:cubicBezTo>
                  <a:cubicBezTo>
                    <a:pt x="568" y="2970"/>
                    <a:pt x="568" y="2936"/>
                    <a:pt x="601" y="2903"/>
                  </a:cubicBezTo>
                  <a:lnTo>
                    <a:pt x="1135" y="401"/>
                  </a:lnTo>
                  <a:cubicBezTo>
                    <a:pt x="1135" y="368"/>
                    <a:pt x="1135" y="334"/>
                    <a:pt x="1135" y="301"/>
                  </a:cubicBezTo>
                  <a:cubicBezTo>
                    <a:pt x="1135" y="301"/>
                    <a:pt x="1135" y="268"/>
                    <a:pt x="1135" y="234"/>
                  </a:cubicBezTo>
                  <a:lnTo>
                    <a:pt x="1135" y="68"/>
                  </a:lnTo>
                  <a:cubicBezTo>
                    <a:pt x="1135" y="68"/>
                    <a:pt x="1135" y="34"/>
                    <a:pt x="113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66" name="Google Shape;436;p41">
              <a:extLst>
                <a:ext uri="{FF2B5EF4-FFF2-40B4-BE49-F238E27FC236}">
                  <a16:creationId xmlns:a16="http://schemas.microsoft.com/office/drawing/2014/main" id="{58638FC8-AF1F-3821-61A1-02B8D0237664}"/>
                </a:ext>
              </a:extLst>
            </p:cNvPr>
            <p:cNvSpPr/>
            <p:nvPr/>
          </p:nvSpPr>
          <p:spPr>
            <a:xfrm>
              <a:off x="3729500" y="2831825"/>
              <a:ext cx="381125" cy="230350"/>
            </a:xfrm>
            <a:custGeom>
              <a:avLst/>
              <a:gdLst/>
              <a:ahLst/>
              <a:cxnLst/>
              <a:rect l="l" t="t" r="r" b="b"/>
              <a:pathLst>
                <a:path w="15245" h="9214" extrusionOk="0">
                  <a:moveTo>
                    <a:pt x="15065" y="1"/>
                  </a:moveTo>
                  <a:cubicBezTo>
                    <a:pt x="15028" y="1"/>
                    <a:pt x="14988" y="9"/>
                    <a:pt x="14945" y="26"/>
                  </a:cubicBezTo>
                  <a:lnTo>
                    <a:pt x="301" y="8532"/>
                  </a:lnTo>
                  <a:cubicBezTo>
                    <a:pt x="134" y="8632"/>
                    <a:pt x="34" y="8833"/>
                    <a:pt x="1" y="9033"/>
                  </a:cubicBezTo>
                  <a:cubicBezTo>
                    <a:pt x="1" y="9146"/>
                    <a:pt x="62" y="9213"/>
                    <a:pt x="154" y="9213"/>
                  </a:cubicBezTo>
                  <a:cubicBezTo>
                    <a:pt x="197" y="9213"/>
                    <a:pt x="247" y="9198"/>
                    <a:pt x="301" y="9166"/>
                  </a:cubicBezTo>
                  <a:lnTo>
                    <a:pt x="14945" y="693"/>
                  </a:lnTo>
                  <a:cubicBezTo>
                    <a:pt x="15111" y="593"/>
                    <a:pt x="15245" y="393"/>
                    <a:pt x="15245" y="193"/>
                  </a:cubicBezTo>
                  <a:cubicBezTo>
                    <a:pt x="15245" y="69"/>
                    <a:pt x="15171" y="1"/>
                    <a:pt x="1506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67" name="Google Shape;437;p41">
              <a:extLst>
                <a:ext uri="{FF2B5EF4-FFF2-40B4-BE49-F238E27FC236}">
                  <a16:creationId xmlns:a16="http://schemas.microsoft.com/office/drawing/2014/main" id="{5C99FFF3-1DAE-22BC-1E37-1BEBEB577E5B}"/>
                </a:ext>
              </a:extLst>
            </p:cNvPr>
            <p:cNvSpPr/>
            <p:nvPr/>
          </p:nvSpPr>
          <p:spPr>
            <a:xfrm>
              <a:off x="3729500" y="2751775"/>
              <a:ext cx="97600" cy="66025"/>
            </a:xfrm>
            <a:custGeom>
              <a:avLst/>
              <a:gdLst/>
              <a:ahLst/>
              <a:cxnLst/>
              <a:rect l="l" t="t" r="r" b="b"/>
              <a:pathLst>
                <a:path w="3904" h="2641" extrusionOk="0">
                  <a:moveTo>
                    <a:pt x="3724" y="0"/>
                  </a:moveTo>
                  <a:cubicBezTo>
                    <a:pt x="3687" y="0"/>
                    <a:pt x="3646" y="9"/>
                    <a:pt x="3603" y="26"/>
                  </a:cubicBezTo>
                  <a:lnTo>
                    <a:pt x="301" y="1927"/>
                  </a:lnTo>
                  <a:cubicBezTo>
                    <a:pt x="134" y="2061"/>
                    <a:pt x="34" y="2228"/>
                    <a:pt x="1" y="2428"/>
                  </a:cubicBezTo>
                  <a:cubicBezTo>
                    <a:pt x="1" y="2566"/>
                    <a:pt x="64" y="2640"/>
                    <a:pt x="158" y="2640"/>
                  </a:cubicBezTo>
                  <a:cubicBezTo>
                    <a:pt x="201" y="2640"/>
                    <a:pt x="249" y="2625"/>
                    <a:pt x="301" y="2595"/>
                  </a:cubicBezTo>
                  <a:lnTo>
                    <a:pt x="3603" y="693"/>
                  </a:lnTo>
                  <a:cubicBezTo>
                    <a:pt x="3770" y="593"/>
                    <a:pt x="3870" y="393"/>
                    <a:pt x="3903" y="193"/>
                  </a:cubicBezTo>
                  <a:cubicBezTo>
                    <a:pt x="3903" y="69"/>
                    <a:pt x="3830" y="0"/>
                    <a:pt x="372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68" name="Google Shape;438;p41">
              <a:extLst>
                <a:ext uri="{FF2B5EF4-FFF2-40B4-BE49-F238E27FC236}">
                  <a16:creationId xmlns:a16="http://schemas.microsoft.com/office/drawing/2014/main" id="{879C963A-4123-A724-FFFF-EA9849BEB5DA}"/>
                </a:ext>
              </a:extLst>
            </p:cNvPr>
            <p:cNvSpPr/>
            <p:nvPr/>
          </p:nvSpPr>
          <p:spPr>
            <a:xfrm>
              <a:off x="3727000" y="3055275"/>
              <a:ext cx="386475" cy="249225"/>
            </a:xfrm>
            <a:custGeom>
              <a:avLst/>
              <a:gdLst/>
              <a:ahLst/>
              <a:cxnLst/>
              <a:rect l="l" t="t" r="r" b="b"/>
              <a:pathLst>
                <a:path w="15459" h="9969" extrusionOk="0">
                  <a:moveTo>
                    <a:pt x="15305" y="1"/>
                  </a:moveTo>
                  <a:cubicBezTo>
                    <a:pt x="15285" y="1"/>
                    <a:pt x="15264" y="9"/>
                    <a:pt x="15245" y="28"/>
                  </a:cubicBezTo>
                  <a:lnTo>
                    <a:pt x="13577" y="1529"/>
                  </a:lnTo>
                  <a:lnTo>
                    <a:pt x="11942" y="1829"/>
                  </a:lnTo>
                  <a:lnTo>
                    <a:pt x="10208" y="1329"/>
                  </a:lnTo>
                  <a:lnTo>
                    <a:pt x="8473" y="4364"/>
                  </a:lnTo>
                  <a:lnTo>
                    <a:pt x="6805" y="4798"/>
                  </a:lnTo>
                  <a:lnTo>
                    <a:pt x="5137" y="6833"/>
                  </a:lnTo>
                  <a:lnTo>
                    <a:pt x="3503" y="7300"/>
                  </a:lnTo>
                  <a:lnTo>
                    <a:pt x="1735" y="6966"/>
                  </a:lnTo>
                  <a:lnTo>
                    <a:pt x="0" y="9802"/>
                  </a:lnTo>
                  <a:cubicBezTo>
                    <a:pt x="0" y="9868"/>
                    <a:pt x="0" y="9935"/>
                    <a:pt x="34" y="9968"/>
                  </a:cubicBezTo>
                  <a:lnTo>
                    <a:pt x="101" y="9968"/>
                  </a:lnTo>
                  <a:cubicBezTo>
                    <a:pt x="134" y="9968"/>
                    <a:pt x="167" y="9935"/>
                    <a:pt x="201" y="9902"/>
                  </a:cubicBezTo>
                  <a:lnTo>
                    <a:pt x="1868" y="7200"/>
                  </a:lnTo>
                  <a:lnTo>
                    <a:pt x="3470" y="7500"/>
                  </a:lnTo>
                  <a:lnTo>
                    <a:pt x="3503" y="7500"/>
                  </a:lnTo>
                  <a:lnTo>
                    <a:pt x="5238" y="7033"/>
                  </a:lnTo>
                  <a:lnTo>
                    <a:pt x="6939" y="4965"/>
                  </a:lnTo>
                  <a:lnTo>
                    <a:pt x="8640" y="4565"/>
                  </a:lnTo>
                  <a:lnTo>
                    <a:pt x="10308" y="1562"/>
                  </a:lnTo>
                  <a:lnTo>
                    <a:pt x="11942" y="2029"/>
                  </a:lnTo>
                  <a:lnTo>
                    <a:pt x="13644" y="1696"/>
                  </a:lnTo>
                  <a:lnTo>
                    <a:pt x="13677" y="1696"/>
                  </a:lnTo>
                  <a:lnTo>
                    <a:pt x="15378" y="195"/>
                  </a:lnTo>
                  <a:cubicBezTo>
                    <a:pt x="15459" y="141"/>
                    <a:pt x="15388" y="1"/>
                    <a:pt x="15305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69" name="Google Shape;439;p41">
              <a:extLst>
                <a:ext uri="{FF2B5EF4-FFF2-40B4-BE49-F238E27FC236}">
                  <a16:creationId xmlns:a16="http://schemas.microsoft.com/office/drawing/2014/main" id="{51335E81-6A47-5203-907B-031BCAE3E840}"/>
                </a:ext>
              </a:extLst>
            </p:cNvPr>
            <p:cNvSpPr/>
            <p:nvPr/>
          </p:nvSpPr>
          <p:spPr>
            <a:xfrm>
              <a:off x="3727000" y="3055275"/>
              <a:ext cx="386475" cy="249225"/>
            </a:xfrm>
            <a:custGeom>
              <a:avLst/>
              <a:gdLst/>
              <a:ahLst/>
              <a:cxnLst/>
              <a:rect l="l" t="t" r="r" b="b"/>
              <a:pathLst>
                <a:path w="15459" h="9969" extrusionOk="0">
                  <a:moveTo>
                    <a:pt x="15305" y="1"/>
                  </a:moveTo>
                  <a:cubicBezTo>
                    <a:pt x="15285" y="1"/>
                    <a:pt x="15264" y="9"/>
                    <a:pt x="15245" y="28"/>
                  </a:cubicBezTo>
                  <a:lnTo>
                    <a:pt x="13577" y="1529"/>
                  </a:lnTo>
                  <a:lnTo>
                    <a:pt x="11942" y="1829"/>
                  </a:lnTo>
                  <a:lnTo>
                    <a:pt x="10208" y="1329"/>
                  </a:lnTo>
                  <a:lnTo>
                    <a:pt x="8473" y="4364"/>
                  </a:lnTo>
                  <a:lnTo>
                    <a:pt x="6805" y="4798"/>
                  </a:lnTo>
                  <a:lnTo>
                    <a:pt x="5137" y="6833"/>
                  </a:lnTo>
                  <a:lnTo>
                    <a:pt x="3503" y="7300"/>
                  </a:lnTo>
                  <a:lnTo>
                    <a:pt x="1735" y="6966"/>
                  </a:lnTo>
                  <a:lnTo>
                    <a:pt x="0" y="9802"/>
                  </a:lnTo>
                  <a:cubicBezTo>
                    <a:pt x="0" y="9868"/>
                    <a:pt x="0" y="9935"/>
                    <a:pt x="34" y="9968"/>
                  </a:cubicBezTo>
                  <a:lnTo>
                    <a:pt x="101" y="9968"/>
                  </a:lnTo>
                  <a:cubicBezTo>
                    <a:pt x="134" y="9968"/>
                    <a:pt x="167" y="9935"/>
                    <a:pt x="201" y="9902"/>
                  </a:cubicBezTo>
                  <a:lnTo>
                    <a:pt x="1868" y="7200"/>
                  </a:lnTo>
                  <a:lnTo>
                    <a:pt x="3470" y="7500"/>
                  </a:lnTo>
                  <a:lnTo>
                    <a:pt x="3503" y="7500"/>
                  </a:lnTo>
                  <a:lnTo>
                    <a:pt x="5238" y="7033"/>
                  </a:lnTo>
                  <a:lnTo>
                    <a:pt x="6939" y="4965"/>
                  </a:lnTo>
                  <a:lnTo>
                    <a:pt x="8640" y="4565"/>
                  </a:lnTo>
                  <a:lnTo>
                    <a:pt x="10308" y="1562"/>
                  </a:lnTo>
                  <a:lnTo>
                    <a:pt x="11942" y="2029"/>
                  </a:lnTo>
                  <a:lnTo>
                    <a:pt x="13644" y="1696"/>
                  </a:lnTo>
                  <a:lnTo>
                    <a:pt x="13677" y="1696"/>
                  </a:lnTo>
                  <a:lnTo>
                    <a:pt x="15378" y="195"/>
                  </a:lnTo>
                  <a:cubicBezTo>
                    <a:pt x="15459" y="141"/>
                    <a:pt x="15388" y="1"/>
                    <a:pt x="153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70" name="Google Shape;440;p41">
              <a:extLst>
                <a:ext uri="{FF2B5EF4-FFF2-40B4-BE49-F238E27FC236}">
                  <a16:creationId xmlns:a16="http://schemas.microsoft.com/office/drawing/2014/main" id="{ED005B45-5A04-2A83-060F-3525A8A538BE}"/>
                </a:ext>
              </a:extLst>
            </p:cNvPr>
            <p:cNvSpPr/>
            <p:nvPr/>
          </p:nvSpPr>
          <p:spPr>
            <a:xfrm>
              <a:off x="3732000" y="3135175"/>
              <a:ext cx="31725" cy="73425"/>
            </a:xfrm>
            <a:custGeom>
              <a:avLst/>
              <a:gdLst/>
              <a:ahLst/>
              <a:cxnLst/>
              <a:rect l="l" t="t" r="r" b="b"/>
              <a:pathLst>
                <a:path w="1269" h="2937" extrusionOk="0">
                  <a:moveTo>
                    <a:pt x="768" y="401"/>
                  </a:moveTo>
                  <a:cubicBezTo>
                    <a:pt x="835" y="401"/>
                    <a:pt x="868" y="435"/>
                    <a:pt x="901" y="468"/>
                  </a:cubicBezTo>
                  <a:cubicBezTo>
                    <a:pt x="935" y="468"/>
                    <a:pt x="968" y="535"/>
                    <a:pt x="968" y="568"/>
                  </a:cubicBezTo>
                  <a:cubicBezTo>
                    <a:pt x="1001" y="635"/>
                    <a:pt x="1001" y="701"/>
                    <a:pt x="1001" y="768"/>
                  </a:cubicBezTo>
                  <a:cubicBezTo>
                    <a:pt x="1001" y="868"/>
                    <a:pt x="1001" y="935"/>
                    <a:pt x="968" y="1035"/>
                  </a:cubicBezTo>
                  <a:cubicBezTo>
                    <a:pt x="968" y="1102"/>
                    <a:pt x="935" y="1168"/>
                    <a:pt x="901" y="1235"/>
                  </a:cubicBezTo>
                  <a:cubicBezTo>
                    <a:pt x="868" y="1302"/>
                    <a:pt x="835" y="1369"/>
                    <a:pt x="768" y="1435"/>
                  </a:cubicBezTo>
                  <a:cubicBezTo>
                    <a:pt x="734" y="1502"/>
                    <a:pt x="668" y="1535"/>
                    <a:pt x="634" y="1569"/>
                  </a:cubicBezTo>
                  <a:cubicBezTo>
                    <a:pt x="568" y="1602"/>
                    <a:pt x="534" y="1602"/>
                    <a:pt x="468" y="1602"/>
                  </a:cubicBezTo>
                  <a:cubicBezTo>
                    <a:pt x="434" y="1602"/>
                    <a:pt x="368" y="1602"/>
                    <a:pt x="334" y="1569"/>
                  </a:cubicBezTo>
                  <a:cubicBezTo>
                    <a:pt x="301" y="1535"/>
                    <a:pt x="267" y="1502"/>
                    <a:pt x="267" y="1435"/>
                  </a:cubicBezTo>
                  <a:cubicBezTo>
                    <a:pt x="234" y="1369"/>
                    <a:pt x="234" y="1302"/>
                    <a:pt x="234" y="1235"/>
                  </a:cubicBezTo>
                  <a:cubicBezTo>
                    <a:pt x="234" y="1068"/>
                    <a:pt x="267" y="902"/>
                    <a:pt x="334" y="768"/>
                  </a:cubicBezTo>
                  <a:cubicBezTo>
                    <a:pt x="368" y="701"/>
                    <a:pt x="401" y="635"/>
                    <a:pt x="468" y="601"/>
                  </a:cubicBezTo>
                  <a:cubicBezTo>
                    <a:pt x="501" y="535"/>
                    <a:pt x="568" y="501"/>
                    <a:pt x="634" y="468"/>
                  </a:cubicBezTo>
                  <a:cubicBezTo>
                    <a:pt x="668" y="435"/>
                    <a:pt x="734" y="401"/>
                    <a:pt x="768" y="401"/>
                  </a:cubicBezTo>
                  <a:close/>
                  <a:moveTo>
                    <a:pt x="901" y="1"/>
                  </a:moveTo>
                  <a:cubicBezTo>
                    <a:pt x="801" y="1"/>
                    <a:pt x="701" y="34"/>
                    <a:pt x="634" y="101"/>
                  </a:cubicBezTo>
                  <a:cubicBezTo>
                    <a:pt x="534" y="134"/>
                    <a:pt x="468" y="201"/>
                    <a:pt x="401" y="301"/>
                  </a:cubicBezTo>
                  <a:cubicBezTo>
                    <a:pt x="334" y="401"/>
                    <a:pt x="267" y="501"/>
                    <a:pt x="201" y="601"/>
                  </a:cubicBezTo>
                  <a:cubicBezTo>
                    <a:pt x="134" y="701"/>
                    <a:pt x="101" y="835"/>
                    <a:pt x="67" y="968"/>
                  </a:cubicBezTo>
                  <a:cubicBezTo>
                    <a:pt x="34" y="1102"/>
                    <a:pt x="1" y="1202"/>
                    <a:pt x="1" y="1335"/>
                  </a:cubicBezTo>
                  <a:cubicBezTo>
                    <a:pt x="1" y="1469"/>
                    <a:pt x="34" y="1602"/>
                    <a:pt x="67" y="1702"/>
                  </a:cubicBezTo>
                  <a:cubicBezTo>
                    <a:pt x="101" y="1769"/>
                    <a:pt x="134" y="1836"/>
                    <a:pt x="201" y="1902"/>
                  </a:cubicBezTo>
                  <a:cubicBezTo>
                    <a:pt x="234" y="1936"/>
                    <a:pt x="301" y="1936"/>
                    <a:pt x="401" y="1936"/>
                  </a:cubicBezTo>
                  <a:cubicBezTo>
                    <a:pt x="468" y="1936"/>
                    <a:pt x="534" y="1902"/>
                    <a:pt x="601" y="1869"/>
                  </a:cubicBezTo>
                  <a:lnTo>
                    <a:pt x="634" y="1869"/>
                  </a:lnTo>
                  <a:lnTo>
                    <a:pt x="701" y="1836"/>
                  </a:lnTo>
                  <a:lnTo>
                    <a:pt x="368" y="2836"/>
                  </a:lnTo>
                  <a:cubicBezTo>
                    <a:pt x="368" y="2836"/>
                    <a:pt x="368" y="2836"/>
                    <a:pt x="368" y="2870"/>
                  </a:cubicBezTo>
                  <a:cubicBezTo>
                    <a:pt x="368" y="2903"/>
                    <a:pt x="368" y="2936"/>
                    <a:pt x="368" y="2936"/>
                  </a:cubicBezTo>
                  <a:lnTo>
                    <a:pt x="401" y="2936"/>
                  </a:lnTo>
                  <a:lnTo>
                    <a:pt x="534" y="2870"/>
                  </a:lnTo>
                  <a:cubicBezTo>
                    <a:pt x="568" y="2836"/>
                    <a:pt x="601" y="2836"/>
                    <a:pt x="601" y="2803"/>
                  </a:cubicBezTo>
                  <a:lnTo>
                    <a:pt x="634" y="2736"/>
                  </a:lnTo>
                  <a:lnTo>
                    <a:pt x="1068" y="1435"/>
                  </a:lnTo>
                  <a:cubicBezTo>
                    <a:pt x="1101" y="1402"/>
                    <a:pt x="1101" y="1335"/>
                    <a:pt x="1135" y="1269"/>
                  </a:cubicBezTo>
                  <a:cubicBezTo>
                    <a:pt x="1168" y="1202"/>
                    <a:pt x="1201" y="1135"/>
                    <a:pt x="1201" y="1035"/>
                  </a:cubicBezTo>
                  <a:cubicBezTo>
                    <a:pt x="1235" y="968"/>
                    <a:pt x="1268" y="902"/>
                    <a:pt x="1268" y="835"/>
                  </a:cubicBezTo>
                  <a:cubicBezTo>
                    <a:pt x="1268" y="768"/>
                    <a:pt x="1268" y="701"/>
                    <a:pt x="1268" y="635"/>
                  </a:cubicBezTo>
                  <a:cubicBezTo>
                    <a:pt x="1268" y="501"/>
                    <a:pt x="1235" y="401"/>
                    <a:pt x="1201" y="301"/>
                  </a:cubicBezTo>
                  <a:cubicBezTo>
                    <a:pt x="1201" y="201"/>
                    <a:pt x="1135" y="134"/>
                    <a:pt x="1101" y="68"/>
                  </a:cubicBezTo>
                  <a:cubicBezTo>
                    <a:pt x="1035" y="34"/>
                    <a:pt x="968" y="1"/>
                    <a:pt x="90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71" name="Google Shape;441;p41">
              <a:extLst>
                <a:ext uri="{FF2B5EF4-FFF2-40B4-BE49-F238E27FC236}">
                  <a16:creationId xmlns:a16="http://schemas.microsoft.com/office/drawing/2014/main" id="{3C079BB8-0DB8-C954-59E2-DE38A0FC6C07}"/>
                </a:ext>
              </a:extLst>
            </p:cNvPr>
            <p:cNvSpPr/>
            <p:nvPr/>
          </p:nvSpPr>
          <p:spPr>
            <a:xfrm>
              <a:off x="3767850" y="3111000"/>
              <a:ext cx="31725" cy="77100"/>
            </a:xfrm>
            <a:custGeom>
              <a:avLst/>
              <a:gdLst/>
              <a:ahLst/>
              <a:cxnLst/>
              <a:rect l="l" t="t" r="r" b="b"/>
              <a:pathLst>
                <a:path w="1269" h="3084" extrusionOk="0">
                  <a:moveTo>
                    <a:pt x="1102" y="1"/>
                  </a:moveTo>
                  <a:lnTo>
                    <a:pt x="134" y="568"/>
                  </a:lnTo>
                  <a:cubicBezTo>
                    <a:pt x="101" y="568"/>
                    <a:pt x="101" y="601"/>
                    <a:pt x="68" y="634"/>
                  </a:cubicBezTo>
                  <a:cubicBezTo>
                    <a:pt x="68" y="634"/>
                    <a:pt x="68" y="668"/>
                    <a:pt x="68" y="701"/>
                  </a:cubicBezTo>
                  <a:lnTo>
                    <a:pt x="68" y="835"/>
                  </a:lnTo>
                  <a:cubicBezTo>
                    <a:pt x="68" y="868"/>
                    <a:pt x="68" y="868"/>
                    <a:pt x="68" y="901"/>
                  </a:cubicBezTo>
                  <a:lnTo>
                    <a:pt x="134" y="901"/>
                  </a:lnTo>
                  <a:lnTo>
                    <a:pt x="835" y="501"/>
                  </a:lnTo>
                  <a:lnTo>
                    <a:pt x="835" y="501"/>
                  </a:lnTo>
                  <a:lnTo>
                    <a:pt x="401" y="1502"/>
                  </a:lnTo>
                  <a:lnTo>
                    <a:pt x="368" y="1568"/>
                  </a:lnTo>
                  <a:cubicBezTo>
                    <a:pt x="368" y="1568"/>
                    <a:pt x="368" y="1602"/>
                    <a:pt x="368" y="1635"/>
                  </a:cubicBezTo>
                  <a:lnTo>
                    <a:pt x="368" y="1769"/>
                  </a:lnTo>
                  <a:cubicBezTo>
                    <a:pt x="368" y="1769"/>
                    <a:pt x="368" y="1802"/>
                    <a:pt x="368" y="1835"/>
                  </a:cubicBezTo>
                  <a:lnTo>
                    <a:pt x="401" y="1835"/>
                  </a:lnTo>
                  <a:lnTo>
                    <a:pt x="635" y="1702"/>
                  </a:lnTo>
                  <a:cubicBezTo>
                    <a:pt x="668" y="1668"/>
                    <a:pt x="735" y="1635"/>
                    <a:pt x="768" y="1635"/>
                  </a:cubicBezTo>
                  <a:lnTo>
                    <a:pt x="902" y="1635"/>
                  </a:lnTo>
                  <a:cubicBezTo>
                    <a:pt x="935" y="1668"/>
                    <a:pt x="968" y="1702"/>
                    <a:pt x="968" y="1735"/>
                  </a:cubicBezTo>
                  <a:cubicBezTo>
                    <a:pt x="1002" y="1802"/>
                    <a:pt x="1002" y="1869"/>
                    <a:pt x="1002" y="1935"/>
                  </a:cubicBezTo>
                  <a:cubicBezTo>
                    <a:pt x="1002" y="2002"/>
                    <a:pt x="1002" y="2069"/>
                    <a:pt x="968" y="2169"/>
                  </a:cubicBezTo>
                  <a:cubicBezTo>
                    <a:pt x="968" y="2236"/>
                    <a:pt x="935" y="2302"/>
                    <a:pt x="902" y="2369"/>
                  </a:cubicBezTo>
                  <a:cubicBezTo>
                    <a:pt x="868" y="2402"/>
                    <a:pt x="802" y="2469"/>
                    <a:pt x="768" y="2502"/>
                  </a:cubicBezTo>
                  <a:cubicBezTo>
                    <a:pt x="735" y="2569"/>
                    <a:pt x="668" y="2602"/>
                    <a:pt x="635" y="2636"/>
                  </a:cubicBezTo>
                  <a:cubicBezTo>
                    <a:pt x="568" y="2669"/>
                    <a:pt x="501" y="2703"/>
                    <a:pt x="435" y="2703"/>
                  </a:cubicBezTo>
                  <a:lnTo>
                    <a:pt x="335" y="2703"/>
                  </a:lnTo>
                  <a:cubicBezTo>
                    <a:pt x="301" y="2703"/>
                    <a:pt x="268" y="2669"/>
                    <a:pt x="268" y="2636"/>
                  </a:cubicBezTo>
                  <a:cubicBezTo>
                    <a:pt x="234" y="2602"/>
                    <a:pt x="234" y="2569"/>
                    <a:pt x="201" y="2536"/>
                  </a:cubicBezTo>
                  <a:cubicBezTo>
                    <a:pt x="201" y="2502"/>
                    <a:pt x="201" y="2502"/>
                    <a:pt x="201" y="2502"/>
                  </a:cubicBezTo>
                  <a:lnTo>
                    <a:pt x="168" y="2502"/>
                  </a:lnTo>
                  <a:lnTo>
                    <a:pt x="34" y="2569"/>
                  </a:lnTo>
                  <a:cubicBezTo>
                    <a:pt x="34" y="2569"/>
                    <a:pt x="1" y="2569"/>
                    <a:pt x="1" y="2602"/>
                  </a:cubicBezTo>
                  <a:cubicBezTo>
                    <a:pt x="1" y="2636"/>
                    <a:pt x="1" y="2636"/>
                    <a:pt x="1" y="2669"/>
                  </a:cubicBezTo>
                  <a:cubicBezTo>
                    <a:pt x="1" y="2736"/>
                    <a:pt x="1" y="2836"/>
                    <a:pt x="34" y="2903"/>
                  </a:cubicBezTo>
                  <a:cubicBezTo>
                    <a:pt x="68" y="2936"/>
                    <a:pt x="101" y="3003"/>
                    <a:pt x="168" y="3036"/>
                  </a:cubicBezTo>
                  <a:cubicBezTo>
                    <a:pt x="215" y="3060"/>
                    <a:pt x="262" y="3083"/>
                    <a:pt x="309" y="3083"/>
                  </a:cubicBezTo>
                  <a:cubicBezTo>
                    <a:pt x="329" y="3083"/>
                    <a:pt x="348" y="3079"/>
                    <a:pt x="368" y="3069"/>
                  </a:cubicBezTo>
                  <a:cubicBezTo>
                    <a:pt x="468" y="3069"/>
                    <a:pt x="568" y="3036"/>
                    <a:pt x="635" y="2969"/>
                  </a:cubicBezTo>
                  <a:cubicBezTo>
                    <a:pt x="735" y="2936"/>
                    <a:pt x="802" y="2869"/>
                    <a:pt x="868" y="2769"/>
                  </a:cubicBezTo>
                  <a:cubicBezTo>
                    <a:pt x="968" y="2703"/>
                    <a:pt x="1035" y="2602"/>
                    <a:pt x="1068" y="2502"/>
                  </a:cubicBezTo>
                  <a:cubicBezTo>
                    <a:pt x="1135" y="2402"/>
                    <a:pt x="1168" y="2302"/>
                    <a:pt x="1202" y="2169"/>
                  </a:cubicBezTo>
                  <a:cubicBezTo>
                    <a:pt x="1235" y="2035"/>
                    <a:pt x="1269" y="1902"/>
                    <a:pt x="1269" y="1802"/>
                  </a:cubicBezTo>
                  <a:cubicBezTo>
                    <a:pt x="1269" y="1702"/>
                    <a:pt x="1235" y="1602"/>
                    <a:pt x="1235" y="1502"/>
                  </a:cubicBezTo>
                  <a:cubicBezTo>
                    <a:pt x="1202" y="1435"/>
                    <a:pt x="1168" y="1368"/>
                    <a:pt x="1102" y="1302"/>
                  </a:cubicBezTo>
                  <a:cubicBezTo>
                    <a:pt x="1068" y="1268"/>
                    <a:pt x="1002" y="1268"/>
                    <a:pt x="935" y="1268"/>
                  </a:cubicBezTo>
                  <a:cubicBezTo>
                    <a:pt x="835" y="1268"/>
                    <a:pt x="768" y="1302"/>
                    <a:pt x="701" y="1335"/>
                  </a:cubicBezTo>
                  <a:lnTo>
                    <a:pt x="1135" y="334"/>
                  </a:lnTo>
                  <a:cubicBezTo>
                    <a:pt x="1168" y="334"/>
                    <a:pt x="1168" y="301"/>
                    <a:pt x="1168" y="267"/>
                  </a:cubicBezTo>
                  <a:cubicBezTo>
                    <a:pt x="1168" y="234"/>
                    <a:pt x="1168" y="201"/>
                    <a:pt x="1168" y="201"/>
                  </a:cubicBezTo>
                  <a:lnTo>
                    <a:pt x="1168" y="67"/>
                  </a:lnTo>
                  <a:cubicBezTo>
                    <a:pt x="1168" y="34"/>
                    <a:pt x="1168" y="1"/>
                    <a:pt x="116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72" name="Google Shape;442;p41">
              <a:extLst>
                <a:ext uri="{FF2B5EF4-FFF2-40B4-BE49-F238E27FC236}">
                  <a16:creationId xmlns:a16="http://schemas.microsoft.com/office/drawing/2014/main" id="{552E36FC-CEE7-4290-B9BB-F245577158FB}"/>
                </a:ext>
              </a:extLst>
            </p:cNvPr>
            <p:cNvSpPr/>
            <p:nvPr/>
          </p:nvSpPr>
          <p:spPr>
            <a:xfrm>
              <a:off x="3729500" y="3124850"/>
              <a:ext cx="381125" cy="230025"/>
            </a:xfrm>
            <a:custGeom>
              <a:avLst/>
              <a:gdLst/>
              <a:ahLst/>
              <a:cxnLst/>
              <a:rect l="l" t="t" r="r" b="b"/>
              <a:pathLst>
                <a:path w="15245" h="9201" extrusionOk="0">
                  <a:moveTo>
                    <a:pt x="15091" y="0"/>
                  </a:moveTo>
                  <a:cubicBezTo>
                    <a:pt x="15048" y="0"/>
                    <a:pt x="14998" y="15"/>
                    <a:pt x="14945" y="47"/>
                  </a:cubicBezTo>
                  <a:lnTo>
                    <a:pt x="301" y="8520"/>
                  </a:lnTo>
                  <a:cubicBezTo>
                    <a:pt x="134" y="8620"/>
                    <a:pt x="34" y="8820"/>
                    <a:pt x="1" y="9020"/>
                  </a:cubicBezTo>
                  <a:cubicBezTo>
                    <a:pt x="1" y="9133"/>
                    <a:pt x="62" y="9201"/>
                    <a:pt x="154" y="9201"/>
                  </a:cubicBezTo>
                  <a:cubicBezTo>
                    <a:pt x="197" y="9201"/>
                    <a:pt x="247" y="9186"/>
                    <a:pt x="301" y="9154"/>
                  </a:cubicBezTo>
                  <a:lnTo>
                    <a:pt x="14945" y="681"/>
                  </a:lnTo>
                  <a:cubicBezTo>
                    <a:pt x="15111" y="581"/>
                    <a:pt x="15245" y="381"/>
                    <a:pt x="15245" y="180"/>
                  </a:cubicBezTo>
                  <a:cubicBezTo>
                    <a:pt x="15245" y="67"/>
                    <a:pt x="15183" y="0"/>
                    <a:pt x="1509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73" name="Google Shape;443;p41">
              <a:extLst>
                <a:ext uri="{FF2B5EF4-FFF2-40B4-BE49-F238E27FC236}">
                  <a16:creationId xmlns:a16="http://schemas.microsoft.com/office/drawing/2014/main" id="{7836BCD8-9B67-3E87-4D73-27F835D99BC8}"/>
                </a:ext>
              </a:extLst>
            </p:cNvPr>
            <p:cNvSpPr/>
            <p:nvPr/>
          </p:nvSpPr>
          <p:spPr>
            <a:xfrm>
              <a:off x="3729500" y="3044775"/>
              <a:ext cx="97600" cy="65750"/>
            </a:xfrm>
            <a:custGeom>
              <a:avLst/>
              <a:gdLst/>
              <a:ahLst/>
              <a:cxnLst/>
              <a:rect l="l" t="t" r="r" b="b"/>
              <a:pathLst>
                <a:path w="3904" h="2630" extrusionOk="0">
                  <a:moveTo>
                    <a:pt x="3750" y="1"/>
                  </a:moveTo>
                  <a:cubicBezTo>
                    <a:pt x="3707" y="1"/>
                    <a:pt x="3657" y="16"/>
                    <a:pt x="3603" y="48"/>
                  </a:cubicBezTo>
                  <a:lnTo>
                    <a:pt x="301" y="1949"/>
                  </a:lnTo>
                  <a:cubicBezTo>
                    <a:pt x="134" y="2049"/>
                    <a:pt x="34" y="2249"/>
                    <a:pt x="1" y="2449"/>
                  </a:cubicBezTo>
                  <a:cubicBezTo>
                    <a:pt x="1" y="2563"/>
                    <a:pt x="62" y="2630"/>
                    <a:pt x="154" y="2630"/>
                  </a:cubicBezTo>
                  <a:cubicBezTo>
                    <a:pt x="197" y="2630"/>
                    <a:pt x="247" y="2615"/>
                    <a:pt x="301" y="2583"/>
                  </a:cubicBezTo>
                  <a:lnTo>
                    <a:pt x="3603" y="682"/>
                  </a:lnTo>
                  <a:cubicBezTo>
                    <a:pt x="3770" y="581"/>
                    <a:pt x="3870" y="415"/>
                    <a:pt x="3903" y="181"/>
                  </a:cubicBezTo>
                  <a:cubicBezTo>
                    <a:pt x="3903" y="68"/>
                    <a:pt x="3842" y="1"/>
                    <a:pt x="375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74" name="Google Shape;444;p41">
              <a:extLst>
                <a:ext uri="{FF2B5EF4-FFF2-40B4-BE49-F238E27FC236}">
                  <a16:creationId xmlns:a16="http://schemas.microsoft.com/office/drawing/2014/main" id="{2B948895-E18A-464E-5AF5-DB5C0E11B294}"/>
                </a:ext>
              </a:extLst>
            </p:cNvPr>
            <p:cNvSpPr/>
            <p:nvPr/>
          </p:nvSpPr>
          <p:spPr>
            <a:xfrm>
              <a:off x="4279900" y="2526750"/>
              <a:ext cx="48375" cy="134800"/>
            </a:xfrm>
            <a:custGeom>
              <a:avLst/>
              <a:gdLst/>
              <a:ahLst/>
              <a:cxnLst/>
              <a:rect l="l" t="t" r="r" b="b"/>
              <a:pathLst>
                <a:path w="1935" h="5392" extrusionOk="0">
                  <a:moveTo>
                    <a:pt x="1109" y="1"/>
                  </a:moveTo>
                  <a:cubicBezTo>
                    <a:pt x="718" y="1"/>
                    <a:pt x="331" y="121"/>
                    <a:pt x="0" y="354"/>
                  </a:cubicBezTo>
                  <a:lnTo>
                    <a:pt x="0" y="5391"/>
                  </a:lnTo>
                  <a:lnTo>
                    <a:pt x="1935" y="187"/>
                  </a:lnTo>
                  <a:cubicBezTo>
                    <a:pt x="1671" y="62"/>
                    <a:pt x="1389" y="1"/>
                    <a:pt x="1109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75" name="Google Shape;445;p41">
              <a:extLst>
                <a:ext uri="{FF2B5EF4-FFF2-40B4-BE49-F238E27FC236}">
                  <a16:creationId xmlns:a16="http://schemas.microsoft.com/office/drawing/2014/main" id="{3DB0C349-5D70-07A8-CCEB-C55D2CEC69B1}"/>
                </a:ext>
              </a:extLst>
            </p:cNvPr>
            <p:cNvSpPr/>
            <p:nvPr/>
          </p:nvSpPr>
          <p:spPr>
            <a:xfrm>
              <a:off x="4231525" y="2535600"/>
              <a:ext cx="48400" cy="126775"/>
            </a:xfrm>
            <a:custGeom>
              <a:avLst/>
              <a:gdLst/>
              <a:ahLst/>
              <a:cxnLst/>
              <a:rect l="l" t="t" r="r" b="b"/>
              <a:pathLst>
                <a:path w="1936" h="5071" extrusionOk="0">
                  <a:moveTo>
                    <a:pt x="1935" y="0"/>
                  </a:moveTo>
                  <a:cubicBezTo>
                    <a:pt x="1135" y="500"/>
                    <a:pt x="468" y="1234"/>
                    <a:pt x="1" y="2068"/>
                  </a:cubicBezTo>
                  <a:lnTo>
                    <a:pt x="1935" y="5070"/>
                  </a:lnTo>
                  <a:lnTo>
                    <a:pt x="1935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76" name="Google Shape;446;p41">
              <a:extLst>
                <a:ext uri="{FF2B5EF4-FFF2-40B4-BE49-F238E27FC236}">
                  <a16:creationId xmlns:a16="http://schemas.microsoft.com/office/drawing/2014/main" id="{355C402A-8364-768F-1BA6-FECFC1F087E5}"/>
                </a:ext>
              </a:extLst>
            </p:cNvPr>
            <p:cNvSpPr/>
            <p:nvPr/>
          </p:nvSpPr>
          <p:spPr>
            <a:xfrm>
              <a:off x="4201500" y="2587300"/>
              <a:ext cx="78425" cy="80900"/>
            </a:xfrm>
            <a:custGeom>
              <a:avLst/>
              <a:gdLst/>
              <a:ahLst/>
              <a:cxnLst/>
              <a:rect l="l" t="t" r="r" b="b"/>
              <a:pathLst>
                <a:path w="3137" h="3236" extrusionOk="0">
                  <a:moveTo>
                    <a:pt x="1202" y="0"/>
                  </a:moveTo>
                  <a:cubicBezTo>
                    <a:pt x="634" y="1001"/>
                    <a:pt x="234" y="2102"/>
                    <a:pt x="1" y="3236"/>
                  </a:cubicBezTo>
                  <a:lnTo>
                    <a:pt x="3136" y="3002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77" name="Google Shape;447;p41">
              <a:extLst>
                <a:ext uri="{FF2B5EF4-FFF2-40B4-BE49-F238E27FC236}">
                  <a16:creationId xmlns:a16="http://schemas.microsoft.com/office/drawing/2014/main" id="{38C9A488-EA18-AA16-A458-1DF4153FD395}"/>
                </a:ext>
              </a:extLst>
            </p:cNvPr>
            <p:cNvSpPr/>
            <p:nvPr/>
          </p:nvSpPr>
          <p:spPr>
            <a:xfrm>
              <a:off x="4201500" y="2535600"/>
              <a:ext cx="78425" cy="132600"/>
            </a:xfrm>
            <a:custGeom>
              <a:avLst/>
              <a:gdLst/>
              <a:ahLst/>
              <a:cxnLst/>
              <a:rect l="l" t="t" r="r" b="b"/>
              <a:pathLst>
                <a:path w="3137" h="5304" extrusionOk="0">
                  <a:moveTo>
                    <a:pt x="3136" y="0"/>
                  </a:moveTo>
                  <a:cubicBezTo>
                    <a:pt x="2336" y="500"/>
                    <a:pt x="1669" y="1234"/>
                    <a:pt x="1202" y="2068"/>
                  </a:cubicBezTo>
                  <a:cubicBezTo>
                    <a:pt x="634" y="3069"/>
                    <a:pt x="234" y="4170"/>
                    <a:pt x="1" y="5304"/>
                  </a:cubicBezTo>
                  <a:lnTo>
                    <a:pt x="3136" y="5070"/>
                  </a:lnTo>
                  <a:lnTo>
                    <a:pt x="31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78" name="Google Shape;448;p41">
              <a:extLst>
                <a:ext uri="{FF2B5EF4-FFF2-40B4-BE49-F238E27FC236}">
                  <a16:creationId xmlns:a16="http://schemas.microsoft.com/office/drawing/2014/main" id="{9FFB90FB-57C5-06EA-4F0E-5F38DBF5D713}"/>
                </a:ext>
              </a:extLst>
            </p:cNvPr>
            <p:cNvSpPr/>
            <p:nvPr/>
          </p:nvSpPr>
          <p:spPr>
            <a:xfrm>
              <a:off x="4279900" y="2531425"/>
              <a:ext cx="77575" cy="130125"/>
            </a:xfrm>
            <a:custGeom>
              <a:avLst/>
              <a:gdLst/>
              <a:ahLst/>
              <a:cxnLst/>
              <a:rect l="l" t="t" r="r" b="b"/>
              <a:pathLst>
                <a:path w="3103" h="5205" extrusionOk="0">
                  <a:moveTo>
                    <a:pt x="1935" y="0"/>
                  </a:moveTo>
                  <a:lnTo>
                    <a:pt x="0" y="5204"/>
                  </a:lnTo>
                  <a:lnTo>
                    <a:pt x="3102" y="1835"/>
                  </a:lnTo>
                  <a:cubicBezTo>
                    <a:pt x="3002" y="1068"/>
                    <a:pt x="2569" y="401"/>
                    <a:pt x="1935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79" name="Google Shape;449;p41">
              <a:extLst>
                <a:ext uri="{FF2B5EF4-FFF2-40B4-BE49-F238E27FC236}">
                  <a16:creationId xmlns:a16="http://schemas.microsoft.com/office/drawing/2014/main" id="{DDE8BB79-D988-D3E0-DB30-9C8F8EB57DF0}"/>
                </a:ext>
              </a:extLst>
            </p:cNvPr>
            <p:cNvSpPr/>
            <p:nvPr/>
          </p:nvSpPr>
          <p:spPr>
            <a:xfrm>
              <a:off x="4197325" y="2661525"/>
              <a:ext cx="82600" cy="85075"/>
            </a:xfrm>
            <a:custGeom>
              <a:avLst/>
              <a:gdLst/>
              <a:ahLst/>
              <a:cxnLst/>
              <a:rect l="l" t="t" r="r" b="b"/>
              <a:pathLst>
                <a:path w="3304" h="3403" extrusionOk="0">
                  <a:moveTo>
                    <a:pt x="3303" y="0"/>
                  </a:moveTo>
                  <a:lnTo>
                    <a:pt x="168" y="234"/>
                  </a:lnTo>
                  <a:cubicBezTo>
                    <a:pt x="68" y="801"/>
                    <a:pt x="34" y="1368"/>
                    <a:pt x="34" y="1901"/>
                  </a:cubicBezTo>
                  <a:cubicBezTo>
                    <a:pt x="1" y="2402"/>
                    <a:pt x="68" y="2902"/>
                    <a:pt x="168" y="3402"/>
                  </a:cubicBezTo>
                  <a:lnTo>
                    <a:pt x="3303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80" name="Google Shape;450;p41">
              <a:extLst>
                <a:ext uri="{FF2B5EF4-FFF2-40B4-BE49-F238E27FC236}">
                  <a16:creationId xmlns:a16="http://schemas.microsoft.com/office/drawing/2014/main" id="{C0E3547E-6DB2-EA3E-2BD4-DC10B230486A}"/>
                </a:ext>
              </a:extLst>
            </p:cNvPr>
            <p:cNvSpPr/>
            <p:nvPr/>
          </p:nvSpPr>
          <p:spPr>
            <a:xfrm>
              <a:off x="4279900" y="2655675"/>
              <a:ext cx="78400" cy="80925"/>
            </a:xfrm>
            <a:custGeom>
              <a:avLst/>
              <a:gdLst/>
              <a:ahLst/>
              <a:cxnLst/>
              <a:rect l="l" t="t" r="r" b="b"/>
              <a:pathLst>
                <a:path w="3136" h="3237" extrusionOk="0">
                  <a:moveTo>
                    <a:pt x="3136" y="1"/>
                  </a:moveTo>
                  <a:lnTo>
                    <a:pt x="0" y="267"/>
                  </a:lnTo>
                  <a:lnTo>
                    <a:pt x="1935" y="3236"/>
                  </a:lnTo>
                  <a:cubicBezTo>
                    <a:pt x="2502" y="2235"/>
                    <a:pt x="2902" y="1135"/>
                    <a:pt x="3136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81" name="Google Shape;451;p41">
              <a:extLst>
                <a:ext uri="{FF2B5EF4-FFF2-40B4-BE49-F238E27FC236}">
                  <a16:creationId xmlns:a16="http://schemas.microsoft.com/office/drawing/2014/main" id="{E03302C8-CDBF-CF6B-2D39-1896EF6FD434}"/>
                </a:ext>
              </a:extLst>
            </p:cNvPr>
            <p:cNvSpPr/>
            <p:nvPr/>
          </p:nvSpPr>
          <p:spPr>
            <a:xfrm>
              <a:off x="4231525" y="2662350"/>
              <a:ext cx="48400" cy="134775"/>
            </a:xfrm>
            <a:custGeom>
              <a:avLst/>
              <a:gdLst/>
              <a:ahLst/>
              <a:cxnLst/>
              <a:rect l="l" t="t" r="r" b="b"/>
              <a:pathLst>
                <a:path w="1936" h="5391" extrusionOk="0">
                  <a:moveTo>
                    <a:pt x="1935" y="0"/>
                  </a:moveTo>
                  <a:lnTo>
                    <a:pt x="1" y="5204"/>
                  </a:lnTo>
                  <a:cubicBezTo>
                    <a:pt x="265" y="5329"/>
                    <a:pt x="547" y="5391"/>
                    <a:pt x="826" y="5391"/>
                  </a:cubicBezTo>
                  <a:cubicBezTo>
                    <a:pt x="1217" y="5391"/>
                    <a:pt x="1605" y="5271"/>
                    <a:pt x="1935" y="5037"/>
                  </a:cubicBezTo>
                  <a:lnTo>
                    <a:pt x="1935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82" name="Google Shape;452;p41">
              <a:extLst>
                <a:ext uri="{FF2B5EF4-FFF2-40B4-BE49-F238E27FC236}">
                  <a16:creationId xmlns:a16="http://schemas.microsoft.com/office/drawing/2014/main" id="{AC7E5509-429C-6492-3C75-222BCD052ADD}"/>
                </a:ext>
              </a:extLst>
            </p:cNvPr>
            <p:cNvSpPr/>
            <p:nvPr/>
          </p:nvSpPr>
          <p:spPr>
            <a:xfrm>
              <a:off x="4201500" y="2662350"/>
              <a:ext cx="78425" cy="130125"/>
            </a:xfrm>
            <a:custGeom>
              <a:avLst/>
              <a:gdLst/>
              <a:ahLst/>
              <a:cxnLst/>
              <a:rect l="l" t="t" r="r" b="b"/>
              <a:pathLst>
                <a:path w="3137" h="5205" extrusionOk="0">
                  <a:moveTo>
                    <a:pt x="3136" y="0"/>
                  </a:moveTo>
                  <a:lnTo>
                    <a:pt x="1" y="3369"/>
                  </a:lnTo>
                  <a:cubicBezTo>
                    <a:pt x="134" y="4103"/>
                    <a:pt x="568" y="4770"/>
                    <a:pt x="1202" y="5204"/>
                  </a:cubicBezTo>
                  <a:lnTo>
                    <a:pt x="3136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83" name="Google Shape;453;p41">
              <a:extLst>
                <a:ext uri="{FF2B5EF4-FFF2-40B4-BE49-F238E27FC236}">
                  <a16:creationId xmlns:a16="http://schemas.microsoft.com/office/drawing/2014/main" id="{A04435C0-88E9-2AD3-6210-A0AA4C32AE63}"/>
                </a:ext>
              </a:extLst>
            </p:cNvPr>
            <p:cNvSpPr/>
            <p:nvPr/>
          </p:nvSpPr>
          <p:spPr>
            <a:xfrm>
              <a:off x="4279900" y="2578125"/>
              <a:ext cx="82575" cy="84250"/>
            </a:xfrm>
            <a:custGeom>
              <a:avLst/>
              <a:gdLst/>
              <a:ahLst/>
              <a:cxnLst/>
              <a:rect l="l" t="t" r="r" b="b"/>
              <a:pathLst>
                <a:path w="3303" h="3370" extrusionOk="0">
                  <a:moveTo>
                    <a:pt x="3136" y="0"/>
                  </a:moveTo>
                  <a:lnTo>
                    <a:pt x="0" y="3369"/>
                  </a:lnTo>
                  <a:lnTo>
                    <a:pt x="3136" y="3136"/>
                  </a:lnTo>
                  <a:cubicBezTo>
                    <a:pt x="3236" y="2569"/>
                    <a:pt x="3303" y="2002"/>
                    <a:pt x="3303" y="1468"/>
                  </a:cubicBezTo>
                  <a:cubicBezTo>
                    <a:pt x="3303" y="968"/>
                    <a:pt x="3236" y="467"/>
                    <a:pt x="3136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84" name="Google Shape;454;p41">
              <a:extLst>
                <a:ext uri="{FF2B5EF4-FFF2-40B4-BE49-F238E27FC236}">
                  <a16:creationId xmlns:a16="http://schemas.microsoft.com/office/drawing/2014/main" id="{1DA00FE4-55C5-20C1-FD5A-E1335DB23D63}"/>
                </a:ext>
              </a:extLst>
            </p:cNvPr>
            <p:cNvSpPr/>
            <p:nvPr/>
          </p:nvSpPr>
          <p:spPr>
            <a:xfrm>
              <a:off x="4279900" y="2662350"/>
              <a:ext cx="48375" cy="125950"/>
            </a:xfrm>
            <a:custGeom>
              <a:avLst/>
              <a:gdLst/>
              <a:ahLst/>
              <a:cxnLst/>
              <a:rect l="l" t="t" r="r" b="b"/>
              <a:pathLst>
                <a:path w="1935" h="5038" extrusionOk="0">
                  <a:moveTo>
                    <a:pt x="0" y="0"/>
                  </a:moveTo>
                  <a:lnTo>
                    <a:pt x="0" y="5037"/>
                  </a:lnTo>
                  <a:cubicBezTo>
                    <a:pt x="801" y="4537"/>
                    <a:pt x="1468" y="3803"/>
                    <a:pt x="1935" y="29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85" name="Google Shape;455;p41">
              <a:extLst>
                <a:ext uri="{FF2B5EF4-FFF2-40B4-BE49-F238E27FC236}">
                  <a16:creationId xmlns:a16="http://schemas.microsoft.com/office/drawing/2014/main" id="{666F625C-6481-ECA2-0EF6-C51F0B6C57B1}"/>
                </a:ext>
              </a:extLst>
            </p:cNvPr>
            <p:cNvSpPr/>
            <p:nvPr/>
          </p:nvSpPr>
          <p:spPr>
            <a:xfrm>
              <a:off x="4231525" y="2804600"/>
              <a:ext cx="96750" cy="65775"/>
            </a:xfrm>
            <a:custGeom>
              <a:avLst/>
              <a:gdLst/>
              <a:ahLst/>
              <a:cxnLst/>
              <a:rect l="l" t="t" r="r" b="b"/>
              <a:pathLst>
                <a:path w="3870" h="2631" extrusionOk="0">
                  <a:moveTo>
                    <a:pt x="3717" y="1"/>
                  </a:moveTo>
                  <a:cubicBezTo>
                    <a:pt x="3673" y="1"/>
                    <a:pt x="3623" y="16"/>
                    <a:pt x="3570" y="48"/>
                  </a:cubicBezTo>
                  <a:lnTo>
                    <a:pt x="301" y="1949"/>
                  </a:lnTo>
                  <a:cubicBezTo>
                    <a:pt x="134" y="2049"/>
                    <a:pt x="1" y="2216"/>
                    <a:pt x="1" y="2450"/>
                  </a:cubicBezTo>
                  <a:cubicBezTo>
                    <a:pt x="1" y="2563"/>
                    <a:pt x="62" y="2630"/>
                    <a:pt x="154" y="2630"/>
                  </a:cubicBezTo>
                  <a:cubicBezTo>
                    <a:pt x="197" y="2630"/>
                    <a:pt x="247" y="2615"/>
                    <a:pt x="301" y="2583"/>
                  </a:cubicBezTo>
                  <a:lnTo>
                    <a:pt x="3570" y="682"/>
                  </a:lnTo>
                  <a:cubicBezTo>
                    <a:pt x="3737" y="582"/>
                    <a:pt x="3870" y="381"/>
                    <a:pt x="3870" y="181"/>
                  </a:cubicBezTo>
                  <a:cubicBezTo>
                    <a:pt x="3870" y="68"/>
                    <a:pt x="3808" y="1"/>
                    <a:pt x="371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86" name="Google Shape;456;p41">
              <a:extLst>
                <a:ext uri="{FF2B5EF4-FFF2-40B4-BE49-F238E27FC236}">
                  <a16:creationId xmlns:a16="http://schemas.microsoft.com/office/drawing/2014/main" id="{96F6CEB0-C434-DAAD-7EAB-1B0931967118}"/>
                </a:ext>
              </a:extLst>
            </p:cNvPr>
            <p:cNvSpPr/>
            <p:nvPr/>
          </p:nvSpPr>
          <p:spPr>
            <a:xfrm>
              <a:off x="4213175" y="2843000"/>
              <a:ext cx="133450" cy="87375"/>
            </a:xfrm>
            <a:custGeom>
              <a:avLst/>
              <a:gdLst/>
              <a:ahLst/>
              <a:cxnLst/>
              <a:rect l="l" t="t" r="r" b="b"/>
              <a:pathLst>
                <a:path w="5338" h="3495" extrusionOk="0">
                  <a:moveTo>
                    <a:pt x="5180" y="0"/>
                  </a:moveTo>
                  <a:cubicBezTo>
                    <a:pt x="5138" y="0"/>
                    <a:pt x="5089" y="15"/>
                    <a:pt x="5038" y="46"/>
                  </a:cubicBezTo>
                  <a:lnTo>
                    <a:pt x="301" y="2782"/>
                  </a:lnTo>
                  <a:cubicBezTo>
                    <a:pt x="134" y="2882"/>
                    <a:pt x="34" y="3082"/>
                    <a:pt x="1" y="3282"/>
                  </a:cubicBezTo>
                  <a:cubicBezTo>
                    <a:pt x="1" y="3420"/>
                    <a:pt x="64" y="3495"/>
                    <a:pt x="159" y="3495"/>
                  </a:cubicBezTo>
                  <a:cubicBezTo>
                    <a:pt x="201" y="3495"/>
                    <a:pt x="249" y="3480"/>
                    <a:pt x="301" y="3449"/>
                  </a:cubicBezTo>
                  <a:lnTo>
                    <a:pt x="5038" y="713"/>
                  </a:lnTo>
                  <a:cubicBezTo>
                    <a:pt x="5204" y="580"/>
                    <a:pt x="5338" y="413"/>
                    <a:pt x="5338" y="213"/>
                  </a:cubicBezTo>
                  <a:cubicBezTo>
                    <a:pt x="5338" y="75"/>
                    <a:pt x="5274" y="0"/>
                    <a:pt x="518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87" name="Google Shape;457;p41">
              <a:extLst>
                <a:ext uri="{FF2B5EF4-FFF2-40B4-BE49-F238E27FC236}">
                  <a16:creationId xmlns:a16="http://schemas.microsoft.com/office/drawing/2014/main" id="{7D4F9248-9A47-8294-91CF-AF47CEB508B0}"/>
                </a:ext>
              </a:extLst>
            </p:cNvPr>
            <p:cNvSpPr/>
            <p:nvPr/>
          </p:nvSpPr>
          <p:spPr>
            <a:xfrm>
              <a:off x="4213175" y="2891875"/>
              <a:ext cx="133450" cy="86900"/>
            </a:xfrm>
            <a:custGeom>
              <a:avLst/>
              <a:gdLst/>
              <a:ahLst/>
              <a:cxnLst/>
              <a:rect l="l" t="t" r="r" b="b"/>
              <a:pathLst>
                <a:path w="5338" h="3476" extrusionOk="0">
                  <a:moveTo>
                    <a:pt x="5158" y="0"/>
                  </a:moveTo>
                  <a:cubicBezTo>
                    <a:pt x="5122" y="0"/>
                    <a:pt x="5081" y="9"/>
                    <a:pt x="5038" y="26"/>
                  </a:cubicBezTo>
                  <a:lnTo>
                    <a:pt x="301" y="2795"/>
                  </a:lnTo>
                  <a:cubicBezTo>
                    <a:pt x="134" y="2895"/>
                    <a:pt x="34" y="3095"/>
                    <a:pt x="1" y="3295"/>
                  </a:cubicBezTo>
                  <a:cubicBezTo>
                    <a:pt x="1" y="3408"/>
                    <a:pt x="62" y="3475"/>
                    <a:pt x="154" y="3475"/>
                  </a:cubicBezTo>
                  <a:cubicBezTo>
                    <a:pt x="197" y="3475"/>
                    <a:pt x="247" y="3461"/>
                    <a:pt x="301" y="3428"/>
                  </a:cubicBezTo>
                  <a:lnTo>
                    <a:pt x="5038" y="693"/>
                  </a:lnTo>
                  <a:cubicBezTo>
                    <a:pt x="5204" y="593"/>
                    <a:pt x="5338" y="393"/>
                    <a:pt x="5338" y="193"/>
                  </a:cubicBezTo>
                  <a:cubicBezTo>
                    <a:pt x="5338" y="69"/>
                    <a:pt x="5264" y="0"/>
                    <a:pt x="515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88" name="Google Shape;458;p41">
              <a:extLst>
                <a:ext uri="{FF2B5EF4-FFF2-40B4-BE49-F238E27FC236}">
                  <a16:creationId xmlns:a16="http://schemas.microsoft.com/office/drawing/2014/main" id="{74A2A39F-D319-FCD4-2071-34156E5E5571}"/>
                </a:ext>
              </a:extLst>
            </p:cNvPr>
            <p:cNvSpPr/>
            <p:nvPr/>
          </p:nvSpPr>
          <p:spPr>
            <a:xfrm>
              <a:off x="4213175" y="2941375"/>
              <a:ext cx="133450" cy="86900"/>
            </a:xfrm>
            <a:custGeom>
              <a:avLst/>
              <a:gdLst/>
              <a:ahLst/>
              <a:cxnLst/>
              <a:rect l="l" t="t" r="r" b="b"/>
              <a:pathLst>
                <a:path w="5338" h="3476" extrusionOk="0">
                  <a:moveTo>
                    <a:pt x="5184" y="0"/>
                  </a:moveTo>
                  <a:cubicBezTo>
                    <a:pt x="5141" y="0"/>
                    <a:pt x="5091" y="15"/>
                    <a:pt x="5038" y="47"/>
                  </a:cubicBezTo>
                  <a:lnTo>
                    <a:pt x="301" y="2783"/>
                  </a:lnTo>
                  <a:cubicBezTo>
                    <a:pt x="134" y="2883"/>
                    <a:pt x="34" y="3083"/>
                    <a:pt x="1" y="3283"/>
                  </a:cubicBezTo>
                  <a:cubicBezTo>
                    <a:pt x="1" y="3407"/>
                    <a:pt x="74" y="3475"/>
                    <a:pt x="180" y="3475"/>
                  </a:cubicBezTo>
                  <a:cubicBezTo>
                    <a:pt x="217" y="3475"/>
                    <a:pt x="258" y="3467"/>
                    <a:pt x="301" y="3450"/>
                  </a:cubicBezTo>
                  <a:lnTo>
                    <a:pt x="5038" y="681"/>
                  </a:lnTo>
                  <a:cubicBezTo>
                    <a:pt x="5204" y="581"/>
                    <a:pt x="5338" y="414"/>
                    <a:pt x="5338" y="181"/>
                  </a:cubicBezTo>
                  <a:cubicBezTo>
                    <a:pt x="5338" y="68"/>
                    <a:pt x="5276" y="0"/>
                    <a:pt x="51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89" name="Google Shape;459;p41">
              <a:extLst>
                <a:ext uri="{FF2B5EF4-FFF2-40B4-BE49-F238E27FC236}">
                  <a16:creationId xmlns:a16="http://schemas.microsoft.com/office/drawing/2014/main" id="{1BF59E37-B9F6-FCCB-29D7-452F7B1B3DB7}"/>
                </a:ext>
              </a:extLst>
            </p:cNvPr>
            <p:cNvSpPr/>
            <p:nvPr/>
          </p:nvSpPr>
          <p:spPr>
            <a:xfrm>
              <a:off x="4575950" y="2355125"/>
              <a:ext cx="48375" cy="134625"/>
            </a:xfrm>
            <a:custGeom>
              <a:avLst/>
              <a:gdLst/>
              <a:ahLst/>
              <a:cxnLst/>
              <a:rect l="l" t="t" r="r" b="b"/>
              <a:pathLst>
                <a:path w="1935" h="5385" extrusionOk="0">
                  <a:moveTo>
                    <a:pt x="1103" y="1"/>
                  </a:moveTo>
                  <a:cubicBezTo>
                    <a:pt x="725" y="1"/>
                    <a:pt x="341" y="120"/>
                    <a:pt x="0" y="348"/>
                  </a:cubicBezTo>
                  <a:lnTo>
                    <a:pt x="0" y="5384"/>
                  </a:lnTo>
                  <a:lnTo>
                    <a:pt x="1935" y="214"/>
                  </a:lnTo>
                  <a:cubicBezTo>
                    <a:pt x="1675" y="70"/>
                    <a:pt x="1391" y="1"/>
                    <a:pt x="1103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90" name="Google Shape;460;p41">
              <a:extLst>
                <a:ext uri="{FF2B5EF4-FFF2-40B4-BE49-F238E27FC236}">
                  <a16:creationId xmlns:a16="http://schemas.microsoft.com/office/drawing/2014/main" id="{011A640C-5E5C-8EFC-A631-443291FF41C7}"/>
                </a:ext>
              </a:extLst>
            </p:cNvPr>
            <p:cNvSpPr/>
            <p:nvPr/>
          </p:nvSpPr>
          <p:spPr>
            <a:xfrm>
              <a:off x="4528400" y="2363800"/>
              <a:ext cx="47575" cy="125950"/>
            </a:xfrm>
            <a:custGeom>
              <a:avLst/>
              <a:gdLst/>
              <a:ahLst/>
              <a:cxnLst/>
              <a:rect l="l" t="t" r="r" b="b"/>
              <a:pathLst>
                <a:path w="1903" h="5038" extrusionOk="0">
                  <a:moveTo>
                    <a:pt x="1902" y="1"/>
                  </a:moveTo>
                  <a:cubicBezTo>
                    <a:pt x="1101" y="501"/>
                    <a:pt x="434" y="1235"/>
                    <a:pt x="1" y="2069"/>
                  </a:cubicBezTo>
                  <a:lnTo>
                    <a:pt x="1902" y="5037"/>
                  </a:lnTo>
                  <a:lnTo>
                    <a:pt x="1902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91" name="Google Shape;461;p41">
              <a:extLst>
                <a:ext uri="{FF2B5EF4-FFF2-40B4-BE49-F238E27FC236}">
                  <a16:creationId xmlns:a16="http://schemas.microsoft.com/office/drawing/2014/main" id="{DAB4AEAA-66E8-DBC8-4A76-7574CEB4F75D}"/>
                </a:ext>
              </a:extLst>
            </p:cNvPr>
            <p:cNvSpPr/>
            <p:nvPr/>
          </p:nvSpPr>
          <p:spPr>
            <a:xfrm>
              <a:off x="4498375" y="2415500"/>
              <a:ext cx="78425" cy="80925"/>
            </a:xfrm>
            <a:custGeom>
              <a:avLst/>
              <a:gdLst/>
              <a:ahLst/>
              <a:cxnLst/>
              <a:rect l="l" t="t" r="r" b="b"/>
              <a:pathLst>
                <a:path w="3137" h="3237" extrusionOk="0">
                  <a:moveTo>
                    <a:pt x="1202" y="1"/>
                  </a:moveTo>
                  <a:cubicBezTo>
                    <a:pt x="601" y="1001"/>
                    <a:pt x="201" y="2102"/>
                    <a:pt x="1" y="3236"/>
                  </a:cubicBezTo>
                  <a:lnTo>
                    <a:pt x="3136" y="3003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92" name="Google Shape;462;p41">
              <a:extLst>
                <a:ext uri="{FF2B5EF4-FFF2-40B4-BE49-F238E27FC236}">
                  <a16:creationId xmlns:a16="http://schemas.microsoft.com/office/drawing/2014/main" id="{4645DB50-8DE3-A8ED-ED56-B06163E803CD}"/>
                </a:ext>
              </a:extLst>
            </p:cNvPr>
            <p:cNvSpPr/>
            <p:nvPr/>
          </p:nvSpPr>
          <p:spPr>
            <a:xfrm>
              <a:off x="4576775" y="2360475"/>
              <a:ext cx="77575" cy="130100"/>
            </a:xfrm>
            <a:custGeom>
              <a:avLst/>
              <a:gdLst/>
              <a:ahLst/>
              <a:cxnLst/>
              <a:rect l="l" t="t" r="r" b="b"/>
              <a:pathLst>
                <a:path w="3103" h="5204" extrusionOk="0">
                  <a:moveTo>
                    <a:pt x="1902" y="0"/>
                  </a:moveTo>
                  <a:lnTo>
                    <a:pt x="0" y="5204"/>
                  </a:lnTo>
                  <a:lnTo>
                    <a:pt x="3103" y="1835"/>
                  </a:lnTo>
                  <a:cubicBezTo>
                    <a:pt x="3003" y="1068"/>
                    <a:pt x="2569" y="400"/>
                    <a:pt x="1902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93" name="Google Shape;463;p41">
              <a:extLst>
                <a:ext uri="{FF2B5EF4-FFF2-40B4-BE49-F238E27FC236}">
                  <a16:creationId xmlns:a16="http://schemas.microsoft.com/office/drawing/2014/main" id="{B225D18A-9FA6-3320-694C-C17DB5AA43E5}"/>
                </a:ext>
              </a:extLst>
            </p:cNvPr>
            <p:cNvSpPr/>
            <p:nvPr/>
          </p:nvSpPr>
          <p:spPr>
            <a:xfrm>
              <a:off x="4494225" y="2489725"/>
              <a:ext cx="82575" cy="85075"/>
            </a:xfrm>
            <a:custGeom>
              <a:avLst/>
              <a:gdLst/>
              <a:ahLst/>
              <a:cxnLst/>
              <a:rect l="l" t="t" r="r" b="b"/>
              <a:pathLst>
                <a:path w="3303" h="3403" extrusionOk="0">
                  <a:moveTo>
                    <a:pt x="3302" y="0"/>
                  </a:moveTo>
                  <a:lnTo>
                    <a:pt x="167" y="234"/>
                  </a:lnTo>
                  <a:cubicBezTo>
                    <a:pt x="67" y="801"/>
                    <a:pt x="0" y="1368"/>
                    <a:pt x="0" y="1902"/>
                  </a:cubicBezTo>
                  <a:cubicBezTo>
                    <a:pt x="0" y="2402"/>
                    <a:pt x="67" y="2903"/>
                    <a:pt x="167" y="3403"/>
                  </a:cubicBezTo>
                  <a:lnTo>
                    <a:pt x="3302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94" name="Google Shape;464;p41">
              <a:extLst>
                <a:ext uri="{FF2B5EF4-FFF2-40B4-BE49-F238E27FC236}">
                  <a16:creationId xmlns:a16="http://schemas.microsoft.com/office/drawing/2014/main" id="{9479CB12-6951-F4FF-6C1A-BAA37DBA1629}"/>
                </a:ext>
              </a:extLst>
            </p:cNvPr>
            <p:cNvSpPr/>
            <p:nvPr/>
          </p:nvSpPr>
          <p:spPr>
            <a:xfrm>
              <a:off x="4575950" y="2483875"/>
              <a:ext cx="78400" cy="80925"/>
            </a:xfrm>
            <a:custGeom>
              <a:avLst/>
              <a:gdLst/>
              <a:ahLst/>
              <a:cxnLst/>
              <a:rect l="l" t="t" r="r" b="b"/>
              <a:pathLst>
                <a:path w="3136" h="3237" extrusionOk="0">
                  <a:moveTo>
                    <a:pt x="3136" y="1"/>
                  </a:moveTo>
                  <a:lnTo>
                    <a:pt x="0" y="234"/>
                  </a:lnTo>
                  <a:lnTo>
                    <a:pt x="1935" y="3237"/>
                  </a:lnTo>
                  <a:cubicBezTo>
                    <a:pt x="2535" y="2236"/>
                    <a:pt x="2935" y="1135"/>
                    <a:pt x="3136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95" name="Google Shape;465;p41">
              <a:extLst>
                <a:ext uri="{FF2B5EF4-FFF2-40B4-BE49-F238E27FC236}">
                  <a16:creationId xmlns:a16="http://schemas.microsoft.com/office/drawing/2014/main" id="{B5884D09-230F-F9A5-43E6-B9D8509EA0E4}"/>
                </a:ext>
              </a:extLst>
            </p:cNvPr>
            <p:cNvSpPr/>
            <p:nvPr/>
          </p:nvSpPr>
          <p:spPr>
            <a:xfrm>
              <a:off x="4528400" y="2489725"/>
              <a:ext cx="47575" cy="135625"/>
            </a:xfrm>
            <a:custGeom>
              <a:avLst/>
              <a:gdLst/>
              <a:ahLst/>
              <a:cxnLst/>
              <a:rect l="l" t="t" r="r" b="b"/>
              <a:pathLst>
                <a:path w="1903" h="5425" extrusionOk="0">
                  <a:moveTo>
                    <a:pt x="1902" y="0"/>
                  </a:moveTo>
                  <a:lnTo>
                    <a:pt x="1" y="5238"/>
                  </a:lnTo>
                  <a:cubicBezTo>
                    <a:pt x="251" y="5363"/>
                    <a:pt x="525" y="5424"/>
                    <a:pt x="800" y="5424"/>
                  </a:cubicBezTo>
                  <a:cubicBezTo>
                    <a:pt x="1184" y="5424"/>
                    <a:pt x="1571" y="5304"/>
                    <a:pt x="1902" y="5071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96" name="Google Shape;466;p41">
              <a:extLst>
                <a:ext uri="{FF2B5EF4-FFF2-40B4-BE49-F238E27FC236}">
                  <a16:creationId xmlns:a16="http://schemas.microsoft.com/office/drawing/2014/main" id="{25B5C19A-0D41-9926-B1D2-78749E9FE3D0}"/>
                </a:ext>
              </a:extLst>
            </p:cNvPr>
            <p:cNvSpPr/>
            <p:nvPr/>
          </p:nvSpPr>
          <p:spPr>
            <a:xfrm>
              <a:off x="4498375" y="2490550"/>
              <a:ext cx="78425" cy="130125"/>
            </a:xfrm>
            <a:custGeom>
              <a:avLst/>
              <a:gdLst/>
              <a:ahLst/>
              <a:cxnLst/>
              <a:rect l="l" t="t" r="r" b="b"/>
              <a:pathLst>
                <a:path w="3137" h="5205" extrusionOk="0">
                  <a:moveTo>
                    <a:pt x="3136" y="1"/>
                  </a:moveTo>
                  <a:lnTo>
                    <a:pt x="1" y="3370"/>
                  </a:lnTo>
                  <a:cubicBezTo>
                    <a:pt x="134" y="4104"/>
                    <a:pt x="568" y="4771"/>
                    <a:pt x="1202" y="5205"/>
                  </a:cubicBezTo>
                  <a:lnTo>
                    <a:pt x="3136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97" name="Google Shape;467;p41">
              <a:extLst>
                <a:ext uri="{FF2B5EF4-FFF2-40B4-BE49-F238E27FC236}">
                  <a16:creationId xmlns:a16="http://schemas.microsoft.com/office/drawing/2014/main" id="{72854BBB-A7CF-89FD-4E00-654BE27C1CC1}"/>
                </a:ext>
              </a:extLst>
            </p:cNvPr>
            <p:cNvSpPr/>
            <p:nvPr/>
          </p:nvSpPr>
          <p:spPr>
            <a:xfrm>
              <a:off x="4494225" y="2363800"/>
              <a:ext cx="81750" cy="256875"/>
            </a:xfrm>
            <a:custGeom>
              <a:avLst/>
              <a:gdLst/>
              <a:ahLst/>
              <a:cxnLst/>
              <a:rect l="l" t="t" r="r" b="b"/>
              <a:pathLst>
                <a:path w="3270" h="10275" extrusionOk="0">
                  <a:moveTo>
                    <a:pt x="3269" y="1"/>
                  </a:moveTo>
                  <a:cubicBezTo>
                    <a:pt x="2468" y="501"/>
                    <a:pt x="1801" y="1235"/>
                    <a:pt x="1368" y="2069"/>
                  </a:cubicBezTo>
                  <a:cubicBezTo>
                    <a:pt x="767" y="3069"/>
                    <a:pt x="367" y="4170"/>
                    <a:pt x="167" y="5304"/>
                  </a:cubicBezTo>
                  <a:cubicBezTo>
                    <a:pt x="67" y="5838"/>
                    <a:pt x="0" y="6405"/>
                    <a:pt x="0" y="6972"/>
                  </a:cubicBezTo>
                  <a:cubicBezTo>
                    <a:pt x="0" y="7473"/>
                    <a:pt x="67" y="7940"/>
                    <a:pt x="167" y="8440"/>
                  </a:cubicBezTo>
                  <a:cubicBezTo>
                    <a:pt x="300" y="9174"/>
                    <a:pt x="734" y="9841"/>
                    <a:pt x="1368" y="10275"/>
                  </a:cubicBezTo>
                  <a:lnTo>
                    <a:pt x="3269" y="5037"/>
                  </a:lnTo>
                  <a:lnTo>
                    <a:pt x="326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98" name="Google Shape;468;p41">
              <a:extLst>
                <a:ext uri="{FF2B5EF4-FFF2-40B4-BE49-F238E27FC236}">
                  <a16:creationId xmlns:a16="http://schemas.microsoft.com/office/drawing/2014/main" id="{423C8F9F-5B70-C220-C966-A41200FF99D6}"/>
                </a:ext>
              </a:extLst>
            </p:cNvPr>
            <p:cNvSpPr/>
            <p:nvPr/>
          </p:nvSpPr>
          <p:spPr>
            <a:xfrm>
              <a:off x="4575950" y="2406325"/>
              <a:ext cx="82575" cy="84250"/>
            </a:xfrm>
            <a:custGeom>
              <a:avLst/>
              <a:gdLst/>
              <a:ahLst/>
              <a:cxnLst/>
              <a:rect l="l" t="t" r="r" b="b"/>
              <a:pathLst>
                <a:path w="3303" h="3370" extrusionOk="0">
                  <a:moveTo>
                    <a:pt x="3136" y="1"/>
                  </a:moveTo>
                  <a:lnTo>
                    <a:pt x="0" y="3370"/>
                  </a:lnTo>
                  <a:lnTo>
                    <a:pt x="3136" y="3136"/>
                  </a:lnTo>
                  <a:cubicBezTo>
                    <a:pt x="3236" y="2603"/>
                    <a:pt x="3302" y="2036"/>
                    <a:pt x="3302" y="1468"/>
                  </a:cubicBezTo>
                  <a:cubicBezTo>
                    <a:pt x="3302" y="968"/>
                    <a:pt x="3269" y="468"/>
                    <a:pt x="3136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099" name="Google Shape;469;p41">
              <a:extLst>
                <a:ext uri="{FF2B5EF4-FFF2-40B4-BE49-F238E27FC236}">
                  <a16:creationId xmlns:a16="http://schemas.microsoft.com/office/drawing/2014/main" id="{58CD715F-F8F4-B015-F932-8639EA9E2D4C}"/>
                </a:ext>
              </a:extLst>
            </p:cNvPr>
            <p:cNvSpPr/>
            <p:nvPr/>
          </p:nvSpPr>
          <p:spPr>
            <a:xfrm>
              <a:off x="4576775" y="2489725"/>
              <a:ext cx="47550" cy="126775"/>
            </a:xfrm>
            <a:custGeom>
              <a:avLst/>
              <a:gdLst/>
              <a:ahLst/>
              <a:cxnLst/>
              <a:rect l="l" t="t" r="r" b="b"/>
              <a:pathLst>
                <a:path w="1902" h="5071" extrusionOk="0">
                  <a:moveTo>
                    <a:pt x="0" y="0"/>
                  </a:moveTo>
                  <a:lnTo>
                    <a:pt x="0" y="5071"/>
                  </a:lnTo>
                  <a:cubicBezTo>
                    <a:pt x="801" y="4570"/>
                    <a:pt x="1468" y="3837"/>
                    <a:pt x="1902" y="30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100" name="Google Shape;470;p41">
              <a:extLst>
                <a:ext uri="{FF2B5EF4-FFF2-40B4-BE49-F238E27FC236}">
                  <a16:creationId xmlns:a16="http://schemas.microsoft.com/office/drawing/2014/main" id="{26F1AB98-C497-6455-3505-59DF780F83A0}"/>
                </a:ext>
              </a:extLst>
            </p:cNvPr>
            <p:cNvSpPr/>
            <p:nvPr/>
          </p:nvSpPr>
          <p:spPr>
            <a:xfrm>
              <a:off x="4527575" y="2633350"/>
              <a:ext cx="97600" cy="66025"/>
            </a:xfrm>
            <a:custGeom>
              <a:avLst/>
              <a:gdLst/>
              <a:ahLst/>
              <a:cxnLst/>
              <a:rect l="l" t="t" r="r" b="b"/>
              <a:pathLst>
                <a:path w="3904" h="2641" extrusionOk="0">
                  <a:moveTo>
                    <a:pt x="3724" y="1"/>
                  </a:moveTo>
                  <a:cubicBezTo>
                    <a:pt x="3687" y="1"/>
                    <a:pt x="3646" y="9"/>
                    <a:pt x="3603" y="26"/>
                  </a:cubicBezTo>
                  <a:lnTo>
                    <a:pt x="301" y="1928"/>
                  </a:lnTo>
                  <a:cubicBezTo>
                    <a:pt x="134" y="2061"/>
                    <a:pt x="34" y="2228"/>
                    <a:pt x="0" y="2428"/>
                  </a:cubicBezTo>
                  <a:cubicBezTo>
                    <a:pt x="0" y="2566"/>
                    <a:pt x="64" y="2641"/>
                    <a:pt x="158" y="2641"/>
                  </a:cubicBezTo>
                  <a:cubicBezTo>
                    <a:pt x="200" y="2641"/>
                    <a:pt x="249" y="2626"/>
                    <a:pt x="301" y="2595"/>
                  </a:cubicBezTo>
                  <a:lnTo>
                    <a:pt x="3603" y="693"/>
                  </a:lnTo>
                  <a:cubicBezTo>
                    <a:pt x="3770" y="593"/>
                    <a:pt x="3870" y="393"/>
                    <a:pt x="3903" y="193"/>
                  </a:cubicBezTo>
                  <a:cubicBezTo>
                    <a:pt x="3903" y="69"/>
                    <a:pt x="3830" y="1"/>
                    <a:pt x="372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101" name="Google Shape;471;p41">
              <a:extLst>
                <a:ext uri="{FF2B5EF4-FFF2-40B4-BE49-F238E27FC236}">
                  <a16:creationId xmlns:a16="http://schemas.microsoft.com/office/drawing/2014/main" id="{8AF709BB-9A1E-D9B4-3D8B-AA06024A2411}"/>
                </a:ext>
              </a:extLst>
            </p:cNvPr>
            <p:cNvSpPr/>
            <p:nvPr/>
          </p:nvSpPr>
          <p:spPr>
            <a:xfrm>
              <a:off x="4510050" y="2671725"/>
              <a:ext cx="132625" cy="86900"/>
            </a:xfrm>
            <a:custGeom>
              <a:avLst/>
              <a:gdLst/>
              <a:ahLst/>
              <a:cxnLst/>
              <a:rect l="l" t="t" r="r" b="b"/>
              <a:pathLst>
                <a:path w="5305" h="3476" extrusionOk="0">
                  <a:moveTo>
                    <a:pt x="5125" y="0"/>
                  </a:moveTo>
                  <a:cubicBezTo>
                    <a:pt x="5088" y="0"/>
                    <a:pt x="5047" y="8"/>
                    <a:pt x="5004" y="26"/>
                  </a:cubicBezTo>
                  <a:lnTo>
                    <a:pt x="301" y="2794"/>
                  </a:lnTo>
                  <a:cubicBezTo>
                    <a:pt x="134" y="2894"/>
                    <a:pt x="1" y="3095"/>
                    <a:pt x="1" y="3295"/>
                  </a:cubicBezTo>
                  <a:cubicBezTo>
                    <a:pt x="1" y="3408"/>
                    <a:pt x="62" y="3475"/>
                    <a:pt x="154" y="3475"/>
                  </a:cubicBezTo>
                  <a:cubicBezTo>
                    <a:pt x="198" y="3475"/>
                    <a:pt x="248" y="3460"/>
                    <a:pt x="301" y="3428"/>
                  </a:cubicBezTo>
                  <a:lnTo>
                    <a:pt x="5004" y="693"/>
                  </a:lnTo>
                  <a:cubicBezTo>
                    <a:pt x="5205" y="593"/>
                    <a:pt x="5305" y="393"/>
                    <a:pt x="5305" y="192"/>
                  </a:cubicBezTo>
                  <a:cubicBezTo>
                    <a:pt x="5305" y="69"/>
                    <a:pt x="5231" y="0"/>
                    <a:pt x="512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102" name="Google Shape;472;p41">
              <a:extLst>
                <a:ext uri="{FF2B5EF4-FFF2-40B4-BE49-F238E27FC236}">
                  <a16:creationId xmlns:a16="http://schemas.microsoft.com/office/drawing/2014/main" id="{B2CCE94C-2BDA-B09F-E644-0E07AF56995E}"/>
                </a:ext>
              </a:extLst>
            </p:cNvPr>
            <p:cNvSpPr/>
            <p:nvPr/>
          </p:nvSpPr>
          <p:spPr>
            <a:xfrm>
              <a:off x="4510050" y="2720925"/>
              <a:ext cx="132625" cy="86900"/>
            </a:xfrm>
            <a:custGeom>
              <a:avLst/>
              <a:gdLst/>
              <a:ahLst/>
              <a:cxnLst/>
              <a:rect l="l" t="t" r="r" b="b"/>
              <a:pathLst>
                <a:path w="5305" h="3476" extrusionOk="0">
                  <a:moveTo>
                    <a:pt x="5125" y="0"/>
                  </a:moveTo>
                  <a:cubicBezTo>
                    <a:pt x="5088" y="0"/>
                    <a:pt x="5047" y="9"/>
                    <a:pt x="5004" y="26"/>
                  </a:cubicBezTo>
                  <a:lnTo>
                    <a:pt x="301" y="2794"/>
                  </a:lnTo>
                  <a:cubicBezTo>
                    <a:pt x="134" y="2894"/>
                    <a:pt x="1" y="3061"/>
                    <a:pt x="1" y="3295"/>
                  </a:cubicBezTo>
                  <a:cubicBezTo>
                    <a:pt x="1" y="3408"/>
                    <a:pt x="62" y="3475"/>
                    <a:pt x="154" y="3475"/>
                  </a:cubicBezTo>
                  <a:cubicBezTo>
                    <a:pt x="198" y="3475"/>
                    <a:pt x="248" y="3460"/>
                    <a:pt x="301" y="3428"/>
                  </a:cubicBezTo>
                  <a:lnTo>
                    <a:pt x="5004" y="693"/>
                  </a:lnTo>
                  <a:cubicBezTo>
                    <a:pt x="5205" y="593"/>
                    <a:pt x="5305" y="393"/>
                    <a:pt x="5305" y="193"/>
                  </a:cubicBezTo>
                  <a:cubicBezTo>
                    <a:pt x="5305" y="69"/>
                    <a:pt x="5231" y="0"/>
                    <a:pt x="512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103" name="Google Shape;473;p41">
              <a:extLst>
                <a:ext uri="{FF2B5EF4-FFF2-40B4-BE49-F238E27FC236}">
                  <a16:creationId xmlns:a16="http://schemas.microsoft.com/office/drawing/2014/main" id="{09440C22-A3D5-C0EA-33DC-3002E1D72211}"/>
                </a:ext>
              </a:extLst>
            </p:cNvPr>
            <p:cNvSpPr/>
            <p:nvPr/>
          </p:nvSpPr>
          <p:spPr>
            <a:xfrm>
              <a:off x="4510050" y="2770425"/>
              <a:ext cx="132625" cy="86600"/>
            </a:xfrm>
            <a:custGeom>
              <a:avLst/>
              <a:gdLst/>
              <a:ahLst/>
              <a:cxnLst/>
              <a:rect l="l" t="t" r="r" b="b"/>
              <a:pathLst>
                <a:path w="5305" h="3464" extrusionOk="0">
                  <a:moveTo>
                    <a:pt x="5151" y="0"/>
                  </a:moveTo>
                  <a:cubicBezTo>
                    <a:pt x="5108" y="0"/>
                    <a:pt x="5058" y="15"/>
                    <a:pt x="5004" y="47"/>
                  </a:cubicBezTo>
                  <a:lnTo>
                    <a:pt x="301" y="2749"/>
                  </a:lnTo>
                  <a:cubicBezTo>
                    <a:pt x="101" y="2883"/>
                    <a:pt x="1" y="3049"/>
                    <a:pt x="1" y="3283"/>
                  </a:cubicBezTo>
                  <a:cubicBezTo>
                    <a:pt x="1" y="3396"/>
                    <a:pt x="62" y="3463"/>
                    <a:pt x="154" y="3463"/>
                  </a:cubicBezTo>
                  <a:cubicBezTo>
                    <a:pt x="198" y="3463"/>
                    <a:pt x="248" y="3448"/>
                    <a:pt x="301" y="3416"/>
                  </a:cubicBezTo>
                  <a:lnTo>
                    <a:pt x="5004" y="681"/>
                  </a:lnTo>
                  <a:cubicBezTo>
                    <a:pt x="5205" y="581"/>
                    <a:pt x="5305" y="381"/>
                    <a:pt x="5305" y="181"/>
                  </a:cubicBezTo>
                  <a:cubicBezTo>
                    <a:pt x="5305" y="67"/>
                    <a:pt x="5243" y="0"/>
                    <a:pt x="515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104" name="Google Shape;474;p41">
              <a:extLst>
                <a:ext uri="{FF2B5EF4-FFF2-40B4-BE49-F238E27FC236}">
                  <a16:creationId xmlns:a16="http://schemas.microsoft.com/office/drawing/2014/main" id="{C1F31A55-EA81-3070-1E18-FE4F315366AA}"/>
                </a:ext>
              </a:extLst>
            </p:cNvPr>
            <p:cNvSpPr/>
            <p:nvPr/>
          </p:nvSpPr>
          <p:spPr>
            <a:xfrm>
              <a:off x="3869600" y="3939900"/>
              <a:ext cx="705525" cy="449050"/>
            </a:xfrm>
            <a:custGeom>
              <a:avLst/>
              <a:gdLst/>
              <a:ahLst/>
              <a:cxnLst/>
              <a:rect l="l" t="t" r="r" b="b"/>
              <a:pathLst>
                <a:path w="28221" h="17962" extrusionOk="0">
                  <a:moveTo>
                    <a:pt x="24674" y="1"/>
                  </a:moveTo>
                  <a:cubicBezTo>
                    <a:pt x="24459" y="1"/>
                    <a:pt x="24262" y="46"/>
                    <a:pt x="24084" y="135"/>
                  </a:cubicBezTo>
                  <a:cubicBezTo>
                    <a:pt x="21282" y="1536"/>
                    <a:pt x="1702" y="14112"/>
                    <a:pt x="434" y="14712"/>
                  </a:cubicBezTo>
                  <a:cubicBezTo>
                    <a:pt x="167" y="14879"/>
                    <a:pt x="1" y="15213"/>
                    <a:pt x="1" y="15546"/>
                  </a:cubicBezTo>
                  <a:cubicBezTo>
                    <a:pt x="34" y="16413"/>
                    <a:pt x="468" y="17247"/>
                    <a:pt x="1201" y="17781"/>
                  </a:cubicBezTo>
                  <a:cubicBezTo>
                    <a:pt x="1362" y="17901"/>
                    <a:pt x="1546" y="17961"/>
                    <a:pt x="1732" y="17961"/>
                  </a:cubicBezTo>
                  <a:cubicBezTo>
                    <a:pt x="1857" y="17961"/>
                    <a:pt x="1982" y="17935"/>
                    <a:pt x="2102" y="17881"/>
                  </a:cubicBezTo>
                  <a:cubicBezTo>
                    <a:pt x="4070" y="16780"/>
                    <a:pt x="23451" y="8541"/>
                    <a:pt x="27387" y="6440"/>
                  </a:cubicBezTo>
                  <a:cubicBezTo>
                    <a:pt x="27887" y="6173"/>
                    <a:pt x="28187" y="5639"/>
                    <a:pt x="28221" y="4838"/>
                  </a:cubicBezTo>
                  <a:cubicBezTo>
                    <a:pt x="28187" y="3037"/>
                    <a:pt x="27287" y="1403"/>
                    <a:pt x="25852" y="369"/>
                  </a:cubicBezTo>
                  <a:cubicBezTo>
                    <a:pt x="25419" y="121"/>
                    <a:pt x="25023" y="1"/>
                    <a:pt x="24674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105" name="Google Shape;475;p41">
              <a:extLst>
                <a:ext uri="{FF2B5EF4-FFF2-40B4-BE49-F238E27FC236}">
                  <a16:creationId xmlns:a16="http://schemas.microsoft.com/office/drawing/2014/main" id="{93A3BAB2-2167-26F1-C8FB-FC677FC3EAD6}"/>
                </a:ext>
              </a:extLst>
            </p:cNvPr>
            <p:cNvSpPr/>
            <p:nvPr/>
          </p:nvSpPr>
          <p:spPr>
            <a:xfrm>
              <a:off x="3870425" y="3939900"/>
              <a:ext cx="684700" cy="412025"/>
            </a:xfrm>
            <a:custGeom>
              <a:avLst/>
              <a:gdLst/>
              <a:ahLst/>
              <a:cxnLst/>
              <a:rect l="l" t="t" r="r" b="b"/>
              <a:pathLst>
                <a:path w="27388" h="16481" extrusionOk="0">
                  <a:moveTo>
                    <a:pt x="24641" y="1"/>
                  </a:moveTo>
                  <a:cubicBezTo>
                    <a:pt x="24426" y="1"/>
                    <a:pt x="24229" y="46"/>
                    <a:pt x="24051" y="135"/>
                  </a:cubicBezTo>
                  <a:lnTo>
                    <a:pt x="23985" y="168"/>
                  </a:lnTo>
                  <a:cubicBezTo>
                    <a:pt x="21450" y="1469"/>
                    <a:pt x="6872" y="10776"/>
                    <a:pt x="1936" y="13778"/>
                  </a:cubicBezTo>
                  <a:lnTo>
                    <a:pt x="1902" y="13778"/>
                  </a:lnTo>
                  <a:lnTo>
                    <a:pt x="1702" y="13912"/>
                  </a:lnTo>
                  <a:lnTo>
                    <a:pt x="1669" y="13945"/>
                  </a:lnTo>
                  <a:lnTo>
                    <a:pt x="1535" y="14012"/>
                  </a:lnTo>
                  <a:lnTo>
                    <a:pt x="1402" y="14112"/>
                  </a:lnTo>
                  <a:cubicBezTo>
                    <a:pt x="902" y="14412"/>
                    <a:pt x="535" y="14612"/>
                    <a:pt x="401" y="14679"/>
                  </a:cubicBezTo>
                  <a:cubicBezTo>
                    <a:pt x="368" y="14712"/>
                    <a:pt x="334" y="14746"/>
                    <a:pt x="301" y="14779"/>
                  </a:cubicBezTo>
                  <a:cubicBezTo>
                    <a:pt x="101" y="14979"/>
                    <a:pt x="1" y="15213"/>
                    <a:pt x="1" y="15513"/>
                  </a:cubicBezTo>
                  <a:cubicBezTo>
                    <a:pt x="1" y="15579"/>
                    <a:pt x="1" y="15680"/>
                    <a:pt x="1" y="15780"/>
                  </a:cubicBezTo>
                  <a:lnTo>
                    <a:pt x="1" y="15880"/>
                  </a:lnTo>
                  <a:cubicBezTo>
                    <a:pt x="1" y="15913"/>
                    <a:pt x="1" y="16013"/>
                    <a:pt x="34" y="16046"/>
                  </a:cubicBezTo>
                  <a:lnTo>
                    <a:pt x="68" y="16213"/>
                  </a:lnTo>
                  <a:cubicBezTo>
                    <a:pt x="68" y="16247"/>
                    <a:pt x="101" y="16313"/>
                    <a:pt x="134" y="16347"/>
                  </a:cubicBezTo>
                  <a:cubicBezTo>
                    <a:pt x="134" y="16380"/>
                    <a:pt x="168" y="16447"/>
                    <a:pt x="168" y="16480"/>
                  </a:cubicBezTo>
                  <a:lnTo>
                    <a:pt x="27387" y="2103"/>
                  </a:lnTo>
                  <a:cubicBezTo>
                    <a:pt x="27020" y="1403"/>
                    <a:pt x="26453" y="802"/>
                    <a:pt x="25819" y="369"/>
                  </a:cubicBezTo>
                  <a:cubicBezTo>
                    <a:pt x="25386" y="121"/>
                    <a:pt x="24990" y="1"/>
                    <a:pt x="246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106" name="Google Shape;476;p41">
              <a:extLst>
                <a:ext uri="{FF2B5EF4-FFF2-40B4-BE49-F238E27FC236}">
                  <a16:creationId xmlns:a16="http://schemas.microsoft.com/office/drawing/2014/main" id="{47D4E426-842C-0535-9B64-1A09764518AC}"/>
                </a:ext>
              </a:extLst>
            </p:cNvPr>
            <p:cNvSpPr/>
            <p:nvPr/>
          </p:nvSpPr>
          <p:spPr>
            <a:xfrm>
              <a:off x="3870425" y="4306625"/>
              <a:ext cx="61750" cy="82600"/>
            </a:xfrm>
            <a:custGeom>
              <a:avLst/>
              <a:gdLst/>
              <a:ahLst/>
              <a:cxnLst/>
              <a:rect l="l" t="t" r="r" b="b"/>
              <a:pathLst>
                <a:path w="2470" h="3304" extrusionOk="0">
                  <a:moveTo>
                    <a:pt x="703" y="0"/>
                  </a:moveTo>
                  <a:cubicBezTo>
                    <a:pt x="296" y="0"/>
                    <a:pt x="1" y="315"/>
                    <a:pt x="1" y="877"/>
                  </a:cubicBezTo>
                  <a:cubicBezTo>
                    <a:pt x="1" y="1778"/>
                    <a:pt x="435" y="2612"/>
                    <a:pt x="1168" y="3112"/>
                  </a:cubicBezTo>
                  <a:cubicBezTo>
                    <a:pt x="1379" y="3242"/>
                    <a:pt x="1580" y="3303"/>
                    <a:pt x="1759" y="3303"/>
                  </a:cubicBezTo>
                  <a:cubicBezTo>
                    <a:pt x="2175" y="3303"/>
                    <a:pt x="2469" y="2972"/>
                    <a:pt x="2469" y="2412"/>
                  </a:cubicBezTo>
                  <a:cubicBezTo>
                    <a:pt x="2436" y="1544"/>
                    <a:pt x="2002" y="710"/>
                    <a:pt x="1268" y="177"/>
                  </a:cubicBezTo>
                  <a:cubicBezTo>
                    <a:pt x="1069" y="57"/>
                    <a:pt x="876" y="0"/>
                    <a:pt x="703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107" name="Google Shape;477;p41">
              <a:extLst>
                <a:ext uri="{FF2B5EF4-FFF2-40B4-BE49-F238E27FC236}">
                  <a16:creationId xmlns:a16="http://schemas.microsoft.com/office/drawing/2014/main" id="{2F914047-0A32-4AFC-F063-27C570C1EA43}"/>
                </a:ext>
              </a:extLst>
            </p:cNvPr>
            <p:cNvSpPr/>
            <p:nvPr/>
          </p:nvSpPr>
          <p:spPr>
            <a:xfrm>
              <a:off x="3752850" y="4317950"/>
              <a:ext cx="166800" cy="126325"/>
            </a:xfrm>
            <a:custGeom>
              <a:avLst/>
              <a:gdLst/>
              <a:ahLst/>
              <a:cxnLst/>
              <a:rect l="l" t="t" r="r" b="b"/>
              <a:pathLst>
                <a:path w="6672" h="5053" extrusionOk="0">
                  <a:moveTo>
                    <a:pt x="5341" y="1"/>
                  </a:moveTo>
                  <a:cubicBezTo>
                    <a:pt x="5251" y="1"/>
                    <a:pt x="5158" y="20"/>
                    <a:pt x="5071" y="57"/>
                  </a:cubicBezTo>
                  <a:lnTo>
                    <a:pt x="334" y="2592"/>
                  </a:lnTo>
                  <a:cubicBezTo>
                    <a:pt x="134" y="2726"/>
                    <a:pt x="1" y="2959"/>
                    <a:pt x="34" y="3193"/>
                  </a:cubicBezTo>
                  <a:cubicBezTo>
                    <a:pt x="34" y="3893"/>
                    <a:pt x="367" y="4527"/>
                    <a:pt x="935" y="4927"/>
                  </a:cubicBezTo>
                  <a:cubicBezTo>
                    <a:pt x="1056" y="5008"/>
                    <a:pt x="1201" y="5052"/>
                    <a:pt x="1342" y="5052"/>
                  </a:cubicBezTo>
                  <a:cubicBezTo>
                    <a:pt x="1433" y="5052"/>
                    <a:pt x="1523" y="5034"/>
                    <a:pt x="1602" y="4994"/>
                  </a:cubicBezTo>
                  <a:lnTo>
                    <a:pt x="6372" y="2492"/>
                  </a:lnTo>
                  <a:cubicBezTo>
                    <a:pt x="6572" y="2359"/>
                    <a:pt x="6672" y="2092"/>
                    <a:pt x="6672" y="1858"/>
                  </a:cubicBezTo>
                  <a:cubicBezTo>
                    <a:pt x="6639" y="1191"/>
                    <a:pt x="6305" y="558"/>
                    <a:pt x="5738" y="157"/>
                  </a:cubicBezTo>
                  <a:cubicBezTo>
                    <a:pt x="5634" y="53"/>
                    <a:pt x="5490" y="1"/>
                    <a:pt x="5341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108" name="Google Shape;478;p41">
              <a:extLst>
                <a:ext uri="{FF2B5EF4-FFF2-40B4-BE49-F238E27FC236}">
                  <a16:creationId xmlns:a16="http://schemas.microsoft.com/office/drawing/2014/main" id="{34DC83B2-05AB-74A8-4A71-31C1B892F581}"/>
                </a:ext>
              </a:extLst>
            </p:cNvPr>
            <p:cNvSpPr/>
            <p:nvPr/>
          </p:nvSpPr>
          <p:spPr>
            <a:xfrm>
              <a:off x="3752850" y="4317950"/>
              <a:ext cx="156800" cy="98175"/>
            </a:xfrm>
            <a:custGeom>
              <a:avLst/>
              <a:gdLst/>
              <a:ahLst/>
              <a:cxnLst/>
              <a:rect l="l" t="t" r="r" b="b"/>
              <a:pathLst>
                <a:path w="6272" h="3927" extrusionOk="0">
                  <a:moveTo>
                    <a:pt x="5342" y="1"/>
                  </a:moveTo>
                  <a:cubicBezTo>
                    <a:pt x="5251" y="1"/>
                    <a:pt x="5158" y="20"/>
                    <a:pt x="5071" y="57"/>
                  </a:cubicBezTo>
                  <a:lnTo>
                    <a:pt x="334" y="2592"/>
                  </a:lnTo>
                  <a:cubicBezTo>
                    <a:pt x="134" y="2726"/>
                    <a:pt x="1" y="2959"/>
                    <a:pt x="34" y="3193"/>
                  </a:cubicBezTo>
                  <a:cubicBezTo>
                    <a:pt x="34" y="3460"/>
                    <a:pt x="67" y="3693"/>
                    <a:pt x="167" y="3927"/>
                  </a:cubicBezTo>
                  <a:lnTo>
                    <a:pt x="6272" y="691"/>
                  </a:lnTo>
                  <a:cubicBezTo>
                    <a:pt x="6138" y="457"/>
                    <a:pt x="5971" y="291"/>
                    <a:pt x="5771" y="157"/>
                  </a:cubicBezTo>
                  <a:cubicBezTo>
                    <a:pt x="5646" y="53"/>
                    <a:pt x="5495" y="1"/>
                    <a:pt x="534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109" name="Google Shape;479;p41">
              <a:extLst>
                <a:ext uri="{FF2B5EF4-FFF2-40B4-BE49-F238E27FC236}">
                  <a16:creationId xmlns:a16="http://schemas.microsoft.com/office/drawing/2014/main" id="{3B613195-3FDA-0905-78D3-A24B456296AD}"/>
                </a:ext>
              </a:extLst>
            </p:cNvPr>
            <p:cNvSpPr/>
            <p:nvPr/>
          </p:nvSpPr>
          <p:spPr>
            <a:xfrm>
              <a:off x="2877225" y="4206575"/>
              <a:ext cx="1028250" cy="733475"/>
            </a:xfrm>
            <a:custGeom>
              <a:avLst/>
              <a:gdLst/>
              <a:ahLst/>
              <a:cxnLst/>
              <a:rect l="l" t="t" r="r" b="b"/>
              <a:pathLst>
                <a:path w="41130" h="29339" extrusionOk="0">
                  <a:moveTo>
                    <a:pt x="20582" y="1977"/>
                  </a:moveTo>
                  <a:cubicBezTo>
                    <a:pt x="25719" y="1977"/>
                    <a:pt x="30522" y="3111"/>
                    <a:pt x="34125" y="5179"/>
                  </a:cubicBezTo>
                  <a:cubicBezTo>
                    <a:pt x="37361" y="7047"/>
                    <a:pt x="39128" y="9416"/>
                    <a:pt x="39128" y="11851"/>
                  </a:cubicBezTo>
                  <a:cubicBezTo>
                    <a:pt x="39128" y="14286"/>
                    <a:pt x="37361" y="16654"/>
                    <a:pt x="34125" y="18522"/>
                  </a:cubicBezTo>
                  <a:cubicBezTo>
                    <a:pt x="30522" y="20624"/>
                    <a:pt x="25719" y="21758"/>
                    <a:pt x="20582" y="21758"/>
                  </a:cubicBezTo>
                  <a:cubicBezTo>
                    <a:pt x="15412" y="21758"/>
                    <a:pt x="10608" y="20590"/>
                    <a:pt x="7006" y="18522"/>
                  </a:cubicBezTo>
                  <a:cubicBezTo>
                    <a:pt x="3770" y="16654"/>
                    <a:pt x="2002" y="14286"/>
                    <a:pt x="2002" y="11851"/>
                  </a:cubicBezTo>
                  <a:cubicBezTo>
                    <a:pt x="2002" y="9449"/>
                    <a:pt x="3770" y="7047"/>
                    <a:pt x="7006" y="5179"/>
                  </a:cubicBezTo>
                  <a:cubicBezTo>
                    <a:pt x="10608" y="3111"/>
                    <a:pt x="15412" y="1977"/>
                    <a:pt x="20582" y="1977"/>
                  </a:cubicBezTo>
                  <a:close/>
                  <a:moveTo>
                    <a:pt x="20565" y="1"/>
                  </a:moveTo>
                  <a:cubicBezTo>
                    <a:pt x="15303" y="1"/>
                    <a:pt x="10041" y="1160"/>
                    <a:pt x="6038" y="3478"/>
                  </a:cubicBezTo>
                  <a:cubicBezTo>
                    <a:pt x="2002" y="5780"/>
                    <a:pt x="1" y="8815"/>
                    <a:pt x="1" y="11851"/>
                  </a:cubicBezTo>
                  <a:lnTo>
                    <a:pt x="1" y="17455"/>
                  </a:lnTo>
                  <a:cubicBezTo>
                    <a:pt x="1" y="20490"/>
                    <a:pt x="2002" y="23526"/>
                    <a:pt x="6038" y="25861"/>
                  </a:cubicBezTo>
                  <a:cubicBezTo>
                    <a:pt x="10041" y="28179"/>
                    <a:pt x="15303" y="29338"/>
                    <a:pt x="20565" y="29338"/>
                  </a:cubicBezTo>
                  <a:cubicBezTo>
                    <a:pt x="25827" y="29338"/>
                    <a:pt x="31089" y="28179"/>
                    <a:pt x="35092" y="25861"/>
                  </a:cubicBezTo>
                  <a:cubicBezTo>
                    <a:pt x="39128" y="23526"/>
                    <a:pt x="41130" y="20490"/>
                    <a:pt x="41130" y="17455"/>
                  </a:cubicBezTo>
                  <a:lnTo>
                    <a:pt x="41130" y="11851"/>
                  </a:lnTo>
                  <a:cubicBezTo>
                    <a:pt x="41130" y="8815"/>
                    <a:pt x="39128" y="5780"/>
                    <a:pt x="35092" y="3478"/>
                  </a:cubicBezTo>
                  <a:cubicBezTo>
                    <a:pt x="31089" y="1160"/>
                    <a:pt x="25827" y="1"/>
                    <a:pt x="20565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110" name="Google Shape;480;p41">
              <a:extLst>
                <a:ext uri="{FF2B5EF4-FFF2-40B4-BE49-F238E27FC236}">
                  <a16:creationId xmlns:a16="http://schemas.microsoft.com/office/drawing/2014/main" id="{26573B1B-D0C6-EA24-7413-80995A3F7322}"/>
                </a:ext>
              </a:extLst>
            </p:cNvPr>
            <p:cNvSpPr/>
            <p:nvPr/>
          </p:nvSpPr>
          <p:spPr>
            <a:xfrm>
              <a:off x="2827200" y="4206575"/>
              <a:ext cx="1128325" cy="593375"/>
            </a:xfrm>
            <a:custGeom>
              <a:avLst/>
              <a:gdLst/>
              <a:ahLst/>
              <a:cxnLst/>
              <a:rect l="l" t="t" r="r" b="b"/>
              <a:pathLst>
                <a:path w="45133" h="23735" extrusionOk="0">
                  <a:moveTo>
                    <a:pt x="22550" y="1977"/>
                  </a:moveTo>
                  <a:cubicBezTo>
                    <a:pt x="27720" y="1977"/>
                    <a:pt x="32523" y="3111"/>
                    <a:pt x="36126" y="5179"/>
                  </a:cubicBezTo>
                  <a:cubicBezTo>
                    <a:pt x="39362" y="7047"/>
                    <a:pt x="41129" y="9416"/>
                    <a:pt x="41129" y="11851"/>
                  </a:cubicBezTo>
                  <a:cubicBezTo>
                    <a:pt x="41129" y="14286"/>
                    <a:pt x="39362" y="16654"/>
                    <a:pt x="36126" y="18522"/>
                  </a:cubicBezTo>
                  <a:cubicBezTo>
                    <a:pt x="32523" y="20624"/>
                    <a:pt x="27720" y="21758"/>
                    <a:pt x="22550" y="21758"/>
                  </a:cubicBezTo>
                  <a:cubicBezTo>
                    <a:pt x="17413" y="21758"/>
                    <a:pt x="12609" y="20590"/>
                    <a:pt x="9007" y="18522"/>
                  </a:cubicBezTo>
                  <a:cubicBezTo>
                    <a:pt x="5771" y="16654"/>
                    <a:pt x="4003" y="14319"/>
                    <a:pt x="4003" y="11851"/>
                  </a:cubicBezTo>
                  <a:cubicBezTo>
                    <a:pt x="4003" y="9416"/>
                    <a:pt x="5771" y="7047"/>
                    <a:pt x="9007" y="5179"/>
                  </a:cubicBezTo>
                  <a:cubicBezTo>
                    <a:pt x="12609" y="3111"/>
                    <a:pt x="17413" y="1977"/>
                    <a:pt x="22550" y="1977"/>
                  </a:cubicBezTo>
                  <a:close/>
                  <a:moveTo>
                    <a:pt x="22566" y="1"/>
                  </a:moveTo>
                  <a:cubicBezTo>
                    <a:pt x="17304" y="1"/>
                    <a:pt x="12042" y="1160"/>
                    <a:pt x="8039" y="3478"/>
                  </a:cubicBezTo>
                  <a:cubicBezTo>
                    <a:pt x="0" y="8115"/>
                    <a:pt x="0" y="15620"/>
                    <a:pt x="8039" y="20257"/>
                  </a:cubicBezTo>
                  <a:cubicBezTo>
                    <a:pt x="12042" y="22575"/>
                    <a:pt x="17304" y="23734"/>
                    <a:pt x="22566" y="23734"/>
                  </a:cubicBezTo>
                  <a:cubicBezTo>
                    <a:pt x="27828" y="23734"/>
                    <a:pt x="33090" y="22575"/>
                    <a:pt x="37093" y="20257"/>
                  </a:cubicBezTo>
                  <a:cubicBezTo>
                    <a:pt x="45132" y="15620"/>
                    <a:pt x="45132" y="8115"/>
                    <a:pt x="37093" y="3478"/>
                  </a:cubicBezTo>
                  <a:cubicBezTo>
                    <a:pt x="33090" y="1160"/>
                    <a:pt x="27828" y="1"/>
                    <a:pt x="225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111" name="Google Shape;481;p41">
              <a:extLst>
                <a:ext uri="{FF2B5EF4-FFF2-40B4-BE49-F238E27FC236}">
                  <a16:creationId xmlns:a16="http://schemas.microsoft.com/office/drawing/2014/main" id="{28AB7427-1831-9CBD-C20D-A544A9DF51CE}"/>
                </a:ext>
              </a:extLst>
            </p:cNvPr>
            <p:cNvSpPr/>
            <p:nvPr/>
          </p:nvSpPr>
          <p:spPr>
            <a:xfrm>
              <a:off x="2927250" y="4256000"/>
              <a:ext cx="928200" cy="316900"/>
            </a:xfrm>
            <a:custGeom>
              <a:avLst/>
              <a:gdLst/>
              <a:ahLst/>
              <a:cxnLst/>
              <a:rect l="l" t="t" r="r" b="b"/>
              <a:pathLst>
                <a:path w="37128" h="12676" extrusionOk="0">
                  <a:moveTo>
                    <a:pt x="18581" y="0"/>
                  </a:moveTo>
                  <a:cubicBezTo>
                    <a:pt x="13411" y="0"/>
                    <a:pt x="8607" y="1134"/>
                    <a:pt x="5005" y="3202"/>
                  </a:cubicBezTo>
                  <a:cubicBezTo>
                    <a:pt x="1769" y="5070"/>
                    <a:pt x="1" y="7439"/>
                    <a:pt x="1" y="9874"/>
                  </a:cubicBezTo>
                  <a:cubicBezTo>
                    <a:pt x="1" y="10875"/>
                    <a:pt x="268" y="11842"/>
                    <a:pt x="802" y="12676"/>
                  </a:cubicBezTo>
                  <a:cubicBezTo>
                    <a:pt x="1635" y="11275"/>
                    <a:pt x="3036" y="9940"/>
                    <a:pt x="5005" y="8806"/>
                  </a:cubicBezTo>
                  <a:cubicBezTo>
                    <a:pt x="8607" y="6738"/>
                    <a:pt x="13411" y="5604"/>
                    <a:pt x="18581" y="5604"/>
                  </a:cubicBezTo>
                  <a:cubicBezTo>
                    <a:pt x="23718" y="5604"/>
                    <a:pt x="28521" y="6738"/>
                    <a:pt x="32124" y="8806"/>
                  </a:cubicBezTo>
                  <a:cubicBezTo>
                    <a:pt x="34092" y="9940"/>
                    <a:pt x="35526" y="11275"/>
                    <a:pt x="36327" y="12676"/>
                  </a:cubicBezTo>
                  <a:cubicBezTo>
                    <a:pt x="36861" y="11842"/>
                    <a:pt x="37127" y="10875"/>
                    <a:pt x="37127" y="9874"/>
                  </a:cubicBezTo>
                  <a:cubicBezTo>
                    <a:pt x="37127" y="7439"/>
                    <a:pt x="35360" y="5070"/>
                    <a:pt x="32124" y="3202"/>
                  </a:cubicBezTo>
                  <a:cubicBezTo>
                    <a:pt x="28521" y="1134"/>
                    <a:pt x="23718" y="0"/>
                    <a:pt x="1858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112" name="Google Shape;482;p41">
              <a:extLst>
                <a:ext uri="{FF2B5EF4-FFF2-40B4-BE49-F238E27FC236}">
                  <a16:creationId xmlns:a16="http://schemas.microsoft.com/office/drawing/2014/main" id="{06994F70-2CE8-8148-56A7-E176A431686A}"/>
                </a:ext>
              </a:extLst>
            </p:cNvPr>
            <p:cNvSpPr/>
            <p:nvPr/>
          </p:nvSpPr>
          <p:spPr>
            <a:xfrm>
              <a:off x="2927250" y="4256000"/>
              <a:ext cx="928200" cy="316900"/>
            </a:xfrm>
            <a:custGeom>
              <a:avLst/>
              <a:gdLst/>
              <a:ahLst/>
              <a:cxnLst/>
              <a:rect l="l" t="t" r="r" b="b"/>
              <a:pathLst>
                <a:path w="37128" h="12676" extrusionOk="0">
                  <a:moveTo>
                    <a:pt x="18581" y="0"/>
                  </a:moveTo>
                  <a:cubicBezTo>
                    <a:pt x="13411" y="0"/>
                    <a:pt x="8607" y="1134"/>
                    <a:pt x="5005" y="3202"/>
                  </a:cubicBezTo>
                  <a:cubicBezTo>
                    <a:pt x="1769" y="5070"/>
                    <a:pt x="1" y="7439"/>
                    <a:pt x="1" y="9874"/>
                  </a:cubicBezTo>
                  <a:cubicBezTo>
                    <a:pt x="1" y="10875"/>
                    <a:pt x="268" y="11842"/>
                    <a:pt x="802" y="12676"/>
                  </a:cubicBezTo>
                  <a:cubicBezTo>
                    <a:pt x="1635" y="11275"/>
                    <a:pt x="3036" y="9940"/>
                    <a:pt x="5005" y="8806"/>
                  </a:cubicBezTo>
                  <a:cubicBezTo>
                    <a:pt x="8607" y="6738"/>
                    <a:pt x="13411" y="5604"/>
                    <a:pt x="18581" y="5604"/>
                  </a:cubicBezTo>
                  <a:cubicBezTo>
                    <a:pt x="23718" y="5604"/>
                    <a:pt x="28521" y="6738"/>
                    <a:pt x="32124" y="8806"/>
                  </a:cubicBezTo>
                  <a:cubicBezTo>
                    <a:pt x="34092" y="9940"/>
                    <a:pt x="35526" y="11275"/>
                    <a:pt x="36327" y="12676"/>
                  </a:cubicBezTo>
                  <a:cubicBezTo>
                    <a:pt x="36861" y="11842"/>
                    <a:pt x="37127" y="10875"/>
                    <a:pt x="37127" y="9874"/>
                  </a:cubicBezTo>
                  <a:cubicBezTo>
                    <a:pt x="37127" y="7439"/>
                    <a:pt x="35360" y="5070"/>
                    <a:pt x="32124" y="3202"/>
                  </a:cubicBezTo>
                  <a:cubicBezTo>
                    <a:pt x="28521" y="1134"/>
                    <a:pt x="23718" y="0"/>
                    <a:pt x="185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113" name="Google Shape;483;p41">
              <a:extLst>
                <a:ext uri="{FF2B5EF4-FFF2-40B4-BE49-F238E27FC236}">
                  <a16:creationId xmlns:a16="http://schemas.microsoft.com/office/drawing/2014/main" id="{5624DE99-6C23-E074-3A55-091AEBAC6C84}"/>
                </a:ext>
              </a:extLst>
            </p:cNvPr>
            <p:cNvSpPr/>
            <p:nvPr/>
          </p:nvSpPr>
          <p:spPr>
            <a:xfrm>
              <a:off x="2931425" y="4319375"/>
              <a:ext cx="919850" cy="431150"/>
            </a:xfrm>
            <a:custGeom>
              <a:avLst/>
              <a:gdLst/>
              <a:ahLst/>
              <a:cxnLst/>
              <a:rect l="l" t="t" r="r" b="b"/>
              <a:pathLst>
                <a:path w="36794" h="17246" extrusionOk="0">
                  <a:moveTo>
                    <a:pt x="18381" y="0"/>
                  </a:moveTo>
                  <a:cubicBezTo>
                    <a:pt x="13244" y="0"/>
                    <a:pt x="8440" y="1134"/>
                    <a:pt x="4838" y="3202"/>
                  </a:cubicBezTo>
                  <a:cubicBezTo>
                    <a:pt x="2169" y="4770"/>
                    <a:pt x="501" y="6638"/>
                    <a:pt x="1" y="8640"/>
                  </a:cubicBezTo>
                  <a:cubicBezTo>
                    <a:pt x="501" y="10608"/>
                    <a:pt x="2169" y="12509"/>
                    <a:pt x="4838" y="14044"/>
                  </a:cubicBezTo>
                  <a:cubicBezTo>
                    <a:pt x="8440" y="16112"/>
                    <a:pt x="13244" y="17246"/>
                    <a:pt x="18381" y="17246"/>
                  </a:cubicBezTo>
                  <a:cubicBezTo>
                    <a:pt x="23551" y="17246"/>
                    <a:pt x="28354" y="16145"/>
                    <a:pt x="31957" y="14044"/>
                  </a:cubicBezTo>
                  <a:cubicBezTo>
                    <a:pt x="34625" y="12476"/>
                    <a:pt x="36293" y="10608"/>
                    <a:pt x="36794" y="8640"/>
                  </a:cubicBezTo>
                  <a:cubicBezTo>
                    <a:pt x="36293" y="6638"/>
                    <a:pt x="34625" y="4737"/>
                    <a:pt x="31957" y="3202"/>
                  </a:cubicBezTo>
                  <a:cubicBezTo>
                    <a:pt x="28354" y="1134"/>
                    <a:pt x="23551" y="0"/>
                    <a:pt x="183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114" name="Google Shape;484;p41">
              <a:extLst>
                <a:ext uri="{FF2B5EF4-FFF2-40B4-BE49-F238E27FC236}">
                  <a16:creationId xmlns:a16="http://schemas.microsoft.com/office/drawing/2014/main" id="{6CFDE7F4-2322-39E2-BCE1-23E6315EBD98}"/>
                </a:ext>
              </a:extLst>
            </p:cNvPr>
            <p:cNvSpPr/>
            <p:nvPr/>
          </p:nvSpPr>
          <p:spPr>
            <a:xfrm>
              <a:off x="2876575" y="4456975"/>
              <a:ext cx="393450" cy="474525"/>
            </a:xfrm>
            <a:custGeom>
              <a:avLst/>
              <a:gdLst/>
              <a:ahLst/>
              <a:cxnLst/>
              <a:rect l="l" t="t" r="r" b="b"/>
              <a:pathLst>
                <a:path w="15738" h="18981" extrusionOk="0">
                  <a:moveTo>
                    <a:pt x="260" y="0"/>
                  </a:moveTo>
                  <a:lnTo>
                    <a:pt x="260" y="0"/>
                  </a:lnTo>
                  <a:cubicBezTo>
                    <a:pt x="204" y="200"/>
                    <a:pt x="160" y="404"/>
                    <a:pt x="125" y="609"/>
                  </a:cubicBezTo>
                  <a:lnTo>
                    <a:pt x="125" y="609"/>
                  </a:lnTo>
                  <a:cubicBezTo>
                    <a:pt x="161" y="405"/>
                    <a:pt x="206" y="203"/>
                    <a:pt x="260" y="0"/>
                  </a:cubicBezTo>
                  <a:close/>
                  <a:moveTo>
                    <a:pt x="125" y="609"/>
                  </a:moveTo>
                  <a:cubicBezTo>
                    <a:pt x="34" y="1129"/>
                    <a:pt x="1" y="1651"/>
                    <a:pt x="27" y="2171"/>
                  </a:cubicBezTo>
                  <a:lnTo>
                    <a:pt x="27" y="2171"/>
                  </a:lnTo>
                  <a:lnTo>
                    <a:pt x="27" y="1835"/>
                  </a:lnTo>
                  <a:cubicBezTo>
                    <a:pt x="27" y="1434"/>
                    <a:pt x="56" y="1019"/>
                    <a:pt x="125" y="609"/>
                  </a:cubicBezTo>
                  <a:close/>
                  <a:moveTo>
                    <a:pt x="27" y="2171"/>
                  </a:moveTo>
                  <a:lnTo>
                    <a:pt x="27" y="7439"/>
                  </a:lnTo>
                  <a:cubicBezTo>
                    <a:pt x="27" y="10474"/>
                    <a:pt x="2028" y="13510"/>
                    <a:pt x="6064" y="15845"/>
                  </a:cubicBezTo>
                  <a:cubicBezTo>
                    <a:pt x="9033" y="17479"/>
                    <a:pt x="12335" y="18547"/>
                    <a:pt x="15738" y="18980"/>
                  </a:cubicBezTo>
                  <a:lnTo>
                    <a:pt x="15738" y="13376"/>
                  </a:lnTo>
                  <a:cubicBezTo>
                    <a:pt x="12335" y="12976"/>
                    <a:pt x="9033" y="11909"/>
                    <a:pt x="6031" y="10241"/>
                  </a:cubicBezTo>
                  <a:cubicBezTo>
                    <a:pt x="2179" y="7994"/>
                    <a:pt x="172" y="5103"/>
                    <a:pt x="27" y="21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115" name="Google Shape;485;p41">
              <a:extLst>
                <a:ext uri="{FF2B5EF4-FFF2-40B4-BE49-F238E27FC236}">
                  <a16:creationId xmlns:a16="http://schemas.microsoft.com/office/drawing/2014/main" id="{12A3A133-9DF3-5FEE-49F9-157E9DA42381}"/>
                </a:ext>
              </a:extLst>
            </p:cNvPr>
            <p:cNvSpPr/>
            <p:nvPr/>
          </p:nvSpPr>
          <p:spPr>
            <a:xfrm>
              <a:off x="5541625" y="3824800"/>
              <a:ext cx="190175" cy="206525"/>
            </a:xfrm>
            <a:custGeom>
              <a:avLst/>
              <a:gdLst/>
              <a:ahLst/>
              <a:cxnLst/>
              <a:rect l="l" t="t" r="r" b="b"/>
              <a:pathLst>
                <a:path w="7607" h="8261" extrusionOk="0">
                  <a:moveTo>
                    <a:pt x="1435" y="0"/>
                  </a:moveTo>
                  <a:cubicBezTo>
                    <a:pt x="1296" y="0"/>
                    <a:pt x="1161" y="22"/>
                    <a:pt x="1035" y="69"/>
                  </a:cubicBezTo>
                  <a:cubicBezTo>
                    <a:pt x="267" y="403"/>
                    <a:pt x="1" y="870"/>
                    <a:pt x="267" y="1970"/>
                  </a:cubicBezTo>
                  <a:cubicBezTo>
                    <a:pt x="568" y="3205"/>
                    <a:pt x="1435" y="4039"/>
                    <a:pt x="2236" y="4939"/>
                  </a:cubicBezTo>
                  <a:cubicBezTo>
                    <a:pt x="3170" y="5973"/>
                    <a:pt x="3603" y="6741"/>
                    <a:pt x="4237" y="7574"/>
                  </a:cubicBezTo>
                  <a:cubicBezTo>
                    <a:pt x="4599" y="8057"/>
                    <a:pt x="5344" y="8260"/>
                    <a:pt x="6032" y="8260"/>
                  </a:cubicBezTo>
                  <a:cubicBezTo>
                    <a:pt x="6295" y="8260"/>
                    <a:pt x="6550" y="8230"/>
                    <a:pt x="6772" y="8175"/>
                  </a:cubicBezTo>
                  <a:cubicBezTo>
                    <a:pt x="7606" y="7941"/>
                    <a:pt x="7473" y="6707"/>
                    <a:pt x="7473" y="6007"/>
                  </a:cubicBezTo>
                  <a:cubicBezTo>
                    <a:pt x="7473" y="5073"/>
                    <a:pt x="7406" y="4606"/>
                    <a:pt x="7172" y="4506"/>
                  </a:cubicBezTo>
                  <a:cubicBezTo>
                    <a:pt x="6906" y="4406"/>
                    <a:pt x="5204" y="1604"/>
                    <a:pt x="4504" y="1403"/>
                  </a:cubicBezTo>
                  <a:cubicBezTo>
                    <a:pt x="3798" y="1168"/>
                    <a:pt x="2471" y="0"/>
                    <a:pt x="143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116" name="Google Shape;486;p41">
              <a:extLst>
                <a:ext uri="{FF2B5EF4-FFF2-40B4-BE49-F238E27FC236}">
                  <a16:creationId xmlns:a16="http://schemas.microsoft.com/office/drawing/2014/main" id="{B2E0724F-8F79-A08C-B307-FC82A993DA59}"/>
                </a:ext>
              </a:extLst>
            </p:cNvPr>
            <p:cNvSpPr/>
            <p:nvPr/>
          </p:nvSpPr>
          <p:spPr>
            <a:xfrm>
              <a:off x="5641700" y="3903225"/>
              <a:ext cx="79250" cy="50900"/>
            </a:xfrm>
            <a:custGeom>
              <a:avLst/>
              <a:gdLst/>
              <a:ahLst/>
              <a:cxnLst/>
              <a:rect l="l" t="t" r="r" b="b"/>
              <a:pathLst>
                <a:path w="3170" h="2036" extrusionOk="0">
                  <a:moveTo>
                    <a:pt x="0" y="1"/>
                  </a:moveTo>
                  <a:cubicBezTo>
                    <a:pt x="1" y="1"/>
                    <a:pt x="234" y="1535"/>
                    <a:pt x="267" y="1635"/>
                  </a:cubicBezTo>
                  <a:cubicBezTo>
                    <a:pt x="718" y="1902"/>
                    <a:pt x="1218" y="2036"/>
                    <a:pt x="1718" y="2036"/>
                  </a:cubicBezTo>
                  <a:cubicBezTo>
                    <a:pt x="2219" y="2036"/>
                    <a:pt x="2719" y="1902"/>
                    <a:pt x="3169" y="1635"/>
                  </a:cubicBezTo>
                  <a:lnTo>
                    <a:pt x="3169" y="5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117" name="Google Shape;487;p41">
              <a:extLst>
                <a:ext uri="{FF2B5EF4-FFF2-40B4-BE49-F238E27FC236}">
                  <a16:creationId xmlns:a16="http://schemas.microsoft.com/office/drawing/2014/main" id="{498A5BEA-7A21-D1FC-2C25-12D27DE79AB6}"/>
                </a:ext>
              </a:extLst>
            </p:cNvPr>
            <p:cNvSpPr/>
            <p:nvPr/>
          </p:nvSpPr>
          <p:spPr>
            <a:xfrm>
              <a:off x="5161350" y="4096700"/>
              <a:ext cx="343600" cy="169475"/>
            </a:xfrm>
            <a:custGeom>
              <a:avLst/>
              <a:gdLst/>
              <a:ahLst/>
              <a:cxnLst/>
              <a:rect l="l" t="t" r="r" b="b"/>
              <a:pathLst>
                <a:path w="13744" h="6779" extrusionOk="0">
                  <a:moveTo>
                    <a:pt x="9207" y="1"/>
                  </a:moveTo>
                  <a:cubicBezTo>
                    <a:pt x="7706" y="1602"/>
                    <a:pt x="3437" y="2870"/>
                    <a:pt x="3403" y="2870"/>
                  </a:cubicBezTo>
                  <a:cubicBezTo>
                    <a:pt x="301" y="4104"/>
                    <a:pt x="1" y="4671"/>
                    <a:pt x="201" y="5205"/>
                  </a:cubicBezTo>
                  <a:cubicBezTo>
                    <a:pt x="401" y="5772"/>
                    <a:pt x="1735" y="6539"/>
                    <a:pt x="3036" y="6739"/>
                  </a:cubicBezTo>
                  <a:cubicBezTo>
                    <a:pt x="3256" y="6766"/>
                    <a:pt x="3521" y="6779"/>
                    <a:pt x="3811" y="6779"/>
                  </a:cubicBezTo>
                  <a:cubicBezTo>
                    <a:pt x="4971" y="6779"/>
                    <a:pt x="6545" y="6566"/>
                    <a:pt x="7373" y="6139"/>
                  </a:cubicBezTo>
                  <a:cubicBezTo>
                    <a:pt x="8381" y="5618"/>
                    <a:pt x="9800" y="5003"/>
                    <a:pt x="10767" y="5003"/>
                  </a:cubicBezTo>
                  <a:cubicBezTo>
                    <a:pt x="10792" y="5003"/>
                    <a:pt x="10817" y="5004"/>
                    <a:pt x="10842" y="5004"/>
                  </a:cubicBezTo>
                  <a:cubicBezTo>
                    <a:pt x="10964" y="5010"/>
                    <a:pt x="11084" y="5013"/>
                    <a:pt x="11199" y="5013"/>
                  </a:cubicBezTo>
                  <a:cubicBezTo>
                    <a:pt x="12436" y="5013"/>
                    <a:pt x="13264" y="4695"/>
                    <a:pt x="13477" y="4237"/>
                  </a:cubicBezTo>
                  <a:cubicBezTo>
                    <a:pt x="13744" y="3703"/>
                    <a:pt x="13577" y="2569"/>
                    <a:pt x="13444" y="1869"/>
                  </a:cubicBezTo>
                  <a:cubicBezTo>
                    <a:pt x="13277" y="1002"/>
                    <a:pt x="12977" y="1"/>
                    <a:pt x="1297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118" name="Google Shape;488;p41">
              <a:extLst>
                <a:ext uri="{FF2B5EF4-FFF2-40B4-BE49-F238E27FC236}">
                  <a16:creationId xmlns:a16="http://schemas.microsoft.com/office/drawing/2014/main" id="{0D5F8009-1EE0-AE89-07D6-B3DE664BCAA6}"/>
                </a:ext>
              </a:extLst>
            </p:cNvPr>
            <p:cNvSpPr/>
            <p:nvPr/>
          </p:nvSpPr>
          <p:spPr>
            <a:xfrm>
              <a:off x="5389850" y="4065025"/>
              <a:ext cx="96775" cy="61850"/>
            </a:xfrm>
            <a:custGeom>
              <a:avLst/>
              <a:gdLst/>
              <a:ahLst/>
              <a:cxnLst/>
              <a:rect l="l" t="t" r="r" b="b"/>
              <a:pathLst>
                <a:path w="3871" h="2474" extrusionOk="0">
                  <a:moveTo>
                    <a:pt x="101" y="0"/>
                  </a:moveTo>
                  <a:lnTo>
                    <a:pt x="67" y="1268"/>
                  </a:lnTo>
                  <a:cubicBezTo>
                    <a:pt x="1" y="2102"/>
                    <a:pt x="701" y="2402"/>
                    <a:pt x="1769" y="2469"/>
                  </a:cubicBezTo>
                  <a:cubicBezTo>
                    <a:pt x="1837" y="2472"/>
                    <a:pt x="1904" y="2473"/>
                    <a:pt x="1969" y="2473"/>
                  </a:cubicBezTo>
                  <a:cubicBezTo>
                    <a:pt x="3291" y="2473"/>
                    <a:pt x="3837" y="1845"/>
                    <a:pt x="3837" y="1368"/>
                  </a:cubicBezTo>
                  <a:cubicBezTo>
                    <a:pt x="3837" y="868"/>
                    <a:pt x="3870" y="34"/>
                    <a:pt x="3870" y="34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119" name="Google Shape;489;p41">
              <a:extLst>
                <a:ext uri="{FF2B5EF4-FFF2-40B4-BE49-F238E27FC236}">
                  <a16:creationId xmlns:a16="http://schemas.microsoft.com/office/drawing/2014/main" id="{C059742F-2716-0C20-CDE9-F0ECCE1060F8}"/>
                </a:ext>
              </a:extLst>
            </p:cNvPr>
            <p:cNvSpPr/>
            <p:nvPr/>
          </p:nvSpPr>
          <p:spPr>
            <a:xfrm>
              <a:off x="5304800" y="2746850"/>
              <a:ext cx="454500" cy="1330275"/>
            </a:xfrm>
            <a:custGeom>
              <a:avLst/>
              <a:gdLst/>
              <a:ahLst/>
              <a:cxnLst/>
              <a:rect l="l" t="t" r="r" b="b"/>
              <a:pathLst>
                <a:path w="18180" h="53211" extrusionOk="0">
                  <a:moveTo>
                    <a:pt x="12945" y="0"/>
                  </a:moveTo>
                  <a:cubicBezTo>
                    <a:pt x="8142" y="0"/>
                    <a:pt x="726" y="667"/>
                    <a:pt x="434" y="4760"/>
                  </a:cubicBezTo>
                  <a:cubicBezTo>
                    <a:pt x="0" y="10831"/>
                    <a:pt x="634" y="26308"/>
                    <a:pt x="767" y="28977"/>
                  </a:cubicBezTo>
                  <a:cubicBezTo>
                    <a:pt x="901" y="31645"/>
                    <a:pt x="1301" y="34014"/>
                    <a:pt x="1768" y="38350"/>
                  </a:cubicBezTo>
                  <a:cubicBezTo>
                    <a:pt x="2202" y="42687"/>
                    <a:pt x="3503" y="52761"/>
                    <a:pt x="3503" y="52761"/>
                  </a:cubicBezTo>
                  <a:cubicBezTo>
                    <a:pt x="4086" y="53061"/>
                    <a:pt x="4737" y="53211"/>
                    <a:pt x="5387" y="53211"/>
                  </a:cubicBezTo>
                  <a:cubicBezTo>
                    <a:pt x="6038" y="53211"/>
                    <a:pt x="6688" y="53061"/>
                    <a:pt x="7272" y="52761"/>
                  </a:cubicBezTo>
                  <a:cubicBezTo>
                    <a:pt x="7272" y="52761"/>
                    <a:pt x="8740" y="40619"/>
                    <a:pt x="8673" y="37550"/>
                  </a:cubicBezTo>
                  <a:cubicBezTo>
                    <a:pt x="8640" y="35281"/>
                    <a:pt x="8306" y="33013"/>
                    <a:pt x="7672" y="30812"/>
                  </a:cubicBezTo>
                  <a:cubicBezTo>
                    <a:pt x="7672" y="30812"/>
                    <a:pt x="8073" y="25808"/>
                    <a:pt x="8506" y="21472"/>
                  </a:cubicBezTo>
                  <a:cubicBezTo>
                    <a:pt x="8907" y="17102"/>
                    <a:pt x="9240" y="15034"/>
                    <a:pt x="9340" y="13132"/>
                  </a:cubicBezTo>
                  <a:lnTo>
                    <a:pt x="9707" y="12932"/>
                  </a:lnTo>
                  <a:cubicBezTo>
                    <a:pt x="9707" y="12932"/>
                    <a:pt x="9907" y="20437"/>
                    <a:pt x="10041" y="23139"/>
                  </a:cubicBezTo>
                  <a:cubicBezTo>
                    <a:pt x="10207" y="25808"/>
                    <a:pt x="10541" y="28376"/>
                    <a:pt x="11208" y="33347"/>
                  </a:cubicBezTo>
                  <a:cubicBezTo>
                    <a:pt x="11809" y="37683"/>
                    <a:pt x="13577" y="46856"/>
                    <a:pt x="13577" y="46856"/>
                  </a:cubicBezTo>
                  <a:cubicBezTo>
                    <a:pt x="14185" y="47198"/>
                    <a:pt x="14718" y="47314"/>
                    <a:pt x="15162" y="47314"/>
                  </a:cubicBezTo>
                  <a:cubicBezTo>
                    <a:pt x="16106" y="47314"/>
                    <a:pt x="16645" y="46790"/>
                    <a:pt x="16645" y="46790"/>
                  </a:cubicBezTo>
                  <a:cubicBezTo>
                    <a:pt x="16645" y="46790"/>
                    <a:pt x="18180" y="35381"/>
                    <a:pt x="17746" y="31612"/>
                  </a:cubicBezTo>
                  <a:cubicBezTo>
                    <a:pt x="17546" y="29611"/>
                    <a:pt x="17112" y="27609"/>
                    <a:pt x="16512" y="25641"/>
                  </a:cubicBezTo>
                  <a:cubicBezTo>
                    <a:pt x="16512" y="25641"/>
                    <a:pt x="17046" y="20538"/>
                    <a:pt x="17346" y="15667"/>
                  </a:cubicBezTo>
                  <a:cubicBezTo>
                    <a:pt x="17679" y="10430"/>
                    <a:pt x="17980" y="7728"/>
                    <a:pt x="16979" y="156"/>
                  </a:cubicBezTo>
                  <a:cubicBezTo>
                    <a:pt x="16979" y="156"/>
                    <a:pt x="15268" y="0"/>
                    <a:pt x="12945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120" name="Google Shape;490;p41">
              <a:extLst>
                <a:ext uri="{FF2B5EF4-FFF2-40B4-BE49-F238E27FC236}">
                  <a16:creationId xmlns:a16="http://schemas.microsoft.com/office/drawing/2014/main" id="{6DFAADE9-D350-9452-4F4B-6B49EE199A80}"/>
                </a:ext>
              </a:extLst>
            </p:cNvPr>
            <p:cNvSpPr/>
            <p:nvPr/>
          </p:nvSpPr>
          <p:spPr>
            <a:xfrm>
              <a:off x="5537450" y="2982575"/>
              <a:ext cx="156800" cy="322825"/>
            </a:xfrm>
            <a:custGeom>
              <a:avLst/>
              <a:gdLst/>
              <a:ahLst/>
              <a:cxnLst/>
              <a:rect l="l" t="t" r="r" b="b"/>
              <a:pathLst>
                <a:path w="6272" h="12913" extrusionOk="0">
                  <a:moveTo>
                    <a:pt x="6272" y="1"/>
                  </a:moveTo>
                  <a:lnTo>
                    <a:pt x="6272" y="1"/>
                  </a:lnTo>
                  <a:cubicBezTo>
                    <a:pt x="4170" y="1769"/>
                    <a:pt x="1" y="3703"/>
                    <a:pt x="1" y="3703"/>
                  </a:cubicBezTo>
                  <a:lnTo>
                    <a:pt x="368" y="3703"/>
                  </a:lnTo>
                  <a:lnTo>
                    <a:pt x="668" y="12910"/>
                  </a:lnTo>
                  <a:cubicBezTo>
                    <a:pt x="668" y="12911"/>
                    <a:pt x="668" y="12912"/>
                    <a:pt x="668" y="12912"/>
                  </a:cubicBezTo>
                  <a:cubicBezTo>
                    <a:pt x="687" y="12912"/>
                    <a:pt x="1769" y="3770"/>
                    <a:pt x="1769" y="3770"/>
                  </a:cubicBezTo>
                  <a:cubicBezTo>
                    <a:pt x="4304" y="2636"/>
                    <a:pt x="6272" y="1"/>
                    <a:pt x="627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121" name="Google Shape;491;p41">
              <a:extLst>
                <a:ext uri="{FF2B5EF4-FFF2-40B4-BE49-F238E27FC236}">
                  <a16:creationId xmlns:a16="http://schemas.microsoft.com/office/drawing/2014/main" id="{A80A45A0-8E49-F0FA-EDF1-7EC71CBE0B8D}"/>
                </a:ext>
              </a:extLst>
            </p:cNvPr>
            <p:cNvSpPr/>
            <p:nvPr/>
          </p:nvSpPr>
          <p:spPr>
            <a:xfrm>
              <a:off x="5465750" y="2180325"/>
              <a:ext cx="146775" cy="168500"/>
            </a:xfrm>
            <a:custGeom>
              <a:avLst/>
              <a:gdLst/>
              <a:ahLst/>
              <a:cxnLst/>
              <a:rect l="l" t="t" r="r" b="b"/>
              <a:pathLst>
                <a:path w="5871" h="6740" extrusionOk="0">
                  <a:moveTo>
                    <a:pt x="5304" y="1"/>
                  </a:moveTo>
                  <a:lnTo>
                    <a:pt x="0" y="1168"/>
                  </a:lnTo>
                  <a:lnTo>
                    <a:pt x="634" y="6739"/>
                  </a:lnTo>
                  <a:lnTo>
                    <a:pt x="5871" y="6472"/>
                  </a:lnTo>
                  <a:lnTo>
                    <a:pt x="5304" y="1"/>
                  </a:lnTo>
                  <a:close/>
                </a:path>
              </a:pathLst>
            </a:custGeom>
            <a:solidFill>
              <a:srgbClr val="68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122" name="Google Shape;492;p41">
              <a:extLst>
                <a:ext uri="{FF2B5EF4-FFF2-40B4-BE49-F238E27FC236}">
                  <a16:creationId xmlns:a16="http://schemas.microsoft.com/office/drawing/2014/main" id="{C40E7CDF-45C9-E84D-6592-496731AA9055}"/>
                </a:ext>
              </a:extLst>
            </p:cNvPr>
            <p:cNvSpPr/>
            <p:nvPr/>
          </p:nvSpPr>
          <p:spPr>
            <a:xfrm>
              <a:off x="5648375" y="2262475"/>
              <a:ext cx="156800" cy="407400"/>
            </a:xfrm>
            <a:custGeom>
              <a:avLst/>
              <a:gdLst/>
              <a:ahLst/>
              <a:cxnLst/>
              <a:rect l="l" t="t" r="r" b="b"/>
              <a:pathLst>
                <a:path w="6272" h="16296" extrusionOk="0">
                  <a:moveTo>
                    <a:pt x="1173" y="0"/>
                  </a:moveTo>
                  <a:cubicBezTo>
                    <a:pt x="981" y="0"/>
                    <a:pt x="780" y="6"/>
                    <a:pt x="567" y="17"/>
                  </a:cubicBezTo>
                  <a:lnTo>
                    <a:pt x="0" y="16296"/>
                  </a:lnTo>
                  <a:cubicBezTo>
                    <a:pt x="0" y="16296"/>
                    <a:pt x="4137" y="16196"/>
                    <a:pt x="5204" y="15929"/>
                  </a:cubicBezTo>
                  <a:cubicBezTo>
                    <a:pt x="6271" y="15662"/>
                    <a:pt x="6205" y="13827"/>
                    <a:pt x="5905" y="11225"/>
                  </a:cubicBezTo>
                  <a:cubicBezTo>
                    <a:pt x="5604" y="8623"/>
                    <a:pt x="5271" y="3587"/>
                    <a:pt x="4370" y="1919"/>
                  </a:cubicBezTo>
                  <a:cubicBezTo>
                    <a:pt x="3598" y="404"/>
                    <a:pt x="2720" y="0"/>
                    <a:pt x="1173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123" name="Google Shape;493;p41">
              <a:extLst>
                <a:ext uri="{FF2B5EF4-FFF2-40B4-BE49-F238E27FC236}">
                  <a16:creationId xmlns:a16="http://schemas.microsoft.com/office/drawing/2014/main" id="{45BCE9EF-EADF-E2B3-9356-294557ABED4D}"/>
                </a:ext>
              </a:extLst>
            </p:cNvPr>
            <p:cNvSpPr/>
            <p:nvPr/>
          </p:nvSpPr>
          <p:spPr>
            <a:xfrm>
              <a:off x="5311475" y="2262000"/>
              <a:ext cx="448675" cy="683300"/>
            </a:xfrm>
            <a:custGeom>
              <a:avLst/>
              <a:gdLst/>
              <a:ahLst/>
              <a:cxnLst/>
              <a:rect l="l" t="t" r="r" b="b"/>
              <a:pathLst>
                <a:path w="17947" h="27332" extrusionOk="0">
                  <a:moveTo>
                    <a:pt x="13541" y="0"/>
                  </a:moveTo>
                  <a:cubicBezTo>
                    <a:pt x="13385" y="0"/>
                    <a:pt x="13230" y="12"/>
                    <a:pt x="13076" y="36"/>
                  </a:cubicBezTo>
                  <a:lnTo>
                    <a:pt x="11775" y="270"/>
                  </a:lnTo>
                  <a:cubicBezTo>
                    <a:pt x="11606" y="946"/>
                    <a:pt x="10212" y="1430"/>
                    <a:pt x="8531" y="1430"/>
                  </a:cubicBezTo>
                  <a:cubicBezTo>
                    <a:pt x="7891" y="1430"/>
                    <a:pt x="7209" y="1360"/>
                    <a:pt x="6538" y="1204"/>
                  </a:cubicBezTo>
                  <a:cubicBezTo>
                    <a:pt x="5804" y="1404"/>
                    <a:pt x="3369" y="1871"/>
                    <a:pt x="2769" y="2071"/>
                  </a:cubicBezTo>
                  <a:cubicBezTo>
                    <a:pt x="1001" y="2638"/>
                    <a:pt x="267" y="4373"/>
                    <a:pt x="0" y="10110"/>
                  </a:cubicBezTo>
                  <a:cubicBezTo>
                    <a:pt x="0" y="10110"/>
                    <a:pt x="133" y="23086"/>
                    <a:pt x="67" y="25688"/>
                  </a:cubicBezTo>
                  <a:cubicBezTo>
                    <a:pt x="2949" y="26908"/>
                    <a:pt x="5935" y="27331"/>
                    <a:pt x="8358" y="27331"/>
                  </a:cubicBezTo>
                  <a:cubicBezTo>
                    <a:pt x="9580" y="27331"/>
                    <a:pt x="10658" y="27223"/>
                    <a:pt x="11508" y="27056"/>
                  </a:cubicBezTo>
                  <a:cubicBezTo>
                    <a:pt x="16779" y="26055"/>
                    <a:pt x="17446" y="23887"/>
                    <a:pt x="17446" y="23887"/>
                  </a:cubicBezTo>
                  <a:lnTo>
                    <a:pt x="16679" y="17949"/>
                  </a:lnTo>
                  <a:cubicBezTo>
                    <a:pt x="16679" y="17949"/>
                    <a:pt x="17946" y="6441"/>
                    <a:pt x="17312" y="2905"/>
                  </a:cubicBezTo>
                  <a:cubicBezTo>
                    <a:pt x="17067" y="1495"/>
                    <a:pt x="15301" y="0"/>
                    <a:pt x="1354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124" name="Google Shape;494;p41">
              <a:extLst>
                <a:ext uri="{FF2B5EF4-FFF2-40B4-BE49-F238E27FC236}">
                  <a16:creationId xmlns:a16="http://schemas.microsoft.com/office/drawing/2014/main" id="{CC025F41-5572-A491-4E1B-FF8C59E9B2C8}"/>
                </a:ext>
              </a:extLst>
            </p:cNvPr>
            <p:cNvSpPr/>
            <p:nvPr/>
          </p:nvSpPr>
          <p:spPr>
            <a:xfrm>
              <a:off x="5434875" y="2232375"/>
              <a:ext cx="195175" cy="84600"/>
            </a:xfrm>
            <a:custGeom>
              <a:avLst/>
              <a:gdLst/>
              <a:ahLst/>
              <a:cxnLst/>
              <a:rect l="l" t="t" r="r" b="b"/>
              <a:pathLst>
                <a:path w="7807" h="3384" extrusionOk="0">
                  <a:moveTo>
                    <a:pt x="6834" y="1"/>
                  </a:moveTo>
                  <a:cubicBezTo>
                    <a:pt x="6757" y="1"/>
                    <a:pt x="6706" y="20"/>
                    <a:pt x="6706" y="20"/>
                  </a:cubicBezTo>
                  <a:lnTo>
                    <a:pt x="6739" y="421"/>
                  </a:lnTo>
                  <a:cubicBezTo>
                    <a:pt x="6739" y="421"/>
                    <a:pt x="6405" y="888"/>
                    <a:pt x="4704" y="1288"/>
                  </a:cubicBezTo>
                  <a:cubicBezTo>
                    <a:pt x="4171" y="1388"/>
                    <a:pt x="3629" y="1438"/>
                    <a:pt x="3086" y="1438"/>
                  </a:cubicBezTo>
                  <a:cubicBezTo>
                    <a:pt x="2544" y="1438"/>
                    <a:pt x="2002" y="1388"/>
                    <a:pt x="1469" y="1288"/>
                  </a:cubicBezTo>
                  <a:lnTo>
                    <a:pt x="1435" y="921"/>
                  </a:lnTo>
                  <a:lnTo>
                    <a:pt x="1402" y="554"/>
                  </a:lnTo>
                  <a:cubicBezTo>
                    <a:pt x="1202" y="554"/>
                    <a:pt x="1002" y="654"/>
                    <a:pt x="902" y="854"/>
                  </a:cubicBezTo>
                  <a:cubicBezTo>
                    <a:pt x="701" y="1155"/>
                    <a:pt x="1" y="2722"/>
                    <a:pt x="1" y="2722"/>
                  </a:cubicBezTo>
                  <a:lnTo>
                    <a:pt x="801" y="2556"/>
                  </a:lnTo>
                  <a:cubicBezTo>
                    <a:pt x="1747" y="3102"/>
                    <a:pt x="2826" y="3384"/>
                    <a:pt x="3911" y="3384"/>
                  </a:cubicBezTo>
                  <a:cubicBezTo>
                    <a:pt x="4549" y="3384"/>
                    <a:pt x="5188" y="3287"/>
                    <a:pt x="5805" y="3089"/>
                  </a:cubicBezTo>
                  <a:cubicBezTo>
                    <a:pt x="7806" y="2489"/>
                    <a:pt x="7606" y="1288"/>
                    <a:pt x="7606" y="1288"/>
                  </a:cubicBezTo>
                  <a:cubicBezTo>
                    <a:pt x="7540" y="1021"/>
                    <a:pt x="7473" y="754"/>
                    <a:pt x="7373" y="487"/>
                  </a:cubicBezTo>
                  <a:cubicBezTo>
                    <a:pt x="7220" y="72"/>
                    <a:pt x="6981" y="1"/>
                    <a:pt x="6834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125" name="Google Shape;495;p41">
              <a:extLst>
                <a:ext uri="{FF2B5EF4-FFF2-40B4-BE49-F238E27FC236}">
                  <a16:creationId xmlns:a16="http://schemas.microsoft.com/office/drawing/2014/main" id="{121E721B-166E-D1B1-365D-DD92E5EC1700}"/>
                </a:ext>
              </a:extLst>
            </p:cNvPr>
            <p:cNvSpPr/>
            <p:nvPr/>
          </p:nvSpPr>
          <p:spPr>
            <a:xfrm>
              <a:off x="4810275" y="2106950"/>
              <a:ext cx="371950" cy="488700"/>
            </a:xfrm>
            <a:custGeom>
              <a:avLst/>
              <a:gdLst/>
              <a:ahLst/>
              <a:cxnLst/>
              <a:rect l="l" t="t" r="r" b="b"/>
              <a:pathLst>
                <a:path w="14878" h="19548" extrusionOk="0">
                  <a:moveTo>
                    <a:pt x="10408" y="1"/>
                  </a:moveTo>
                  <a:lnTo>
                    <a:pt x="0" y="5438"/>
                  </a:lnTo>
                  <a:lnTo>
                    <a:pt x="5171" y="19548"/>
                  </a:lnTo>
                  <a:lnTo>
                    <a:pt x="14878" y="14111"/>
                  </a:lnTo>
                  <a:lnTo>
                    <a:pt x="10408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126" name="Google Shape;496;p41">
              <a:extLst>
                <a:ext uri="{FF2B5EF4-FFF2-40B4-BE49-F238E27FC236}">
                  <a16:creationId xmlns:a16="http://schemas.microsoft.com/office/drawing/2014/main" id="{284F18EE-E880-A249-2A73-D6D09FAF4BA7}"/>
                </a:ext>
              </a:extLst>
            </p:cNvPr>
            <p:cNvSpPr/>
            <p:nvPr/>
          </p:nvSpPr>
          <p:spPr>
            <a:xfrm>
              <a:off x="4840300" y="2141150"/>
              <a:ext cx="317750" cy="417825"/>
            </a:xfrm>
            <a:custGeom>
              <a:avLst/>
              <a:gdLst/>
              <a:ahLst/>
              <a:cxnLst/>
              <a:rect l="l" t="t" r="r" b="b"/>
              <a:pathLst>
                <a:path w="12710" h="16713" extrusionOk="0">
                  <a:moveTo>
                    <a:pt x="8740" y="0"/>
                  </a:moveTo>
                  <a:lnTo>
                    <a:pt x="0" y="4570"/>
                  </a:lnTo>
                  <a:lnTo>
                    <a:pt x="4570" y="16712"/>
                  </a:lnTo>
                  <a:lnTo>
                    <a:pt x="12709" y="12142"/>
                  </a:lnTo>
                  <a:lnTo>
                    <a:pt x="8740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127" name="Google Shape;497;p41">
              <a:extLst>
                <a:ext uri="{FF2B5EF4-FFF2-40B4-BE49-F238E27FC236}">
                  <a16:creationId xmlns:a16="http://schemas.microsoft.com/office/drawing/2014/main" id="{2FFF0F6E-AAD0-D62D-2AAF-6EF89CA763E6}"/>
                </a:ext>
              </a:extLst>
            </p:cNvPr>
            <p:cNvSpPr/>
            <p:nvPr/>
          </p:nvSpPr>
          <p:spPr>
            <a:xfrm>
              <a:off x="4894500" y="2160825"/>
              <a:ext cx="118450" cy="70400"/>
            </a:xfrm>
            <a:custGeom>
              <a:avLst/>
              <a:gdLst/>
              <a:ahLst/>
              <a:cxnLst/>
              <a:rect l="l" t="t" r="r" b="b"/>
              <a:pathLst>
                <a:path w="4738" h="2816" extrusionOk="0">
                  <a:moveTo>
                    <a:pt x="4270" y="0"/>
                  </a:moveTo>
                  <a:cubicBezTo>
                    <a:pt x="3967" y="0"/>
                    <a:pt x="3452" y="156"/>
                    <a:pt x="2936" y="447"/>
                  </a:cubicBezTo>
                  <a:lnTo>
                    <a:pt x="1401" y="1215"/>
                  </a:lnTo>
                  <a:cubicBezTo>
                    <a:pt x="601" y="1648"/>
                    <a:pt x="0" y="2182"/>
                    <a:pt x="101" y="2415"/>
                  </a:cubicBezTo>
                  <a:lnTo>
                    <a:pt x="267" y="2816"/>
                  </a:lnTo>
                  <a:lnTo>
                    <a:pt x="4737" y="547"/>
                  </a:lnTo>
                  <a:cubicBezTo>
                    <a:pt x="4737" y="547"/>
                    <a:pt x="4637" y="347"/>
                    <a:pt x="4537" y="114"/>
                  </a:cubicBezTo>
                  <a:cubicBezTo>
                    <a:pt x="4515" y="37"/>
                    <a:pt x="4418" y="0"/>
                    <a:pt x="42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128" name="Google Shape;498;p41">
              <a:extLst>
                <a:ext uri="{FF2B5EF4-FFF2-40B4-BE49-F238E27FC236}">
                  <a16:creationId xmlns:a16="http://schemas.microsoft.com/office/drawing/2014/main" id="{5F461BCB-B9EE-738D-0F69-0479E7BE033E}"/>
                </a:ext>
              </a:extLst>
            </p:cNvPr>
            <p:cNvSpPr/>
            <p:nvPr/>
          </p:nvSpPr>
          <p:spPr>
            <a:xfrm>
              <a:off x="4873650" y="2127300"/>
              <a:ext cx="137625" cy="80575"/>
            </a:xfrm>
            <a:custGeom>
              <a:avLst/>
              <a:gdLst/>
              <a:ahLst/>
              <a:cxnLst/>
              <a:rect l="l" t="t" r="r" b="b"/>
              <a:pathLst>
                <a:path w="5505" h="3223" extrusionOk="0">
                  <a:moveTo>
                    <a:pt x="3193" y="0"/>
                  </a:moveTo>
                  <a:cubicBezTo>
                    <a:pt x="2964" y="0"/>
                    <a:pt x="2682" y="60"/>
                    <a:pt x="2336" y="221"/>
                  </a:cubicBezTo>
                  <a:cubicBezTo>
                    <a:pt x="935" y="888"/>
                    <a:pt x="1268" y="1955"/>
                    <a:pt x="1268" y="1955"/>
                  </a:cubicBezTo>
                  <a:lnTo>
                    <a:pt x="634" y="2322"/>
                  </a:lnTo>
                  <a:cubicBezTo>
                    <a:pt x="267" y="2522"/>
                    <a:pt x="1" y="2789"/>
                    <a:pt x="67" y="2956"/>
                  </a:cubicBezTo>
                  <a:lnTo>
                    <a:pt x="134" y="3223"/>
                  </a:lnTo>
                  <a:lnTo>
                    <a:pt x="5504" y="421"/>
                  </a:lnTo>
                  <a:lnTo>
                    <a:pt x="5371" y="154"/>
                  </a:lnTo>
                  <a:cubicBezTo>
                    <a:pt x="5356" y="79"/>
                    <a:pt x="5280" y="44"/>
                    <a:pt x="5171" y="44"/>
                  </a:cubicBezTo>
                  <a:cubicBezTo>
                    <a:pt x="5037" y="44"/>
                    <a:pt x="4854" y="96"/>
                    <a:pt x="4671" y="187"/>
                  </a:cubicBezTo>
                  <a:lnTo>
                    <a:pt x="4070" y="521"/>
                  </a:lnTo>
                  <a:cubicBezTo>
                    <a:pt x="4070" y="521"/>
                    <a:pt x="3866" y="0"/>
                    <a:pt x="3193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129" name="Google Shape;499;p41">
              <a:extLst>
                <a:ext uri="{FF2B5EF4-FFF2-40B4-BE49-F238E27FC236}">
                  <a16:creationId xmlns:a16="http://schemas.microsoft.com/office/drawing/2014/main" id="{491B4F23-15F1-FCDC-E102-03699E09B614}"/>
                </a:ext>
              </a:extLst>
            </p:cNvPr>
            <p:cNvSpPr/>
            <p:nvPr/>
          </p:nvSpPr>
          <p:spPr>
            <a:xfrm>
              <a:off x="4902000" y="2141150"/>
              <a:ext cx="94275" cy="72575"/>
            </a:xfrm>
            <a:custGeom>
              <a:avLst/>
              <a:gdLst/>
              <a:ahLst/>
              <a:cxnLst/>
              <a:rect l="l" t="t" r="r" b="b"/>
              <a:pathLst>
                <a:path w="3771" h="2903" extrusionOk="0">
                  <a:moveTo>
                    <a:pt x="3770" y="0"/>
                  </a:moveTo>
                  <a:lnTo>
                    <a:pt x="1" y="1935"/>
                  </a:lnTo>
                  <a:lnTo>
                    <a:pt x="134" y="2068"/>
                  </a:lnTo>
                  <a:cubicBezTo>
                    <a:pt x="287" y="1992"/>
                    <a:pt x="406" y="1959"/>
                    <a:pt x="500" y="1959"/>
                  </a:cubicBezTo>
                  <a:cubicBezTo>
                    <a:pt x="652" y="1959"/>
                    <a:pt x="739" y="2045"/>
                    <a:pt x="801" y="2168"/>
                  </a:cubicBezTo>
                  <a:cubicBezTo>
                    <a:pt x="868" y="2369"/>
                    <a:pt x="1068" y="2902"/>
                    <a:pt x="1068" y="2902"/>
                  </a:cubicBezTo>
                  <a:lnTo>
                    <a:pt x="3436" y="1668"/>
                  </a:lnTo>
                  <a:cubicBezTo>
                    <a:pt x="3436" y="1668"/>
                    <a:pt x="3270" y="1301"/>
                    <a:pt x="3136" y="934"/>
                  </a:cubicBezTo>
                  <a:cubicBezTo>
                    <a:pt x="2969" y="567"/>
                    <a:pt x="3170" y="467"/>
                    <a:pt x="3670" y="200"/>
                  </a:cubicBezTo>
                  <a:lnTo>
                    <a:pt x="3770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130" name="Google Shape;500;p41">
              <a:extLst>
                <a:ext uri="{FF2B5EF4-FFF2-40B4-BE49-F238E27FC236}">
                  <a16:creationId xmlns:a16="http://schemas.microsoft.com/office/drawing/2014/main" id="{A5360170-DB5A-81E7-6ABD-8BE378FBAA9A}"/>
                </a:ext>
              </a:extLst>
            </p:cNvPr>
            <p:cNvSpPr/>
            <p:nvPr/>
          </p:nvSpPr>
          <p:spPr>
            <a:xfrm>
              <a:off x="4902000" y="2141150"/>
              <a:ext cx="94275" cy="72575"/>
            </a:xfrm>
            <a:custGeom>
              <a:avLst/>
              <a:gdLst/>
              <a:ahLst/>
              <a:cxnLst/>
              <a:rect l="l" t="t" r="r" b="b"/>
              <a:pathLst>
                <a:path w="3771" h="2903" extrusionOk="0">
                  <a:moveTo>
                    <a:pt x="3770" y="0"/>
                  </a:moveTo>
                  <a:lnTo>
                    <a:pt x="1" y="1935"/>
                  </a:lnTo>
                  <a:lnTo>
                    <a:pt x="134" y="2068"/>
                  </a:lnTo>
                  <a:cubicBezTo>
                    <a:pt x="287" y="1992"/>
                    <a:pt x="406" y="1959"/>
                    <a:pt x="500" y="1959"/>
                  </a:cubicBezTo>
                  <a:cubicBezTo>
                    <a:pt x="652" y="1959"/>
                    <a:pt x="739" y="2045"/>
                    <a:pt x="801" y="2168"/>
                  </a:cubicBezTo>
                  <a:cubicBezTo>
                    <a:pt x="868" y="2369"/>
                    <a:pt x="1068" y="2902"/>
                    <a:pt x="1068" y="2902"/>
                  </a:cubicBezTo>
                  <a:lnTo>
                    <a:pt x="3436" y="1668"/>
                  </a:lnTo>
                  <a:cubicBezTo>
                    <a:pt x="3436" y="1668"/>
                    <a:pt x="3270" y="1301"/>
                    <a:pt x="3136" y="934"/>
                  </a:cubicBezTo>
                  <a:cubicBezTo>
                    <a:pt x="2969" y="567"/>
                    <a:pt x="3170" y="467"/>
                    <a:pt x="3670" y="200"/>
                  </a:cubicBezTo>
                  <a:lnTo>
                    <a:pt x="377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131" name="Google Shape;501;p41">
              <a:extLst>
                <a:ext uri="{FF2B5EF4-FFF2-40B4-BE49-F238E27FC236}">
                  <a16:creationId xmlns:a16="http://schemas.microsoft.com/office/drawing/2014/main" id="{8B0EB896-C00A-A110-4ADF-36AFFCB5151C}"/>
                </a:ext>
              </a:extLst>
            </p:cNvPr>
            <p:cNvSpPr/>
            <p:nvPr/>
          </p:nvSpPr>
          <p:spPr>
            <a:xfrm>
              <a:off x="4897825" y="2161250"/>
              <a:ext cx="117625" cy="70825"/>
            </a:xfrm>
            <a:custGeom>
              <a:avLst/>
              <a:gdLst/>
              <a:ahLst/>
              <a:cxnLst/>
              <a:rect l="l" t="t" r="r" b="b"/>
              <a:pathLst>
                <a:path w="4705" h="2833" extrusionOk="0">
                  <a:moveTo>
                    <a:pt x="4247" y="0"/>
                  </a:moveTo>
                  <a:cubicBezTo>
                    <a:pt x="3941" y="0"/>
                    <a:pt x="3437" y="164"/>
                    <a:pt x="2903" y="430"/>
                  </a:cubicBezTo>
                  <a:lnTo>
                    <a:pt x="1369" y="1231"/>
                  </a:lnTo>
                  <a:cubicBezTo>
                    <a:pt x="568" y="1631"/>
                    <a:pt x="1" y="2165"/>
                    <a:pt x="68" y="2398"/>
                  </a:cubicBezTo>
                  <a:lnTo>
                    <a:pt x="234" y="2832"/>
                  </a:lnTo>
                  <a:lnTo>
                    <a:pt x="4704" y="530"/>
                  </a:lnTo>
                  <a:lnTo>
                    <a:pt x="4537" y="130"/>
                  </a:lnTo>
                  <a:cubicBezTo>
                    <a:pt x="4504" y="41"/>
                    <a:pt x="4400" y="0"/>
                    <a:pt x="4247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132" name="Google Shape;502;p41">
              <a:extLst>
                <a:ext uri="{FF2B5EF4-FFF2-40B4-BE49-F238E27FC236}">
                  <a16:creationId xmlns:a16="http://schemas.microsoft.com/office/drawing/2014/main" id="{55BCCF0E-D2EB-8E0C-3348-104E5D213E06}"/>
                </a:ext>
              </a:extLst>
            </p:cNvPr>
            <p:cNvSpPr/>
            <p:nvPr/>
          </p:nvSpPr>
          <p:spPr>
            <a:xfrm>
              <a:off x="5075450" y="2313775"/>
              <a:ext cx="371975" cy="481475"/>
            </a:xfrm>
            <a:custGeom>
              <a:avLst/>
              <a:gdLst/>
              <a:ahLst/>
              <a:cxnLst/>
              <a:rect l="l" t="t" r="r" b="b"/>
              <a:pathLst>
                <a:path w="14879" h="19259" extrusionOk="0">
                  <a:moveTo>
                    <a:pt x="12210" y="0"/>
                  </a:moveTo>
                  <a:lnTo>
                    <a:pt x="12210" y="0"/>
                  </a:lnTo>
                  <a:cubicBezTo>
                    <a:pt x="9808" y="200"/>
                    <a:pt x="8774" y="634"/>
                    <a:pt x="6973" y="3870"/>
                  </a:cubicBezTo>
                  <a:cubicBezTo>
                    <a:pt x="5038" y="7405"/>
                    <a:pt x="1269" y="13810"/>
                    <a:pt x="802" y="14611"/>
                  </a:cubicBezTo>
                  <a:cubicBezTo>
                    <a:pt x="134" y="15745"/>
                    <a:pt x="1" y="17446"/>
                    <a:pt x="568" y="18480"/>
                  </a:cubicBezTo>
                  <a:cubicBezTo>
                    <a:pt x="820" y="18922"/>
                    <a:pt x="1334" y="19259"/>
                    <a:pt x="2010" y="19259"/>
                  </a:cubicBezTo>
                  <a:cubicBezTo>
                    <a:pt x="2763" y="19259"/>
                    <a:pt x="3718" y="18840"/>
                    <a:pt x="4738" y="17679"/>
                  </a:cubicBezTo>
                  <a:cubicBezTo>
                    <a:pt x="7039" y="15111"/>
                    <a:pt x="11276" y="8806"/>
                    <a:pt x="11276" y="8806"/>
                  </a:cubicBezTo>
                  <a:cubicBezTo>
                    <a:pt x="11276" y="8806"/>
                    <a:pt x="14878" y="4036"/>
                    <a:pt x="12210" y="0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133" name="Google Shape;503;p41">
              <a:extLst>
                <a:ext uri="{FF2B5EF4-FFF2-40B4-BE49-F238E27FC236}">
                  <a16:creationId xmlns:a16="http://schemas.microsoft.com/office/drawing/2014/main" id="{0865C42F-3001-FDD3-467C-9C120D34C3AD}"/>
                </a:ext>
              </a:extLst>
            </p:cNvPr>
            <p:cNvSpPr/>
            <p:nvPr/>
          </p:nvSpPr>
          <p:spPr>
            <a:xfrm>
              <a:off x="4788600" y="2344650"/>
              <a:ext cx="331075" cy="449475"/>
            </a:xfrm>
            <a:custGeom>
              <a:avLst/>
              <a:gdLst/>
              <a:ahLst/>
              <a:cxnLst/>
              <a:rect l="l" t="t" r="r" b="b"/>
              <a:pathLst>
                <a:path w="13243" h="17979" extrusionOk="0">
                  <a:moveTo>
                    <a:pt x="1804" y="0"/>
                  </a:moveTo>
                  <a:cubicBezTo>
                    <a:pt x="1542" y="0"/>
                    <a:pt x="1268" y="87"/>
                    <a:pt x="1134" y="400"/>
                  </a:cubicBezTo>
                  <a:cubicBezTo>
                    <a:pt x="267" y="2434"/>
                    <a:pt x="0" y="4636"/>
                    <a:pt x="1935" y="6070"/>
                  </a:cubicBezTo>
                  <a:cubicBezTo>
                    <a:pt x="3436" y="7138"/>
                    <a:pt x="4703" y="8472"/>
                    <a:pt x="5671" y="10006"/>
                  </a:cubicBezTo>
                  <a:cubicBezTo>
                    <a:pt x="6905" y="11908"/>
                    <a:pt x="11208" y="17745"/>
                    <a:pt x="13043" y="17979"/>
                  </a:cubicBezTo>
                  <a:lnTo>
                    <a:pt x="13243" y="12508"/>
                  </a:lnTo>
                  <a:cubicBezTo>
                    <a:pt x="13243" y="12508"/>
                    <a:pt x="6805" y="6371"/>
                    <a:pt x="6338" y="5703"/>
                  </a:cubicBezTo>
                  <a:cubicBezTo>
                    <a:pt x="5871" y="5003"/>
                    <a:pt x="6038" y="4002"/>
                    <a:pt x="5637" y="2968"/>
                  </a:cubicBezTo>
                  <a:cubicBezTo>
                    <a:pt x="5404" y="2334"/>
                    <a:pt x="5104" y="1734"/>
                    <a:pt x="4804" y="1133"/>
                  </a:cubicBezTo>
                  <a:cubicBezTo>
                    <a:pt x="4663" y="892"/>
                    <a:pt x="4315" y="528"/>
                    <a:pt x="4061" y="528"/>
                  </a:cubicBezTo>
                  <a:cubicBezTo>
                    <a:pt x="3895" y="528"/>
                    <a:pt x="3769" y="684"/>
                    <a:pt x="3769" y="1133"/>
                  </a:cubicBezTo>
                  <a:cubicBezTo>
                    <a:pt x="3769" y="2067"/>
                    <a:pt x="4103" y="2968"/>
                    <a:pt x="4070" y="3168"/>
                  </a:cubicBezTo>
                  <a:cubicBezTo>
                    <a:pt x="4061" y="3202"/>
                    <a:pt x="4041" y="3218"/>
                    <a:pt x="4007" y="3218"/>
                  </a:cubicBezTo>
                  <a:cubicBezTo>
                    <a:pt x="3907" y="3218"/>
                    <a:pt x="3694" y="3068"/>
                    <a:pt x="3369" y="2768"/>
                  </a:cubicBezTo>
                  <a:lnTo>
                    <a:pt x="2769" y="1100"/>
                  </a:lnTo>
                  <a:lnTo>
                    <a:pt x="2435" y="133"/>
                  </a:lnTo>
                  <a:cubicBezTo>
                    <a:pt x="2435" y="133"/>
                    <a:pt x="2129" y="0"/>
                    <a:pt x="1804" y="0"/>
                  </a:cubicBezTo>
                  <a:close/>
                </a:path>
              </a:pathLst>
            </a:custGeom>
            <a:solidFill>
              <a:srgbClr val="68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134" name="Google Shape;504;p41">
              <a:extLst>
                <a:ext uri="{FF2B5EF4-FFF2-40B4-BE49-F238E27FC236}">
                  <a16:creationId xmlns:a16="http://schemas.microsoft.com/office/drawing/2014/main" id="{90C82EA4-A7F5-955A-AC68-397680B65FEE}"/>
                </a:ext>
              </a:extLst>
            </p:cNvPr>
            <p:cNvSpPr/>
            <p:nvPr/>
          </p:nvSpPr>
          <p:spPr>
            <a:xfrm>
              <a:off x="4974550" y="2310350"/>
              <a:ext cx="464525" cy="491400"/>
            </a:xfrm>
            <a:custGeom>
              <a:avLst/>
              <a:gdLst/>
              <a:ahLst/>
              <a:cxnLst/>
              <a:rect l="l" t="t" r="r" b="b"/>
              <a:pathLst>
                <a:path w="18581" h="19656" extrusionOk="0">
                  <a:moveTo>
                    <a:pt x="16467" y="1"/>
                  </a:moveTo>
                  <a:cubicBezTo>
                    <a:pt x="15054" y="1"/>
                    <a:pt x="13435" y="301"/>
                    <a:pt x="12143" y="1972"/>
                  </a:cubicBezTo>
                  <a:cubicBezTo>
                    <a:pt x="10775" y="3706"/>
                    <a:pt x="5371" y="13280"/>
                    <a:pt x="5371" y="13280"/>
                  </a:cubicBezTo>
                  <a:lnTo>
                    <a:pt x="2336" y="10545"/>
                  </a:lnTo>
                  <a:cubicBezTo>
                    <a:pt x="1135" y="11312"/>
                    <a:pt x="301" y="12479"/>
                    <a:pt x="1" y="13847"/>
                  </a:cubicBezTo>
                  <a:cubicBezTo>
                    <a:pt x="801" y="15148"/>
                    <a:pt x="1735" y="16415"/>
                    <a:pt x="2736" y="17616"/>
                  </a:cubicBezTo>
                  <a:cubicBezTo>
                    <a:pt x="3824" y="18787"/>
                    <a:pt x="5004" y="19656"/>
                    <a:pt x="6044" y="19656"/>
                  </a:cubicBezTo>
                  <a:cubicBezTo>
                    <a:pt x="6249" y="19656"/>
                    <a:pt x="6447" y="19622"/>
                    <a:pt x="6639" y="19551"/>
                  </a:cubicBezTo>
                  <a:cubicBezTo>
                    <a:pt x="7806" y="19117"/>
                    <a:pt x="9007" y="18183"/>
                    <a:pt x="11542" y="14681"/>
                  </a:cubicBezTo>
                  <a:cubicBezTo>
                    <a:pt x="14077" y="11145"/>
                    <a:pt x="16846" y="6975"/>
                    <a:pt x="16846" y="6975"/>
                  </a:cubicBezTo>
                  <a:cubicBezTo>
                    <a:pt x="16846" y="6975"/>
                    <a:pt x="18581" y="2906"/>
                    <a:pt x="16713" y="4"/>
                  </a:cubicBezTo>
                  <a:cubicBezTo>
                    <a:pt x="16632" y="2"/>
                    <a:pt x="16550" y="1"/>
                    <a:pt x="16467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135" name="Google Shape;505;p41">
              <a:extLst>
                <a:ext uri="{FF2B5EF4-FFF2-40B4-BE49-F238E27FC236}">
                  <a16:creationId xmlns:a16="http://schemas.microsoft.com/office/drawing/2014/main" id="{4E55F29E-47CA-A41D-EA06-9D7237716A7A}"/>
                </a:ext>
              </a:extLst>
            </p:cNvPr>
            <p:cNvSpPr/>
            <p:nvPr/>
          </p:nvSpPr>
          <p:spPr>
            <a:xfrm>
              <a:off x="5340650" y="2040225"/>
              <a:ext cx="32550" cy="63425"/>
            </a:xfrm>
            <a:custGeom>
              <a:avLst/>
              <a:gdLst/>
              <a:ahLst/>
              <a:cxnLst/>
              <a:rect l="l" t="t" r="r" b="b"/>
              <a:pathLst>
                <a:path w="1302" h="2537" extrusionOk="0">
                  <a:moveTo>
                    <a:pt x="1301" y="1"/>
                  </a:moveTo>
                  <a:lnTo>
                    <a:pt x="1301" y="1"/>
                  </a:lnTo>
                  <a:cubicBezTo>
                    <a:pt x="1301" y="1"/>
                    <a:pt x="1" y="1969"/>
                    <a:pt x="134" y="2169"/>
                  </a:cubicBezTo>
                  <a:cubicBezTo>
                    <a:pt x="301" y="2369"/>
                    <a:pt x="1268" y="2536"/>
                    <a:pt x="1268" y="2536"/>
                  </a:cubicBezTo>
                  <a:lnTo>
                    <a:pt x="1301" y="1"/>
                  </a:lnTo>
                  <a:close/>
                </a:path>
              </a:pathLst>
            </a:custGeom>
            <a:solidFill>
              <a:srgbClr val="68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136" name="Google Shape;506;p41">
              <a:extLst>
                <a:ext uri="{FF2B5EF4-FFF2-40B4-BE49-F238E27FC236}">
                  <a16:creationId xmlns:a16="http://schemas.microsoft.com/office/drawing/2014/main" id="{C72E84FC-6831-7D04-32ED-15BD339B11EE}"/>
                </a:ext>
              </a:extLst>
            </p:cNvPr>
            <p:cNvSpPr/>
            <p:nvPr/>
          </p:nvSpPr>
          <p:spPr>
            <a:xfrm>
              <a:off x="5336475" y="1993425"/>
              <a:ext cx="90925" cy="78525"/>
            </a:xfrm>
            <a:custGeom>
              <a:avLst/>
              <a:gdLst/>
              <a:ahLst/>
              <a:cxnLst/>
              <a:rect l="l" t="t" r="r" b="b"/>
              <a:pathLst>
                <a:path w="3637" h="3141" extrusionOk="0">
                  <a:moveTo>
                    <a:pt x="2062" y="371"/>
                  </a:moveTo>
                  <a:cubicBezTo>
                    <a:pt x="2075" y="371"/>
                    <a:pt x="2089" y="371"/>
                    <a:pt x="2102" y="372"/>
                  </a:cubicBezTo>
                  <a:cubicBezTo>
                    <a:pt x="2769" y="372"/>
                    <a:pt x="3303" y="906"/>
                    <a:pt x="3303" y="1573"/>
                  </a:cubicBezTo>
                  <a:cubicBezTo>
                    <a:pt x="3303" y="2316"/>
                    <a:pt x="2694" y="2801"/>
                    <a:pt x="2073" y="2801"/>
                  </a:cubicBezTo>
                  <a:cubicBezTo>
                    <a:pt x="1775" y="2801"/>
                    <a:pt x="1473" y="2689"/>
                    <a:pt x="1235" y="2440"/>
                  </a:cubicBezTo>
                  <a:cubicBezTo>
                    <a:pt x="477" y="1682"/>
                    <a:pt x="989" y="371"/>
                    <a:pt x="2062" y="371"/>
                  </a:cubicBezTo>
                  <a:close/>
                  <a:moveTo>
                    <a:pt x="2076" y="1"/>
                  </a:moveTo>
                  <a:cubicBezTo>
                    <a:pt x="1690" y="1"/>
                    <a:pt x="1294" y="146"/>
                    <a:pt x="968" y="472"/>
                  </a:cubicBezTo>
                  <a:cubicBezTo>
                    <a:pt x="1" y="1439"/>
                    <a:pt x="701" y="3141"/>
                    <a:pt x="2102" y="3141"/>
                  </a:cubicBezTo>
                  <a:cubicBezTo>
                    <a:pt x="2936" y="3141"/>
                    <a:pt x="3637" y="2440"/>
                    <a:pt x="3637" y="1573"/>
                  </a:cubicBezTo>
                  <a:cubicBezTo>
                    <a:pt x="3637" y="627"/>
                    <a:pt x="2877" y="1"/>
                    <a:pt x="207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137" name="Google Shape;507;p41">
              <a:extLst>
                <a:ext uri="{FF2B5EF4-FFF2-40B4-BE49-F238E27FC236}">
                  <a16:creationId xmlns:a16="http://schemas.microsoft.com/office/drawing/2014/main" id="{542289BA-7AE7-F796-EDB7-7A342469711B}"/>
                </a:ext>
              </a:extLst>
            </p:cNvPr>
            <p:cNvSpPr/>
            <p:nvPr/>
          </p:nvSpPr>
          <p:spPr>
            <a:xfrm>
              <a:off x="5365675" y="1895975"/>
              <a:ext cx="318575" cy="323250"/>
            </a:xfrm>
            <a:custGeom>
              <a:avLst/>
              <a:gdLst/>
              <a:ahLst/>
              <a:cxnLst/>
              <a:rect l="l" t="t" r="r" b="b"/>
              <a:pathLst>
                <a:path w="12743" h="12930" extrusionOk="0">
                  <a:moveTo>
                    <a:pt x="6333" y="1"/>
                  </a:moveTo>
                  <a:cubicBezTo>
                    <a:pt x="5283" y="1"/>
                    <a:pt x="4406" y="167"/>
                    <a:pt x="3936" y="267"/>
                  </a:cubicBezTo>
                  <a:cubicBezTo>
                    <a:pt x="1301" y="801"/>
                    <a:pt x="534" y="1968"/>
                    <a:pt x="267" y="6205"/>
                  </a:cubicBezTo>
                  <a:cubicBezTo>
                    <a:pt x="0" y="10608"/>
                    <a:pt x="467" y="11975"/>
                    <a:pt x="1034" y="12576"/>
                  </a:cubicBezTo>
                  <a:cubicBezTo>
                    <a:pt x="1268" y="12809"/>
                    <a:pt x="2102" y="12929"/>
                    <a:pt x="2969" y="12929"/>
                  </a:cubicBezTo>
                  <a:cubicBezTo>
                    <a:pt x="3589" y="12929"/>
                    <a:pt x="4225" y="12868"/>
                    <a:pt x="4670" y="12743"/>
                  </a:cubicBezTo>
                  <a:cubicBezTo>
                    <a:pt x="6071" y="12342"/>
                    <a:pt x="9140" y="11275"/>
                    <a:pt x="10608" y="9040"/>
                  </a:cubicBezTo>
                  <a:cubicBezTo>
                    <a:pt x="12309" y="6438"/>
                    <a:pt x="12743" y="2902"/>
                    <a:pt x="10941" y="1468"/>
                  </a:cubicBezTo>
                  <a:cubicBezTo>
                    <a:pt x="9469" y="301"/>
                    <a:pt x="7744" y="1"/>
                    <a:pt x="6333" y="1"/>
                  </a:cubicBezTo>
                  <a:close/>
                </a:path>
              </a:pathLst>
            </a:custGeom>
            <a:solidFill>
              <a:srgbClr val="68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138" name="Google Shape;508;p41">
              <a:extLst>
                <a:ext uri="{FF2B5EF4-FFF2-40B4-BE49-F238E27FC236}">
                  <a16:creationId xmlns:a16="http://schemas.microsoft.com/office/drawing/2014/main" id="{99C6013F-AFB4-5239-D9D3-E21CA033A6FA}"/>
                </a:ext>
              </a:extLst>
            </p:cNvPr>
            <p:cNvSpPr/>
            <p:nvPr/>
          </p:nvSpPr>
          <p:spPr>
            <a:xfrm>
              <a:off x="5395700" y="2197025"/>
              <a:ext cx="70900" cy="22000"/>
            </a:xfrm>
            <a:custGeom>
              <a:avLst/>
              <a:gdLst/>
              <a:ahLst/>
              <a:cxnLst/>
              <a:rect l="l" t="t" r="r" b="b"/>
              <a:pathLst>
                <a:path w="2836" h="880" extrusionOk="0">
                  <a:moveTo>
                    <a:pt x="2702" y="0"/>
                  </a:moveTo>
                  <a:cubicBezTo>
                    <a:pt x="1927" y="434"/>
                    <a:pt x="1066" y="637"/>
                    <a:pt x="199" y="637"/>
                  </a:cubicBezTo>
                  <a:cubicBezTo>
                    <a:pt x="133" y="637"/>
                    <a:pt x="67" y="636"/>
                    <a:pt x="0" y="634"/>
                  </a:cubicBezTo>
                  <a:lnTo>
                    <a:pt x="0" y="634"/>
                  </a:lnTo>
                  <a:cubicBezTo>
                    <a:pt x="350" y="797"/>
                    <a:pt x="1109" y="879"/>
                    <a:pt x="1876" y="879"/>
                  </a:cubicBezTo>
                  <a:cubicBezTo>
                    <a:pt x="2205" y="879"/>
                    <a:pt x="2535" y="864"/>
                    <a:pt x="2835" y="834"/>
                  </a:cubicBezTo>
                  <a:lnTo>
                    <a:pt x="2702" y="0"/>
                  </a:lnTo>
                  <a:close/>
                </a:path>
              </a:pathLst>
            </a:custGeom>
            <a:solidFill>
              <a:srgbClr val="44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139" name="Google Shape;509;p41">
              <a:extLst>
                <a:ext uri="{FF2B5EF4-FFF2-40B4-BE49-F238E27FC236}">
                  <a16:creationId xmlns:a16="http://schemas.microsoft.com/office/drawing/2014/main" id="{04558536-05E8-477A-6725-12A6150F7048}"/>
                </a:ext>
              </a:extLst>
            </p:cNvPr>
            <p:cNvSpPr/>
            <p:nvPr/>
          </p:nvSpPr>
          <p:spPr>
            <a:xfrm>
              <a:off x="5353150" y="2024400"/>
              <a:ext cx="117625" cy="23375"/>
            </a:xfrm>
            <a:custGeom>
              <a:avLst/>
              <a:gdLst/>
              <a:ahLst/>
              <a:cxnLst/>
              <a:rect l="l" t="t" r="r" b="b"/>
              <a:pathLst>
                <a:path w="4705" h="935" extrusionOk="0">
                  <a:moveTo>
                    <a:pt x="1" y="0"/>
                  </a:moveTo>
                  <a:lnTo>
                    <a:pt x="1" y="367"/>
                  </a:lnTo>
                  <a:lnTo>
                    <a:pt x="4537" y="934"/>
                  </a:lnTo>
                  <a:lnTo>
                    <a:pt x="4704" y="6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140" name="Google Shape;510;p41">
              <a:extLst>
                <a:ext uri="{FF2B5EF4-FFF2-40B4-BE49-F238E27FC236}">
                  <a16:creationId xmlns:a16="http://schemas.microsoft.com/office/drawing/2014/main" id="{E8CB37DF-7F10-6C94-33FB-004BA4BFCCD6}"/>
                </a:ext>
              </a:extLst>
            </p:cNvPr>
            <p:cNvSpPr/>
            <p:nvPr/>
          </p:nvSpPr>
          <p:spPr>
            <a:xfrm>
              <a:off x="5333150" y="1797225"/>
              <a:ext cx="400300" cy="411575"/>
            </a:xfrm>
            <a:custGeom>
              <a:avLst/>
              <a:gdLst/>
              <a:ahLst/>
              <a:cxnLst/>
              <a:rect l="l" t="t" r="r" b="b"/>
              <a:pathLst>
                <a:path w="16012" h="16463" extrusionOk="0">
                  <a:moveTo>
                    <a:pt x="6005" y="12723"/>
                  </a:moveTo>
                  <a:lnTo>
                    <a:pt x="6005" y="12723"/>
                  </a:lnTo>
                  <a:cubicBezTo>
                    <a:pt x="6005" y="12723"/>
                    <a:pt x="6005" y="12723"/>
                    <a:pt x="6005" y="12723"/>
                  </a:cubicBezTo>
                  <a:lnTo>
                    <a:pt x="6005" y="12723"/>
                  </a:lnTo>
                  <a:cubicBezTo>
                    <a:pt x="6005" y="12723"/>
                    <a:pt x="6005" y="12723"/>
                    <a:pt x="6005" y="12723"/>
                  </a:cubicBezTo>
                  <a:close/>
                  <a:moveTo>
                    <a:pt x="6358" y="1"/>
                  </a:moveTo>
                  <a:cubicBezTo>
                    <a:pt x="5653" y="1"/>
                    <a:pt x="4962" y="361"/>
                    <a:pt x="4604" y="1015"/>
                  </a:cubicBezTo>
                  <a:cubicBezTo>
                    <a:pt x="4103" y="514"/>
                    <a:pt x="3436" y="247"/>
                    <a:pt x="2736" y="247"/>
                  </a:cubicBezTo>
                  <a:cubicBezTo>
                    <a:pt x="2035" y="281"/>
                    <a:pt x="1401" y="681"/>
                    <a:pt x="1034" y="1282"/>
                  </a:cubicBezTo>
                  <a:cubicBezTo>
                    <a:pt x="734" y="1915"/>
                    <a:pt x="801" y="2683"/>
                    <a:pt x="1268" y="3216"/>
                  </a:cubicBezTo>
                  <a:cubicBezTo>
                    <a:pt x="834" y="3383"/>
                    <a:pt x="467" y="3683"/>
                    <a:pt x="267" y="4084"/>
                  </a:cubicBezTo>
                  <a:cubicBezTo>
                    <a:pt x="0" y="4551"/>
                    <a:pt x="67" y="5084"/>
                    <a:pt x="401" y="5485"/>
                  </a:cubicBezTo>
                  <a:cubicBezTo>
                    <a:pt x="534" y="5651"/>
                    <a:pt x="701" y="5785"/>
                    <a:pt x="901" y="5852"/>
                  </a:cubicBezTo>
                  <a:cubicBezTo>
                    <a:pt x="968" y="5885"/>
                    <a:pt x="1068" y="5885"/>
                    <a:pt x="1134" y="5918"/>
                  </a:cubicBezTo>
                  <a:cubicBezTo>
                    <a:pt x="1335" y="5918"/>
                    <a:pt x="1535" y="5918"/>
                    <a:pt x="1735" y="5852"/>
                  </a:cubicBezTo>
                  <a:lnTo>
                    <a:pt x="1735" y="5852"/>
                  </a:lnTo>
                  <a:cubicBezTo>
                    <a:pt x="1568" y="6252"/>
                    <a:pt x="1702" y="6719"/>
                    <a:pt x="2035" y="6986"/>
                  </a:cubicBezTo>
                  <a:cubicBezTo>
                    <a:pt x="2261" y="7129"/>
                    <a:pt x="2512" y="7197"/>
                    <a:pt x="2764" y="7197"/>
                  </a:cubicBezTo>
                  <a:cubicBezTo>
                    <a:pt x="2923" y="7197"/>
                    <a:pt x="3082" y="7170"/>
                    <a:pt x="3236" y="7119"/>
                  </a:cubicBezTo>
                  <a:lnTo>
                    <a:pt x="3236" y="7119"/>
                  </a:lnTo>
                  <a:cubicBezTo>
                    <a:pt x="3103" y="7386"/>
                    <a:pt x="3036" y="7686"/>
                    <a:pt x="3103" y="7953"/>
                  </a:cubicBezTo>
                  <a:cubicBezTo>
                    <a:pt x="3263" y="8562"/>
                    <a:pt x="3793" y="8956"/>
                    <a:pt x="4397" y="8956"/>
                  </a:cubicBezTo>
                  <a:cubicBezTo>
                    <a:pt x="4421" y="8956"/>
                    <a:pt x="4446" y="8955"/>
                    <a:pt x="4470" y="8954"/>
                  </a:cubicBezTo>
                  <a:cubicBezTo>
                    <a:pt x="4504" y="9588"/>
                    <a:pt x="4504" y="10188"/>
                    <a:pt x="5171" y="10455"/>
                  </a:cubicBezTo>
                  <a:cubicBezTo>
                    <a:pt x="5171" y="10455"/>
                    <a:pt x="5556" y="9003"/>
                    <a:pt x="6745" y="9003"/>
                  </a:cubicBezTo>
                  <a:cubicBezTo>
                    <a:pt x="6817" y="9003"/>
                    <a:pt x="6893" y="9009"/>
                    <a:pt x="6972" y="9020"/>
                  </a:cubicBezTo>
                  <a:cubicBezTo>
                    <a:pt x="8340" y="9254"/>
                    <a:pt x="8540" y="10989"/>
                    <a:pt x="7672" y="12056"/>
                  </a:cubicBezTo>
                  <a:cubicBezTo>
                    <a:pt x="7187" y="12672"/>
                    <a:pt x="6723" y="12807"/>
                    <a:pt x="6408" y="12807"/>
                  </a:cubicBezTo>
                  <a:cubicBezTo>
                    <a:pt x="6170" y="12807"/>
                    <a:pt x="6017" y="12730"/>
                    <a:pt x="6005" y="12723"/>
                  </a:cubicBezTo>
                  <a:lnTo>
                    <a:pt x="6005" y="12723"/>
                  </a:lnTo>
                  <a:cubicBezTo>
                    <a:pt x="6072" y="12761"/>
                    <a:pt x="6105" y="13291"/>
                    <a:pt x="6138" y="13390"/>
                  </a:cubicBezTo>
                  <a:cubicBezTo>
                    <a:pt x="6205" y="13690"/>
                    <a:pt x="6338" y="13991"/>
                    <a:pt x="6472" y="14291"/>
                  </a:cubicBezTo>
                  <a:cubicBezTo>
                    <a:pt x="6772" y="14858"/>
                    <a:pt x="7205" y="15358"/>
                    <a:pt x="7739" y="15725"/>
                  </a:cubicBezTo>
                  <a:cubicBezTo>
                    <a:pt x="8285" y="16216"/>
                    <a:pt x="9010" y="16462"/>
                    <a:pt x="9748" y="16462"/>
                  </a:cubicBezTo>
                  <a:cubicBezTo>
                    <a:pt x="9912" y="16462"/>
                    <a:pt x="10077" y="16450"/>
                    <a:pt x="10241" y="16426"/>
                  </a:cubicBezTo>
                  <a:cubicBezTo>
                    <a:pt x="11042" y="16226"/>
                    <a:pt x="11709" y="15692"/>
                    <a:pt x="12042" y="14958"/>
                  </a:cubicBezTo>
                  <a:cubicBezTo>
                    <a:pt x="12109" y="14758"/>
                    <a:pt x="12209" y="14591"/>
                    <a:pt x="12342" y="14424"/>
                  </a:cubicBezTo>
                  <a:cubicBezTo>
                    <a:pt x="12543" y="14291"/>
                    <a:pt x="12776" y="14191"/>
                    <a:pt x="13010" y="14124"/>
                  </a:cubicBezTo>
                  <a:cubicBezTo>
                    <a:pt x="14177" y="13757"/>
                    <a:pt x="14711" y="12423"/>
                    <a:pt x="14144" y="11322"/>
                  </a:cubicBezTo>
                  <a:cubicBezTo>
                    <a:pt x="15578" y="10955"/>
                    <a:pt x="15978" y="9121"/>
                    <a:pt x="14844" y="8153"/>
                  </a:cubicBezTo>
                  <a:cubicBezTo>
                    <a:pt x="15611" y="7653"/>
                    <a:pt x="16012" y="6685"/>
                    <a:pt x="15778" y="5785"/>
                  </a:cubicBezTo>
                  <a:cubicBezTo>
                    <a:pt x="15545" y="5051"/>
                    <a:pt x="14944" y="4484"/>
                    <a:pt x="14210" y="4284"/>
                  </a:cubicBezTo>
                  <a:cubicBezTo>
                    <a:pt x="13677" y="4150"/>
                    <a:pt x="13877" y="4050"/>
                    <a:pt x="13710" y="3516"/>
                  </a:cubicBezTo>
                  <a:cubicBezTo>
                    <a:pt x="13610" y="3183"/>
                    <a:pt x="13377" y="2849"/>
                    <a:pt x="13110" y="2616"/>
                  </a:cubicBezTo>
                  <a:cubicBezTo>
                    <a:pt x="12741" y="2339"/>
                    <a:pt x="12309" y="2190"/>
                    <a:pt x="11868" y="2190"/>
                  </a:cubicBezTo>
                  <a:cubicBezTo>
                    <a:pt x="11671" y="2190"/>
                    <a:pt x="11471" y="2220"/>
                    <a:pt x="11275" y="2282"/>
                  </a:cubicBezTo>
                  <a:cubicBezTo>
                    <a:pt x="11142" y="1582"/>
                    <a:pt x="10608" y="1048"/>
                    <a:pt x="9941" y="848"/>
                  </a:cubicBezTo>
                  <a:cubicBezTo>
                    <a:pt x="9776" y="793"/>
                    <a:pt x="9600" y="768"/>
                    <a:pt x="9426" y="768"/>
                  </a:cubicBezTo>
                  <a:cubicBezTo>
                    <a:pt x="9283" y="768"/>
                    <a:pt x="9142" y="785"/>
                    <a:pt x="9007" y="815"/>
                  </a:cubicBezTo>
                  <a:cubicBezTo>
                    <a:pt x="8807" y="848"/>
                    <a:pt x="8340" y="1081"/>
                    <a:pt x="8273" y="1282"/>
                  </a:cubicBezTo>
                  <a:cubicBezTo>
                    <a:pt x="7973" y="1015"/>
                    <a:pt x="7873" y="648"/>
                    <a:pt x="7539" y="381"/>
                  </a:cubicBezTo>
                  <a:cubicBezTo>
                    <a:pt x="7183" y="123"/>
                    <a:pt x="6768" y="1"/>
                    <a:pt x="635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3141" name="Google Shape;511;p41">
              <a:extLst>
                <a:ext uri="{FF2B5EF4-FFF2-40B4-BE49-F238E27FC236}">
                  <a16:creationId xmlns:a16="http://schemas.microsoft.com/office/drawing/2014/main" id="{1E572116-9207-8289-8EC0-CD7279EA9F20}"/>
                </a:ext>
              </a:extLst>
            </p:cNvPr>
            <p:cNvSpPr/>
            <p:nvPr/>
          </p:nvSpPr>
          <p:spPr>
            <a:xfrm>
              <a:off x="5431000" y="2035225"/>
              <a:ext cx="32275" cy="45900"/>
            </a:xfrm>
            <a:custGeom>
              <a:avLst/>
              <a:gdLst/>
              <a:ahLst/>
              <a:cxnLst/>
              <a:rect l="l" t="t" r="r" b="b"/>
              <a:pathLst>
                <a:path w="1291" h="1836" extrusionOk="0">
                  <a:moveTo>
                    <a:pt x="1257" y="0"/>
                  </a:moveTo>
                  <a:cubicBezTo>
                    <a:pt x="55" y="0"/>
                    <a:pt x="0" y="1802"/>
                    <a:pt x="1223" y="1835"/>
                  </a:cubicBezTo>
                  <a:lnTo>
                    <a:pt x="1290" y="1"/>
                  </a:lnTo>
                  <a:cubicBezTo>
                    <a:pt x="1279" y="0"/>
                    <a:pt x="1268" y="0"/>
                    <a:pt x="12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</p:grpSp>
      <p:sp>
        <p:nvSpPr>
          <p:cNvPr id="3142" name="Google Shape;2808;p35">
            <a:extLst>
              <a:ext uri="{FF2B5EF4-FFF2-40B4-BE49-F238E27FC236}">
                <a16:creationId xmlns:a16="http://schemas.microsoft.com/office/drawing/2014/main" id="{F6503041-DF30-02F8-7FF8-AD04113D9AC4}"/>
              </a:ext>
            </a:extLst>
          </p:cNvPr>
          <p:cNvSpPr/>
          <p:nvPr/>
        </p:nvSpPr>
        <p:spPr>
          <a:xfrm>
            <a:off x="3627999" y="1963284"/>
            <a:ext cx="1867800" cy="572700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1" dirty="0">
                <a:solidFill>
                  <a:schemeClr val="dk1"/>
                </a:solidFill>
                <a:latin typeface="Be Vietnam"/>
                <a:ea typeface="Roboto" panose="02000000000000000000" pitchFamily="2" charset="0"/>
                <a:cs typeface="Roboto" panose="02000000000000000000" pitchFamily="2" charset="0"/>
                <a:sym typeface="Fira Sans Extra Condensed SemiBold"/>
              </a:rPr>
              <a:t>Email Marketing</a:t>
            </a:r>
          </a:p>
        </p:txBody>
      </p:sp>
      <p:cxnSp>
        <p:nvCxnSpPr>
          <p:cNvPr id="3143" name="Google Shape;3044;p35">
            <a:extLst>
              <a:ext uri="{FF2B5EF4-FFF2-40B4-BE49-F238E27FC236}">
                <a16:creationId xmlns:a16="http://schemas.microsoft.com/office/drawing/2014/main" id="{A2B2E060-1CBB-9B3B-4956-600084773DC7}"/>
              </a:ext>
            </a:extLst>
          </p:cNvPr>
          <p:cNvCxnSpPr>
            <a:cxnSpLocks/>
          </p:cNvCxnSpPr>
          <p:nvPr/>
        </p:nvCxnSpPr>
        <p:spPr>
          <a:xfrm flipH="1">
            <a:off x="4544126" y="2863293"/>
            <a:ext cx="1547" cy="230019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44" name="Google Shape;2806;p35">
            <a:extLst>
              <a:ext uri="{FF2B5EF4-FFF2-40B4-BE49-F238E27FC236}">
                <a16:creationId xmlns:a16="http://schemas.microsoft.com/office/drawing/2014/main" id="{7F115364-63EE-CA23-A936-81F659E4A1B6}"/>
              </a:ext>
            </a:extLst>
          </p:cNvPr>
          <p:cNvSpPr/>
          <p:nvPr/>
        </p:nvSpPr>
        <p:spPr>
          <a:xfrm>
            <a:off x="3615341" y="2782925"/>
            <a:ext cx="1877400" cy="572700"/>
          </a:xfrm>
          <a:prstGeom prst="roundRect">
            <a:avLst>
              <a:gd name="adj" fmla="val 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-IT" sz="1200" b="1" dirty="0">
                <a:solidFill>
                  <a:schemeClr val="dk1"/>
                </a:solidFill>
                <a:latin typeface="Be Vietnam"/>
                <a:ea typeface="Roboto" panose="02000000000000000000" pitchFamily="2" charset="0"/>
                <a:cs typeface="Roboto" panose="02000000000000000000" pitchFamily="2" charset="0"/>
                <a:sym typeface="Fira Sans Extra Condensed SemiBold"/>
              </a:rPr>
              <a:t>Affiliate Marketing</a:t>
            </a:r>
          </a:p>
        </p:txBody>
      </p:sp>
      <p:cxnSp>
        <p:nvCxnSpPr>
          <p:cNvPr id="3145" name="Google Shape;3044;p35">
            <a:extLst>
              <a:ext uri="{FF2B5EF4-FFF2-40B4-BE49-F238E27FC236}">
                <a16:creationId xmlns:a16="http://schemas.microsoft.com/office/drawing/2014/main" id="{CF824882-8B73-8868-5B24-A8DFF23E46B5}"/>
              </a:ext>
            </a:extLst>
          </p:cNvPr>
          <p:cNvCxnSpPr>
            <a:cxnSpLocks/>
          </p:cNvCxnSpPr>
          <p:nvPr/>
        </p:nvCxnSpPr>
        <p:spPr>
          <a:xfrm flipH="1">
            <a:off x="4553726" y="2552906"/>
            <a:ext cx="1547" cy="230019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6" name="Google Shape;3044;p35">
            <a:extLst>
              <a:ext uri="{FF2B5EF4-FFF2-40B4-BE49-F238E27FC236}">
                <a16:creationId xmlns:a16="http://schemas.microsoft.com/office/drawing/2014/main" id="{5C2D8E19-A560-7440-967D-2FA4DDED0B17}"/>
              </a:ext>
            </a:extLst>
          </p:cNvPr>
          <p:cNvCxnSpPr>
            <a:cxnSpLocks/>
          </p:cNvCxnSpPr>
          <p:nvPr/>
        </p:nvCxnSpPr>
        <p:spPr>
          <a:xfrm flipH="1">
            <a:off x="4531352" y="3351715"/>
            <a:ext cx="1547" cy="230019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47" name="Google Shape;2806;p35">
            <a:extLst>
              <a:ext uri="{FF2B5EF4-FFF2-40B4-BE49-F238E27FC236}">
                <a16:creationId xmlns:a16="http://schemas.microsoft.com/office/drawing/2014/main" id="{65B61FBE-F7D7-4501-BFE4-CD413B5B113B}"/>
              </a:ext>
            </a:extLst>
          </p:cNvPr>
          <p:cNvSpPr/>
          <p:nvPr/>
        </p:nvSpPr>
        <p:spPr>
          <a:xfrm>
            <a:off x="3604197" y="3578875"/>
            <a:ext cx="1877400" cy="572700"/>
          </a:xfrm>
          <a:prstGeom prst="roundRect">
            <a:avLst>
              <a:gd name="adj" fmla="val 0"/>
            </a:avLst>
          </a:prstGeom>
          <a:solidFill>
            <a:schemeClr val="tx2">
              <a:lumMod val="40000"/>
              <a:lumOff val="60000"/>
            </a:schemeClr>
          </a:solidFill>
          <a:ln w="9525" cap="flat" cmpd="sng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-IT" sz="1200" b="1" dirty="0">
                <a:solidFill>
                  <a:srgbClr val="FF0000"/>
                </a:solidFill>
                <a:latin typeface="Be Vietnam"/>
                <a:ea typeface="Roboto" panose="02000000000000000000" pitchFamily="2" charset="0"/>
                <a:cs typeface="Roboto" panose="02000000000000000000" pitchFamily="2" charset="0"/>
                <a:sym typeface="Fira Sans Extra Condensed SemiBold"/>
              </a:rPr>
              <a:t> Influencer Marketing</a:t>
            </a:r>
          </a:p>
        </p:txBody>
      </p:sp>
      <p:sp>
        <p:nvSpPr>
          <p:cNvPr id="3148" name="Google Shape;2808;p35">
            <a:extLst>
              <a:ext uri="{FF2B5EF4-FFF2-40B4-BE49-F238E27FC236}">
                <a16:creationId xmlns:a16="http://schemas.microsoft.com/office/drawing/2014/main" id="{D3F3AB30-A946-7612-7E8F-955C6118099C}"/>
              </a:ext>
            </a:extLst>
          </p:cNvPr>
          <p:cNvSpPr/>
          <p:nvPr/>
        </p:nvSpPr>
        <p:spPr>
          <a:xfrm>
            <a:off x="6684130" y="1963284"/>
            <a:ext cx="1867800" cy="572700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 b="1" dirty="0">
                <a:solidFill>
                  <a:schemeClr val="dk1"/>
                </a:solidFill>
                <a:latin typeface="Be Vietnam"/>
                <a:ea typeface="Roboto" panose="02000000000000000000" pitchFamily="2" charset="0"/>
                <a:cs typeface="Roboto" panose="02000000000000000000" pitchFamily="2" charset="0"/>
                <a:sym typeface="Fira Sans Extra Condensed SemiBold"/>
              </a:rPr>
              <a:t>Online Public Relations (PR)</a:t>
            </a:r>
          </a:p>
        </p:txBody>
      </p:sp>
      <p:cxnSp>
        <p:nvCxnSpPr>
          <p:cNvPr id="3149" name="Google Shape;3044;p35">
            <a:extLst>
              <a:ext uri="{FF2B5EF4-FFF2-40B4-BE49-F238E27FC236}">
                <a16:creationId xmlns:a16="http://schemas.microsoft.com/office/drawing/2014/main" id="{035F397C-A54C-D93A-78A5-CC0F28F47CCD}"/>
              </a:ext>
            </a:extLst>
          </p:cNvPr>
          <p:cNvCxnSpPr>
            <a:cxnSpLocks/>
          </p:cNvCxnSpPr>
          <p:nvPr/>
        </p:nvCxnSpPr>
        <p:spPr>
          <a:xfrm flipH="1">
            <a:off x="7600257" y="2863293"/>
            <a:ext cx="1547" cy="230019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50" name="Google Shape;2806;p35">
            <a:extLst>
              <a:ext uri="{FF2B5EF4-FFF2-40B4-BE49-F238E27FC236}">
                <a16:creationId xmlns:a16="http://schemas.microsoft.com/office/drawing/2014/main" id="{CA214A6C-4589-25CC-F947-876D3CA97F35}"/>
              </a:ext>
            </a:extLst>
          </p:cNvPr>
          <p:cNvSpPr/>
          <p:nvPr/>
        </p:nvSpPr>
        <p:spPr>
          <a:xfrm>
            <a:off x="6671472" y="2782925"/>
            <a:ext cx="1877400" cy="572700"/>
          </a:xfrm>
          <a:prstGeom prst="roundRect">
            <a:avLst>
              <a:gd name="adj" fmla="val 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-IT" sz="1200" b="1" dirty="0">
                <a:solidFill>
                  <a:schemeClr val="dk1"/>
                </a:solidFill>
                <a:latin typeface="Be Vietnam"/>
                <a:ea typeface="Roboto" panose="02000000000000000000" pitchFamily="2" charset="0"/>
                <a:cs typeface="Roboto" panose="02000000000000000000" pitchFamily="2" charset="0"/>
                <a:sym typeface="Fira Sans Extra Condensed SemiBold"/>
              </a:rPr>
              <a:t>Conversion Rate Optimization (CRO)</a:t>
            </a:r>
          </a:p>
        </p:txBody>
      </p:sp>
      <p:cxnSp>
        <p:nvCxnSpPr>
          <p:cNvPr id="3151" name="Google Shape;3044;p35">
            <a:extLst>
              <a:ext uri="{FF2B5EF4-FFF2-40B4-BE49-F238E27FC236}">
                <a16:creationId xmlns:a16="http://schemas.microsoft.com/office/drawing/2014/main" id="{CAFBDC22-1A19-59C6-B0B8-5046DE4ADA12}"/>
              </a:ext>
            </a:extLst>
          </p:cNvPr>
          <p:cNvCxnSpPr>
            <a:cxnSpLocks/>
          </p:cNvCxnSpPr>
          <p:nvPr/>
        </p:nvCxnSpPr>
        <p:spPr>
          <a:xfrm flipH="1">
            <a:off x="7609857" y="2552906"/>
            <a:ext cx="1547" cy="230019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52" name="Google Shape;3044;p35">
            <a:extLst>
              <a:ext uri="{FF2B5EF4-FFF2-40B4-BE49-F238E27FC236}">
                <a16:creationId xmlns:a16="http://schemas.microsoft.com/office/drawing/2014/main" id="{E97665E4-BBC2-46BD-B64A-A806621D41BA}"/>
              </a:ext>
            </a:extLst>
          </p:cNvPr>
          <p:cNvCxnSpPr>
            <a:cxnSpLocks/>
          </p:cNvCxnSpPr>
          <p:nvPr/>
        </p:nvCxnSpPr>
        <p:spPr>
          <a:xfrm flipH="1">
            <a:off x="7587483" y="3351715"/>
            <a:ext cx="1547" cy="230019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53" name="Google Shape;2806;p35">
            <a:extLst>
              <a:ext uri="{FF2B5EF4-FFF2-40B4-BE49-F238E27FC236}">
                <a16:creationId xmlns:a16="http://schemas.microsoft.com/office/drawing/2014/main" id="{5596FDA6-766A-1708-D182-237FCEEB8E34}"/>
              </a:ext>
            </a:extLst>
          </p:cNvPr>
          <p:cNvSpPr/>
          <p:nvPr/>
        </p:nvSpPr>
        <p:spPr>
          <a:xfrm>
            <a:off x="6660328" y="3578875"/>
            <a:ext cx="1877400" cy="572700"/>
          </a:xfrm>
          <a:prstGeom prst="roundRect">
            <a:avLst>
              <a:gd name="adj" fmla="val 0"/>
            </a:avLst>
          </a:prstGeom>
          <a:solidFill>
            <a:schemeClr val="tx2">
              <a:lumMod val="40000"/>
              <a:lumOff val="60000"/>
            </a:schemeClr>
          </a:solidFill>
          <a:ln w="9525" cap="flat" cmpd="sng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-IT" sz="1200" b="1" dirty="0">
                <a:solidFill>
                  <a:schemeClr val="dk1"/>
                </a:solidFill>
                <a:latin typeface="Be Vietnam"/>
                <a:ea typeface="Roboto" panose="02000000000000000000" pitchFamily="2" charset="0"/>
                <a:cs typeface="Roboto" panose="02000000000000000000" pitchFamily="2" charset="0"/>
                <a:sym typeface="Fira Sans Extra Condensed SemiBold"/>
              </a:rPr>
              <a:t> Analytics and Data Analysis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8" name="Google Shape;1828;p45"/>
          <p:cNvGrpSpPr/>
          <p:nvPr/>
        </p:nvGrpSpPr>
        <p:grpSpPr>
          <a:xfrm>
            <a:off x="74312" y="214924"/>
            <a:ext cx="3057035" cy="2636811"/>
            <a:chOff x="74312" y="214924"/>
            <a:chExt cx="3057035" cy="2636811"/>
          </a:xfrm>
        </p:grpSpPr>
        <p:sp>
          <p:nvSpPr>
            <p:cNvPr id="1829" name="Google Shape;1829;p45"/>
            <p:cNvSpPr/>
            <p:nvPr/>
          </p:nvSpPr>
          <p:spPr>
            <a:xfrm>
              <a:off x="2509208" y="761961"/>
              <a:ext cx="103236" cy="103236"/>
            </a:xfrm>
            <a:custGeom>
              <a:avLst/>
              <a:gdLst/>
              <a:ahLst/>
              <a:cxnLst/>
              <a:rect l="l" t="t" r="r" b="b"/>
              <a:pathLst>
                <a:path w="3453" h="3453" extrusionOk="0">
                  <a:moveTo>
                    <a:pt x="1743" y="666"/>
                  </a:moveTo>
                  <a:cubicBezTo>
                    <a:pt x="2313" y="666"/>
                    <a:pt x="2788" y="1141"/>
                    <a:pt x="2788" y="1711"/>
                  </a:cubicBezTo>
                  <a:cubicBezTo>
                    <a:pt x="2788" y="2281"/>
                    <a:pt x="2313" y="2756"/>
                    <a:pt x="1743" y="2756"/>
                  </a:cubicBezTo>
                  <a:cubicBezTo>
                    <a:pt x="1173" y="2756"/>
                    <a:pt x="698" y="2281"/>
                    <a:pt x="698" y="1711"/>
                  </a:cubicBezTo>
                  <a:cubicBezTo>
                    <a:pt x="698" y="1141"/>
                    <a:pt x="1173" y="666"/>
                    <a:pt x="1743" y="666"/>
                  </a:cubicBezTo>
                  <a:close/>
                  <a:moveTo>
                    <a:pt x="1743" y="1"/>
                  </a:moveTo>
                  <a:cubicBezTo>
                    <a:pt x="793" y="1"/>
                    <a:pt x="1" y="761"/>
                    <a:pt x="1" y="1711"/>
                  </a:cubicBezTo>
                  <a:cubicBezTo>
                    <a:pt x="1" y="2661"/>
                    <a:pt x="793" y="3453"/>
                    <a:pt x="1743" y="3453"/>
                  </a:cubicBezTo>
                  <a:cubicBezTo>
                    <a:pt x="2693" y="3453"/>
                    <a:pt x="3453" y="2661"/>
                    <a:pt x="3453" y="1711"/>
                  </a:cubicBezTo>
                  <a:cubicBezTo>
                    <a:pt x="3453" y="761"/>
                    <a:pt x="2693" y="1"/>
                    <a:pt x="174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30" name="Google Shape;1830;p45"/>
            <p:cNvSpPr/>
            <p:nvPr/>
          </p:nvSpPr>
          <p:spPr>
            <a:xfrm>
              <a:off x="1182631" y="757237"/>
              <a:ext cx="103236" cy="103236"/>
            </a:xfrm>
            <a:custGeom>
              <a:avLst/>
              <a:gdLst/>
              <a:ahLst/>
              <a:cxnLst/>
              <a:rect l="l" t="t" r="r" b="b"/>
              <a:pathLst>
                <a:path w="3453" h="3453" extrusionOk="0">
                  <a:moveTo>
                    <a:pt x="1742" y="697"/>
                  </a:moveTo>
                  <a:cubicBezTo>
                    <a:pt x="2312" y="697"/>
                    <a:pt x="2756" y="1172"/>
                    <a:pt x="2756" y="1742"/>
                  </a:cubicBezTo>
                  <a:cubicBezTo>
                    <a:pt x="2756" y="2312"/>
                    <a:pt x="2312" y="2787"/>
                    <a:pt x="1742" y="2787"/>
                  </a:cubicBezTo>
                  <a:cubicBezTo>
                    <a:pt x="1141" y="2787"/>
                    <a:pt x="697" y="2312"/>
                    <a:pt x="697" y="1742"/>
                  </a:cubicBezTo>
                  <a:cubicBezTo>
                    <a:pt x="697" y="1172"/>
                    <a:pt x="1141" y="697"/>
                    <a:pt x="1742" y="697"/>
                  </a:cubicBezTo>
                  <a:close/>
                  <a:moveTo>
                    <a:pt x="1742" y="0"/>
                  </a:moveTo>
                  <a:cubicBezTo>
                    <a:pt x="792" y="0"/>
                    <a:pt x="1" y="792"/>
                    <a:pt x="1" y="1742"/>
                  </a:cubicBezTo>
                  <a:cubicBezTo>
                    <a:pt x="1" y="2692"/>
                    <a:pt x="792" y="3452"/>
                    <a:pt x="1742" y="3452"/>
                  </a:cubicBezTo>
                  <a:cubicBezTo>
                    <a:pt x="2692" y="3452"/>
                    <a:pt x="3453" y="2692"/>
                    <a:pt x="3453" y="1742"/>
                  </a:cubicBezTo>
                  <a:cubicBezTo>
                    <a:pt x="3453" y="792"/>
                    <a:pt x="2692" y="0"/>
                    <a:pt x="174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31" name="Google Shape;1831;p45"/>
            <p:cNvSpPr/>
            <p:nvPr/>
          </p:nvSpPr>
          <p:spPr>
            <a:xfrm>
              <a:off x="297780" y="2153924"/>
              <a:ext cx="103206" cy="103236"/>
            </a:xfrm>
            <a:custGeom>
              <a:avLst/>
              <a:gdLst/>
              <a:ahLst/>
              <a:cxnLst/>
              <a:rect l="l" t="t" r="r" b="b"/>
              <a:pathLst>
                <a:path w="3452" h="3453" extrusionOk="0">
                  <a:moveTo>
                    <a:pt x="1742" y="697"/>
                  </a:moveTo>
                  <a:cubicBezTo>
                    <a:pt x="2312" y="697"/>
                    <a:pt x="2787" y="1172"/>
                    <a:pt x="2787" y="1742"/>
                  </a:cubicBezTo>
                  <a:cubicBezTo>
                    <a:pt x="2787" y="2312"/>
                    <a:pt x="2312" y="2787"/>
                    <a:pt x="1742" y="2787"/>
                  </a:cubicBezTo>
                  <a:cubicBezTo>
                    <a:pt x="1172" y="2787"/>
                    <a:pt x="697" y="2312"/>
                    <a:pt x="697" y="1742"/>
                  </a:cubicBezTo>
                  <a:cubicBezTo>
                    <a:pt x="697" y="1172"/>
                    <a:pt x="1172" y="697"/>
                    <a:pt x="1742" y="697"/>
                  </a:cubicBezTo>
                  <a:close/>
                  <a:moveTo>
                    <a:pt x="1742" y="1"/>
                  </a:moveTo>
                  <a:cubicBezTo>
                    <a:pt x="792" y="1"/>
                    <a:pt x="0" y="792"/>
                    <a:pt x="0" y="1742"/>
                  </a:cubicBezTo>
                  <a:cubicBezTo>
                    <a:pt x="0" y="2692"/>
                    <a:pt x="792" y="3452"/>
                    <a:pt x="1742" y="3452"/>
                  </a:cubicBezTo>
                  <a:cubicBezTo>
                    <a:pt x="2692" y="3452"/>
                    <a:pt x="3452" y="2692"/>
                    <a:pt x="3452" y="1742"/>
                  </a:cubicBezTo>
                  <a:cubicBezTo>
                    <a:pt x="3452" y="792"/>
                    <a:pt x="2692" y="1"/>
                    <a:pt x="1742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32" name="Google Shape;1832;p45"/>
            <p:cNvSpPr/>
            <p:nvPr/>
          </p:nvSpPr>
          <p:spPr>
            <a:xfrm>
              <a:off x="393396" y="214924"/>
              <a:ext cx="103236" cy="102309"/>
            </a:xfrm>
            <a:custGeom>
              <a:avLst/>
              <a:gdLst/>
              <a:ahLst/>
              <a:cxnLst/>
              <a:rect l="l" t="t" r="r" b="b"/>
              <a:pathLst>
                <a:path w="3453" h="3422" extrusionOk="0">
                  <a:moveTo>
                    <a:pt x="1711" y="666"/>
                  </a:moveTo>
                  <a:cubicBezTo>
                    <a:pt x="2281" y="666"/>
                    <a:pt x="2756" y="1141"/>
                    <a:pt x="2756" y="1711"/>
                  </a:cubicBezTo>
                  <a:cubicBezTo>
                    <a:pt x="2756" y="2281"/>
                    <a:pt x="2281" y="2756"/>
                    <a:pt x="1711" y="2756"/>
                  </a:cubicBezTo>
                  <a:cubicBezTo>
                    <a:pt x="1141" y="2756"/>
                    <a:pt x="666" y="2281"/>
                    <a:pt x="666" y="1711"/>
                  </a:cubicBezTo>
                  <a:cubicBezTo>
                    <a:pt x="666" y="1141"/>
                    <a:pt x="1141" y="666"/>
                    <a:pt x="1711" y="666"/>
                  </a:cubicBezTo>
                  <a:close/>
                  <a:moveTo>
                    <a:pt x="1711" y="1"/>
                  </a:moveTo>
                  <a:cubicBezTo>
                    <a:pt x="761" y="1"/>
                    <a:pt x="1" y="761"/>
                    <a:pt x="1" y="1711"/>
                  </a:cubicBezTo>
                  <a:cubicBezTo>
                    <a:pt x="1" y="2661"/>
                    <a:pt x="761" y="3421"/>
                    <a:pt x="1711" y="3421"/>
                  </a:cubicBezTo>
                  <a:cubicBezTo>
                    <a:pt x="2661" y="3421"/>
                    <a:pt x="3453" y="2661"/>
                    <a:pt x="3453" y="1711"/>
                  </a:cubicBezTo>
                  <a:cubicBezTo>
                    <a:pt x="3453" y="761"/>
                    <a:pt x="2661" y="1"/>
                    <a:pt x="1711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33" name="Google Shape;1833;p45"/>
            <p:cNvSpPr/>
            <p:nvPr/>
          </p:nvSpPr>
          <p:spPr>
            <a:xfrm>
              <a:off x="3027155" y="494002"/>
              <a:ext cx="104193" cy="104193"/>
            </a:xfrm>
            <a:custGeom>
              <a:avLst/>
              <a:gdLst/>
              <a:ahLst/>
              <a:cxnLst/>
              <a:rect l="l" t="t" r="r" b="b"/>
              <a:pathLst>
                <a:path w="3485" h="3485" extrusionOk="0">
                  <a:moveTo>
                    <a:pt x="1743" y="0"/>
                  </a:moveTo>
                  <a:cubicBezTo>
                    <a:pt x="1458" y="0"/>
                    <a:pt x="1236" y="222"/>
                    <a:pt x="1236" y="507"/>
                  </a:cubicBezTo>
                  <a:lnTo>
                    <a:pt x="1236" y="1236"/>
                  </a:lnTo>
                  <a:lnTo>
                    <a:pt x="508" y="1236"/>
                  </a:lnTo>
                  <a:cubicBezTo>
                    <a:pt x="223" y="1236"/>
                    <a:pt x="1" y="1457"/>
                    <a:pt x="1" y="1742"/>
                  </a:cubicBezTo>
                  <a:cubicBezTo>
                    <a:pt x="1" y="2027"/>
                    <a:pt x="223" y="2249"/>
                    <a:pt x="508" y="2249"/>
                  </a:cubicBezTo>
                  <a:lnTo>
                    <a:pt x="1236" y="2249"/>
                  </a:lnTo>
                  <a:lnTo>
                    <a:pt x="1236" y="2977"/>
                  </a:lnTo>
                  <a:cubicBezTo>
                    <a:pt x="1236" y="3262"/>
                    <a:pt x="1458" y="3484"/>
                    <a:pt x="1743" y="3484"/>
                  </a:cubicBezTo>
                  <a:cubicBezTo>
                    <a:pt x="2028" y="3484"/>
                    <a:pt x="2249" y="3262"/>
                    <a:pt x="2249" y="2977"/>
                  </a:cubicBezTo>
                  <a:lnTo>
                    <a:pt x="2249" y="2249"/>
                  </a:lnTo>
                  <a:lnTo>
                    <a:pt x="2978" y="2249"/>
                  </a:lnTo>
                  <a:cubicBezTo>
                    <a:pt x="3263" y="2249"/>
                    <a:pt x="3485" y="2027"/>
                    <a:pt x="3485" y="1742"/>
                  </a:cubicBezTo>
                  <a:cubicBezTo>
                    <a:pt x="3485" y="1457"/>
                    <a:pt x="3263" y="1236"/>
                    <a:pt x="2978" y="1236"/>
                  </a:cubicBezTo>
                  <a:lnTo>
                    <a:pt x="2249" y="1236"/>
                  </a:lnTo>
                  <a:lnTo>
                    <a:pt x="2249" y="507"/>
                  </a:lnTo>
                  <a:cubicBezTo>
                    <a:pt x="2249" y="222"/>
                    <a:pt x="2028" y="0"/>
                    <a:pt x="1743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34" name="Google Shape;1834;p45"/>
            <p:cNvSpPr/>
            <p:nvPr/>
          </p:nvSpPr>
          <p:spPr>
            <a:xfrm>
              <a:off x="1591685" y="2477711"/>
              <a:ext cx="104193" cy="104193"/>
            </a:xfrm>
            <a:custGeom>
              <a:avLst/>
              <a:gdLst/>
              <a:ahLst/>
              <a:cxnLst/>
              <a:rect l="l" t="t" r="r" b="b"/>
              <a:pathLst>
                <a:path w="3485" h="3485" extrusionOk="0">
                  <a:moveTo>
                    <a:pt x="1742" y="1"/>
                  </a:moveTo>
                  <a:cubicBezTo>
                    <a:pt x="1457" y="1"/>
                    <a:pt x="1236" y="222"/>
                    <a:pt x="1236" y="507"/>
                  </a:cubicBezTo>
                  <a:lnTo>
                    <a:pt x="1236" y="1236"/>
                  </a:lnTo>
                  <a:lnTo>
                    <a:pt x="507" y="1236"/>
                  </a:lnTo>
                  <a:cubicBezTo>
                    <a:pt x="222" y="1236"/>
                    <a:pt x="1" y="1458"/>
                    <a:pt x="1" y="1743"/>
                  </a:cubicBezTo>
                  <a:cubicBezTo>
                    <a:pt x="1" y="2028"/>
                    <a:pt x="222" y="2249"/>
                    <a:pt x="507" y="2249"/>
                  </a:cubicBezTo>
                  <a:lnTo>
                    <a:pt x="1236" y="2249"/>
                  </a:lnTo>
                  <a:lnTo>
                    <a:pt x="1236" y="2978"/>
                  </a:lnTo>
                  <a:cubicBezTo>
                    <a:pt x="1236" y="3263"/>
                    <a:pt x="1457" y="3484"/>
                    <a:pt x="1742" y="3484"/>
                  </a:cubicBezTo>
                  <a:cubicBezTo>
                    <a:pt x="2027" y="3484"/>
                    <a:pt x="2249" y="3263"/>
                    <a:pt x="2249" y="2978"/>
                  </a:cubicBezTo>
                  <a:lnTo>
                    <a:pt x="2249" y="2249"/>
                  </a:lnTo>
                  <a:lnTo>
                    <a:pt x="2978" y="2249"/>
                  </a:lnTo>
                  <a:cubicBezTo>
                    <a:pt x="3263" y="2249"/>
                    <a:pt x="3484" y="2028"/>
                    <a:pt x="3484" y="1743"/>
                  </a:cubicBezTo>
                  <a:cubicBezTo>
                    <a:pt x="3484" y="1458"/>
                    <a:pt x="3263" y="1236"/>
                    <a:pt x="2978" y="1236"/>
                  </a:cubicBezTo>
                  <a:lnTo>
                    <a:pt x="2249" y="1236"/>
                  </a:lnTo>
                  <a:lnTo>
                    <a:pt x="2249" y="507"/>
                  </a:lnTo>
                  <a:cubicBezTo>
                    <a:pt x="2249" y="222"/>
                    <a:pt x="2027" y="1"/>
                    <a:pt x="1742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35" name="Google Shape;1835;p45"/>
            <p:cNvSpPr/>
            <p:nvPr/>
          </p:nvSpPr>
          <p:spPr>
            <a:xfrm>
              <a:off x="845995" y="1126553"/>
              <a:ext cx="104193" cy="104193"/>
            </a:xfrm>
            <a:custGeom>
              <a:avLst/>
              <a:gdLst/>
              <a:ahLst/>
              <a:cxnLst/>
              <a:rect l="l" t="t" r="r" b="b"/>
              <a:pathLst>
                <a:path w="3485" h="3485" extrusionOk="0">
                  <a:moveTo>
                    <a:pt x="1743" y="1"/>
                  </a:moveTo>
                  <a:cubicBezTo>
                    <a:pt x="1458" y="1"/>
                    <a:pt x="1236" y="223"/>
                    <a:pt x="1236" y="508"/>
                  </a:cubicBezTo>
                  <a:lnTo>
                    <a:pt x="1236" y="1236"/>
                  </a:lnTo>
                  <a:lnTo>
                    <a:pt x="507" y="1236"/>
                  </a:lnTo>
                  <a:cubicBezTo>
                    <a:pt x="222" y="1236"/>
                    <a:pt x="1" y="1458"/>
                    <a:pt x="1" y="1743"/>
                  </a:cubicBezTo>
                  <a:cubicBezTo>
                    <a:pt x="1" y="2028"/>
                    <a:pt x="222" y="2249"/>
                    <a:pt x="507" y="2249"/>
                  </a:cubicBezTo>
                  <a:lnTo>
                    <a:pt x="1236" y="2249"/>
                  </a:lnTo>
                  <a:lnTo>
                    <a:pt x="1236" y="2978"/>
                  </a:lnTo>
                  <a:cubicBezTo>
                    <a:pt x="1236" y="3263"/>
                    <a:pt x="1458" y="3485"/>
                    <a:pt x="1743" y="3485"/>
                  </a:cubicBezTo>
                  <a:cubicBezTo>
                    <a:pt x="2028" y="3485"/>
                    <a:pt x="2249" y="3263"/>
                    <a:pt x="2249" y="2978"/>
                  </a:cubicBezTo>
                  <a:lnTo>
                    <a:pt x="2249" y="2249"/>
                  </a:lnTo>
                  <a:lnTo>
                    <a:pt x="2978" y="2249"/>
                  </a:lnTo>
                  <a:cubicBezTo>
                    <a:pt x="3263" y="2249"/>
                    <a:pt x="3484" y="2028"/>
                    <a:pt x="3484" y="1743"/>
                  </a:cubicBezTo>
                  <a:cubicBezTo>
                    <a:pt x="3484" y="1458"/>
                    <a:pt x="3263" y="1236"/>
                    <a:pt x="2978" y="1236"/>
                  </a:cubicBezTo>
                  <a:lnTo>
                    <a:pt x="2249" y="1236"/>
                  </a:lnTo>
                  <a:lnTo>
                    <a:pt x="2249" y="508"/>
                  </a:lnTo>
                  <a:cubicBezTo>
                    <a:pt x="2249" y="223"/>
                    <a:pt x="2028" y="1"/>
                    <a:pt x="174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36" name="Google Shape;1836;p45"/>
            <p:cNvSpPr/>
            <p:nvPr/>
          </p:nvSpPr>
          <p:spPr>
            <a:xfrm>
              <a:off x="74312" y="1338656"/>
              <a:ext cx="105120" cy="105120"/>
            </a:xfrm>
            <a:custGeom>
              <a:avLst/>
              <a:gdLst/>
              <a:ahLst/>
              <a:cxnLst/>
              <a:rect l="l" t="t" r="r" b="b"/>
              <a:pathLst>
                <a:path w="3516" h="3516" extrusionOk="0">
                  <a:moveTo>
                    <a:pt x="1742" y="1"/>
                  </a:moveTo>
                  <a:cubicBezTo>
                    <a:pt x="1489" y="1"/>
                    <a:pt x="1235" y="254"/>
                    <a:pt x="1235" y="539"/>
                  </a:cubicBezTo>
                  <a:lnTo>
                    <a:pt x="1235" y="1236"/>
                  </a:lnTo>
                  <a:lnTo>
                    <a:pt x="507" y="1236"/>
                  </a:lnTo>
                  <a:cubicBezTo>
                    <a:pt x="254" y="1236"/>
                    <a:pt x="0" y="1489"/>
                    <a:pt x="0" y="1774"/>
                  </a:cubicBezTo>
                  <a:cubicBezTo>
                    <a:pt x="0" y="2027"/>
                    <a:pt x="254" y="2281"/>
                    <a:pt x="507" y="2281"/>
                  </a:cubicBezTo>
                  <a:lnTo>
                    <a:pt x="1235" y="2281"/>
                  </a:lnTo>
                  <a:lnTo>
                    <a:pt x="1235" y="3009"/>
                  </a:lnTo>
                  <a:cubicBezTo>
                    <a:pt x="1235" y="3263"/>
                    <a:pt x="1489" y="3516"/>
                    <a:pt x="1742" y="3516"/>
                  </a:cubicBezTo>
                  <a:cubicBezTo>
                    <a:pt x="2027" y="3516"/>
                    <a:pt x="2280" y="3263"/>
                    <a:pt x="2280" y="3009"/>
                  </a:cubicBezTo>
                  <a:lnTo>
                    <a:pt x="2280" y="2281"/>
                  </a:lnTo>
                  <a:lnTo>
                    <a:pt x="2977" y="2281"/>
                  </a:lnTo>
                  <a:cubicBezTo>
                    <a:pt x="3262" y="2281"/>
                    <a:pt x="3515" y="2027"/>
                    <a:pt x="3515" y="1774"/>
                  </a:cubicBezTo>
                  <a:cubicBezTo>
                    <a:pt x="3515" y="1489"/>
                    <a:pt x="3262" y="1236"/>
                    <a:pt x="2977" y="1236"/>
                  </a:cubicBezTo>
                  <a:lnTo>
                    <a:pt x="2280" y="1236"/>
                  </a:lnTo>
                  <a:lnTo>
                    <a:pt x="2280" y="539"/>
                  </a:lnTo>
                  <a:cubicBezTo>
                    <a:pt x="2280" y="254"/>
                    <a:pt x="2027" y="1"/>
                    <a:pt x="1742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37" name="Google Shape;1837;p45"/>
            <p:cNvSpPr/>
            <p:nvPr/>
          </p:nvSpPr>
          <p:spPr>
            <a:xfrm>
              <a:off x="1742258" y="1102845"/>
              <a:ext cx="104163" cy="104193"/>
            </a:xfrm>
            <a:custGeom>
              <a:avLst/>
              <a:gdLst/>
              <a:ahLst/>
              <a:cxnLst/>
              <a:rect l="l" t="t" r="r" b="b"/>
              <a:pathLst>
                <a:path w="3484" h="3485" extrusionOk="0">
                  <a:moveTo>
                    <a:pt x="1742" y="1"/>
                  </a:moveTo>
                  <a:cubicBezTo>
                    <a:pt x="1457" y="1"/>
                    <a:pt x="1235" y="222"/>
                    <a:pt x="1235" y="507"/>
                  </a:cubicBezTo>
                  <a:lnTo>
                    <a:pt x="1235" y="1236"/>
                  </a:lnTo>
                  <a:lnTo>
                    <a:pt x="507" y="1236"/>
                  </a:lnTo>
                  <a:cubicBezTo>
                    <a:pt x="222" y="1236"/>
                    <a:pt x="0" y="1457"/>
                    <a:pt x="0" y="1742"/>
                  </a:cubicBezTo>
                  <a:cubicBezTo>
                    <a:pt x="0" y="2027"/>
                    <a:pt x="222" y="2249"/>
                    <a:pt x="507" y="2249"/>
                  </a:cubicBezTo>
                  <a:lnTo>
                    <a:pt x="1235" y="2249"/>
                  </a:lnTo>
                  <a:lnTo>
                    <a:pt x="1235" y="2977"/>
                  </a:lnTo>
                  <a:cubicBezTo>
                    <a:pt x="1235" y="3262"/>
                    <a:pt x="1457" y="3484"/>
                    <a:pt x="1742" y="3484"/>
                  </a:cubicBezTo>
                  <a:cubicBezTo>
                    <a:pt x="2027" y="3484"/>
                    <a:pt x="2249" y="3262"/>
                    <a:pt x="2249" y="2977"/>
                  </a:cubicBezTo>
                  <a:lnTo>
                    <a:pt x="2249" y="2249"/>
                  </a:lnTo>
                  <a:lnTo>
                    <a:pt x="2977" y="2249"/>
                  </a:lnTo>
                  <a:cubicBezTo>
                    <a:pt x="3262" y="2249"/>
                    <a:pt x="3484" y="2027"/>
                    <a:pt x="3484" y="1742"/>
                  </a:cubicBezTo>
                  <a:cubicBezTo>
                    <a:pt x="3484" y="1457"/>
                    <a:pt x="3262" y="1236"/>
                    <a:pt x="2977" y="1236"/>
                  </a:cubicBezTo>
                  <a:lnTo>
                    <a:pt x="2249" y="1236"/>
                  </a:lnTo>
                  <a:lnTo>
                    <a:pt x="2249" y="507"/>
                  </a:lnTo>
                  <a:cubicBezTo>
                    <a:pt x="2249" y="222"/>
                    <a:pt x="2027" y="1"/>
                    <a:pt x="1742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38" name="Google Shape;1838;p45"/>
            <p:cNvSpPr/>
            <p:nvPr/>
          </p:nvSpPr>
          <p:spPr>
            <a:xfrm>
              <a:off x="2106792" y="2564838"/>
              <a:ext cx="342775" cy="286896"/>
            </a:xfrm>
            <a:custGeom>
              <a:avLst/>
              <a:gdLst/>
              <a:ahLst/>
              <a:cxnLst/>
              <a:rect l="l" t="t" r="r" b="b"/>
              <a:pathLst>
                <a:path w="11465" h="9596" extrusionOk="0">
                  <a:moveTo>
                    <a:pt x="7791" y="824"/>
                  </a:moveTo>
                  <a:cubicBezTo>
                    <a:pt x="8203" y="824"/>
                    <a:pt x="8646" y="950"/>
                    <a:pt x="8995" y="1172"/>
                  </a:cubicBezTo>
                  <a:cubicBezTo>
                    <a:pt x="10166" y="1932"/>
                    <a:pt x="10578" y="3611"/>
                    <a:pt x="9881" y="4941"/>
                  </a:cubicBezTo>
                  <a:cubicBezTo>
                    <a:pt x="9501" y="5701"/>
                    <a:pt x="8013" y="7126"/>
                    <a:pt x="5923" y="8741"/>
                  </a:cubicBezTo>
                  <a:cubicBezTo>
                    <a:pt x="5875" y="8773"/>
                    <a:pt x="5812" y="8788"/>
                    <a:pt x="5745" y="8788"/>
                  </a:cubicBezTo>
                  <a:cubicBezTo>
                    <a:pt x="5677" y="8788"/>
                    <a:pt x="5606" y="8773"/>
                    <a:pt x="5543" y="8741"/>
                  </a:cubicBezTo>
                  <a:cubicBezTo>
                    <a:pt x="3453" y="7126"/>
                    <a:pt x="1996" y="5701"/>
                    <a:pt x="1584" y="4941"/>
                  </a:cubicBezTo>
                  <a:cubicBezTo>
                    <a:pt x="919" y="3611"/>
                    <a:pt x="1299" y="1932"/>
                    <a:pt x="2471" y="1172"/>
                  </a:cubicBezTo>
                  <a:cubicBezTo>
                    <a:pt x="2851" y="950"/>
                    <a:pt x="3263" y="824"/>
                    <a:pt x="3674" y="824"/>
                  </a:cubicBezTo>
                  <a:cubicBezTo>
                    <a:pt x="4339" y="824"/>
                    <a:pt x="4973" y="1109"/>
                    <a:pt x="5416" y="1679"/>
                  </a:cubicBezTo>
                  <a:lnTo>
                    <a:pt x="5733" y="2027"/>
                  </a:lnTo>
                  <a:lnTo>
                    <a:pt x="6049" y="1679"/>
                  </a:lnTo>
                  <a:cubicBezTo>
                    <a:pt x="6493" y="1109"/>
                    <a:pt x="7126" y="824"/>
                    <a:pt x="7791" y="824"/>
                  </a:cubicBezTo>
                  <a:close/>
                  <a:moveTo>
                    <a:pt x="3674" y="0"/>
                  </a:moveTo>
                  <a:cubicBezTo>
                    <a:pt x="3104" y="0"/>
                    <a:pt x="2534" y="190"/>
                    <a:pt x="2059" y="507"/>
                  </a:cubicBezTo>
                  <a:cubicBezTo>
                    <a:pt x="539" y="1489"/>
                    <a:pt x="1" y="3642"/>
                    <a:pt x="887" y="5289"/>
                  </a:cubicBezTo>
                  <a:cubicBezTo>
                    <a:pt x="1489" y="6492"/>
                    <a:pt x="3769" y="8361"/>
                    <a:pt x="5068" y="9374"/>
                  </a:cubicBezTo>
                  <a:cubicBezTo>
                    <a:pt x="5258" y="9501"/>
                    <a:pt x="5479" y="9596"/>
                    <a:pt x="5733" y="9596"/>
                  </a:cubicBezTo>
                  <a:cubicBezTo>
                    <a:pt x="5986" y="9596"/>
                    <a:pt x="6239" y="9501"/>
                    <a:pt x="6429" y="9374"/>
                  </a:cubicBezTo>
                  <a:cubicBezTo>
                    <a:pt x="7728" y="8361"/>
                    <a:pt x="9976" y="6492"/>
                    <a:pt x="10610" y="5289"/>
                  </a:cubicBezTo>
                  <a:cubicBezTo>
                    <a:pt x="11465" y="3611"/>
                    <a:pt x="10958" y="1457"/>
                    <a:pt x="9438" y="507"/>
                  </a:cubicBezTo>
                  <a:cubicBezTo>
                    <a:pt x="8931" y="190"/>
                    <a:pt x="8393" y="0"/>
                    <a:pt x="7823" y="0"/>
                  </a:cubicBezTo>
                  <a:cubicBezTo>
                    <a:pt x="7063" y="0"/>
                    <a:pt x="6303" y="285"/>
                    <a:pt x="5733" y="824"/>
                  </a:cubicBezTo>
                  <a:cubicBezTo>
                    <a:pt x="5163" y="285"/>
                    <a:pt x="4434" y="0"/>
                    <a:pt x="3674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39" name="Google Shape;1839;p45"/>
            <p:cNvSpPr/>
            <p:nvPr/>
          </p:nvSpPr>
          <p:spPr>
            <a:xfrm>
              <a:off x="2374049" y="1126552"/>
              <a:ext cx="389176" cy="336885"/>
            </a:xfrm>
            <a:custGeom>
              <a:avLst/>
              <a:gdLst/>
              <a:ahLst/>
              <a:cxnLst/>
              <a:rect l="l" t="t" r="r" b="b"/>
              <a:pathLst>
                <a:path w="13017" h="11268" extrusionOk="0">
                  <a:moveTo>
                    <a:pt x="4274" y="927"/>
                  </a:moveTo>
                  <a:cubicBezTo>
                    <a:pt x="4392" y="927"/>
                    <a:pt x="4509" y="935"/>
                    <a:pt x="4624" y="950"/>
                  </a:cubicBezTo>
                  <a:cubicBezTo>
                    <a:pt x="5384" y="1077"/>
                    <a:pt x="6049" y="1520"/>
                    <a:pt x="6461" y="2217"/>
                  </a:cubicBezTo>
                  <a:lnTo>
                    <a:pt x="6746" y="2692"/>
                  </a:lnTo>
                  <a:lnTo>
                    <a:pt x="7158" y="2312"/>
                  </a:lnTo>
                  <a:cubicBezTo>
                    <a:pt x="7704" y="1848"/>
                    <a:pt x="8344" y="1596"/>
                    <a:pt x="8997" y="1596"/>
                  </a:cubicBezTo>
                  <a:cubicBezTo>
                    <a:pt x="9101" y="1596"/>
                    <a:pt x="9206" y="1602"/>
                    <a:pt x="9311" y="1615"/>
                  </a:cubicBezTo>
                  <a:cubicBezTo>
                    <a:pt x="9786" y="1679"/>
                    <a:pt x="10230" y="1900"/>
                    <a:pt x="10610" y="2217"/>
                  </a:cubicBezTo>
                  <a:cubicBezTo>
                    <a:pt x="11813" y="3262"/>
                    <a:pt x="11971" y="5257"/>
                    <a:pt x="10990" y="6619"/>
                  </a:cubicBezTo>
                  <a:cubicBezTo>
                    <a:pt x="10451" y="7442"/>
                    <a:pt x="8519" y="8804"/>
                    <a:pt x="5891" y="10293"/>
                  </a:cubicBezTo>
                  <a:cubicBezTo>
                    <a:pt x="5841" y="10330"/>
                    <a:pt x="5781" y="10348"/>
                    <a:pt x="5721" y="10348"/>
                  </a:cubicBezTo>
                  <a:cubicBezTo>
                    <a:pt x="5629" y="10348"/>
                    <a:pt x="5537" y="10306"/>
                    <a:pt x="5479" y="10229"/>
                  </a:cubicBezTo>
                  <a:cubicBezTo>
                    <a:pt x="3357" y="8076"/>
                    <a:pt x="1901" y="6207"/>
                    <a:pt x="1584" y="5289"/>
                  </a:cubicBezTo>
                  <a:cubicBezTo>
                    <a:pt x="1014" y="3674"/>
                    <a:pt x="1742" y="1837"/>
                    <a:pt x="3199" y="1172"/>
                  </a:cubicBezTo>
                  <a:cubicBezTo>
                    <a:pt x="3535" y="1004"/>
                    <a:pt x="3907" y="927"/>
                    <a:pt x="4274" y="927"/>
                  </a:cubicBezTo>
                  <a:close/>
                  <a:moveTo>
                    <a:pt x="4310" y="1"/>
                  </a:moveTo>
                  <a:cubicBezTo>
                    <a:pt x="3794" y="1"/>
                    <a:pt x="3288" y="127"/>
                    <a:pt x="2819" y="349"/>
                  </a:cubicBezTo>
                  <a:cubicBezTo>
                    <a:pt x="950" y="1204"/>
                    <a:pt x="0" y="3547"/>
                    <a:pt x="697" y="5606"/>
                  </a:cubicBezTo>
                  <a:cubicBezTo>
                    <a:pt x="1204" y="7062"/>
                    <a:pt x="3484" y="9533"/>
                    <a:pt x="4814" y="10894"/>
                  </a:cubicBezTo>
                  <a:cubicBezTo>
                    <a:pt x="5004" y="11084"/>
                    <a:pt x="5257" y="11211"/>
                    <a:pt x="5542" y="11243"/>
                  </a:cubicBezTo>
                  <a:cubicBezTo>
                    <a:pt x="5619" y="11260"/>
                    <a:pt x="5695" y="11268"/>
                    <a:pt x="5770" y="11268"/>
                  </a:cubicBezTo>
                  <a:cubicBezTo>
                    <a:pt x="5976" y="11268"/>
                    <a:pt x="6172" y="11209"/>
                    <a:pt x="6334" y="11116"/>
                  </a:cubicBezTo>
                  <a:cubicBezTo>
                    <a:pt x="7981" y="10166"/>
                    <a:pt x="10863" y="8424"/>
                    <a:pt x="11750" y="7157"/>
                  </a:cubicBezTo>
                  <a:cubicBezTo>
                    <a:pt x="13016" y="5416"/>
                    <a:pt x="12763" y="2882"/>
                    <a:pt x="11211" y="1520"/>
                  </a:cubicBezTo>
                  <a:cubicBezTo>
                    <a:pt x="10705" y="1109"/>
                    <a:pt x="10071" y="824"/>
                    <a:pt x="9438" y="729"/>
                  </a:cubicBezTo>
                  <a:cubicBezTo>
                    <a:pt x="9278" y="705"/>
                    <a:pt x="9118" y="694"/>
                    <a:pt x="8957" y="694"/>
                  </a:cubicBezTo>
                  <a:cubicBezTo>
                    <a:pt x="8257" y="694"/>
                    <a:pt x="7560" y="912"/>
                    <a:pt x="6968" y="1299"/>
                  </a:cubicBezTo>
                  <a:cubicBezTo>
                    <a:pt x="6398" y="634"/>
                    <a:pt x="5606" y="159"/>
                    <a:pt x="4751" y="32"/>
                  </a:cubicBezTo>
                  <a:cubicBezTo>
                    <a:pt x="4604" y="11"/>
                    <a:pt x="4456" y="1"/>
                    <a:pt x="4310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40" name="Google Shape;1840;p45"/>
            <p:cNvSpPr/>
            <p:nvPr/>
          </p:nvSpPr>
          <p:spPr>
            <a:xfrm>
              <a:off x="563861" y="1848078"/>
              <a:ext cx="386335" cy="27476"/>
            </a:xfrm>
            <a:custGeom>
              <a:avLst/>
              <a:gdLst/>
              <a:ahLst/>
              <a:cxnLst/>
              <a:rect l="l" t="t" r="r" b="b"/>
              <a:pathLst>
                <a:path w="12922" h="919" extrusionOk="0">
                  <a:moveTo>
                    <a:pt x="476" y="0"/>
                  </a:moveTo>
                  <a:cubicBezTo>
                    <a:pt x="222" y="0"/>
                    <a:pt x="1" y="190"/>
                    <a:pt x="1" y="444"/>
                  </a:cubicBezTo>
                  <a:cubicBezTo>
                    <a:pt x="1" y="697"/>
                    <a:pt x="222" y="919"/>
                    <a:pt x="476" y="919"/>
                  </a:cubicBezTo>
                  <a:lnTo>
                    <a:pt x="12478" y="919"/>
                  </a:lnTo>
                  <a:cubicBezTo>
                    <a:pt x="12732" y="919"/>
                    <a:pt x="12922" y="697"/>
                    <a:pt x="12922" y="444"/>
                  </a:cubicBezTo>
                  <a:cubicBezTo>
                    <a:pt x="12922" y="190"/>
                    <a:pt x="12700" y="0"/>
                    <a:pt x="1247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41" name="Google Shape;1841;p45"/>
            <p:cNvSpPr/>
            <p:nvPr/>
          </p:nvSpPr>
          <p:spPr>
            <a:xfrm>
              <a:off x="114093" y="795113"/>
              <a:ext cx="661841" cy="27476"/>
            </a:xfrm>
            <a:custGeom>
              <a:avLst/>
              <a:gdLst/>
              <a:ahLst/>
              <a:cxnLst/>
              <a:rect l="l" t="t" r="r" b="b"/>
              <a:pathLst>
                <a:path w="22137" h="919" extrusionOk="0">
                  <a:moveTo>
                    <a:pt x="475" y="0"/>
                  </a:moveTo>
                  <a:cubicBezTo>
                    <a:pt x="222" y="0"/>
                    <a:pt x="0" y="222"/>
                    <a:pt x="0" y="475"/>
                  </a:cubicBezTo>
                  <a:cubicBezTo>
                    <a:pt x="0" y="728"/>
                    <a:pt x="222" y="918"/>
                    <a:pt x="475" y="918"/>
                  </a:cubicBezTo>
                  <a:lnTo>
                    <a:pt x="21693" y="918"/>
                  </a:lnTo>
                  <a:cubicBezTo>
                    <a:pt x="21947" y="918"/>
                    <a:pt x="22137" y="728"/>
                    <a:pt x="22137" y="475"/>
                  </a:cubicBezTo>
                  <a:cubicBezTo>
                    <a:pt x="22137" y="190"/>
                    <a:pt x="21947" y="0"/>
                    <a:pt x="21693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</p:grpSp>
      <p:grpSp>
        <p:nvGrpSpPr>
          <p:cNvPr id="1842" name="Google Shape;1842;p45"/>
          <p:cNvGrpSpPr/>
          <p:nvPr/>
        </p:nvGrpSpPr>
        <p:grpSpPr>
          <a:xfrm>
            <a:off x="536908" y="620437"/>
            <a:ext cx="8015204" cy="4210041"/>
            <a:chOff x="560923" y="541409"/>
            <a:chExt cx="8015204" cy="4210041"/>
          </a:xfrm>
        </p:grpSpPr>
        <p:sp>
          <p:nvSpPr>
            <p:cNvPr id="1843" name="Google Shape;1843;p45"/>
            <p:cNvSpPr/>
            <p:nvPr/>
          </p:nvSpPr>
          <p:spPr>
            <a:xfrm>
              <a:off x="823236" y="541409"/>
              <a:ext cx="7491548" cy="4153622"/>
            </a:xfrm>
            <a:custGeom>
              <a:avLst/>
              <a:gdLst/>
              <a:ahLst/>
              <a:cxnLst/>
              <a:rect l="l" t="t" r="r" b="b"/>
              <a:pathLst>
                <a:path w="239672" h="132884" extrusionOk="0">
                  <a:moveTo>
                    <a:pt x="7284" y="1"/>
                  </a:moveTo>
                  <a:cubicBezTo>
                    <a:pt x="3262" y="1"/>
                    <a:pt x="0" y="3263"/>
                    <a:pt x="0" y="7285"/>
                  </a:cubicBezTo>
                  <a:lnTo>
                    <a:pt x="0" y="125600"/>
                  </a:lnTo>
                  <a:cubicBezTo>
                    <a:pt x="0" y="129622"/>
                    <a:pt x="3262" y="132884"/>
                    <a:pt x="7284" y="132884"/>
                  </a:cubicBezTo>
                  <a:lnTo>
                    <a:pt x="232388" y="132884"/>
                  </a:lnTo>
                  <a:cubicBezTo>
                    <a:pt x="236410" y="132884"/>
                    <a:pt x="239672" y="129622"/>
                    <a:pt x="239672" y="125600"/>
                  </a:cubicBezTo>
                  <a:lnTo>
                    <a:pt x="239672" y="7285"/>
                  </a:lnTo>
                  <a:cubicBezTo>
                    <a:pt x="239672" y="3263"/>
                    <a:pt x="236410" y="1"/>
                    <a:pt x="23238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44" name="Google Shape;1844;p45"/>
            <p:cNvSpPr/>
            <p:nvPr/>
          </p:nvSpPr>
          <p:spPr>
            <a:xfrm>
              <a:off x="560923" y="4388144"/>
              <a:ext cx="8015204" cy="363306"/>
            </a:xfrm>
            <a:custGeom>
              <a:avLst/>
              <a:gdLst/>
              <a:ahLst/>
              <a:cxnLst/>
              <a:rect l="l" t="t" r="r" b="b"/>
              <a:pathLst>
                <a:path w="256425" h="11623" extrusionOk="0">
                  <a:moveTo>
                    <a:pt x="0" y="0"/>
                  </a:moveTo>
                  <a:lnTo>
                    <a:pt x="0" y="2724"/>
                  </a:lnTo>
                  <a:cubicBezTo>
                    <a:pt x="0" y="7632"/>
                    <a:pt x="3990" y="11623"/>
                    <a:pt x="8899" y="11623"/>
                  </a:cubicBezTo>
                  <a:lnTo>
                    <a:pt x="247526" y="11623"/>
                  </a:lnTo>
                  <a:cubicBezTo>
                    <a:pt x="252434" y="11623"/>
                    <a:pt x="256425" y="7632"/>
                    <a:pt x="256425" y="2724"/>
                  </a:cubicBezTo>
                  <a:lnTo>
                    <a:pt x="256425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45" name="Google Shape;1845;p45"/>
            <p:cNvSpPr/>
            <p:nvPr/>
          </p:nvSpPr>
          <p:spPr>
            <a:xfrm>
              <a:off x="992495" y="706730"/>
              <a:ext cx="7136212" cy="3507217"/>
            </a:xfrm>
            <a:custGeom>
              <a:avLst/>
              <a:gdLst/>
              <a:ahLst/>
              <a:cxnLst/>
              <a:rect l="l" t="t" r="r" b="b"/>
              <a:pathLst>
                <a:path w="228304" h="112204" extrusionOk="0">
                  <a:moveTo>
                    <a:pt x="1" y="1"/>
                  </a:moveTo>
                  <a:lnTo>
                    <a:pt x="1" y="112203"/>
                  </a:lnTo>
                  <a:lnTo>
                    <a:pt x="228303" y="112203"/>
                  </a:lnTo>
                  <a:lnTo>
                    <a:pt x="228303" y="1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46" name="Google Shape;1846;p45"/>
            <p:cNvSpPr/>
            <p:nvPr/>
          </p:nvSpPr>
          <p:spPr>
            <a:xfrm>
              <a:off x="3345497" y="4388144"/>
              <a:ext cx="2560896" cy="133657"/>
            </a:xfrm>
            <a:custGeom>
              <a:avLst/>
              <a:gdLst/>
              <a:ahLst/>
              <a:cxnLst/>
              <a:rect l="l" t="t" r="r" b="b"/>
              <a:pathLst>
                <a:path w="81929" h="4276" extrusionOk="0">
                  <a:moveTo>
                    <a:pt x="0" y="0"/>
                  </a:moveTo>
                  <a:lnTo>
                    <a:pt x="2692" y="4276"/>
                  </a:lnTo>
                  <a:lnTo>
                    <a:pt x="79426" y="4276"/>
                  </a:lnTo>
                  <a:lnTo>
                    <a:pt x="8192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47" name="Google Shape;1847;p45"/>
            <p:cNvSpPr/>
            <p:nvPr/>
          </p:nvSpPr>
          <p:spPr>
            <a:xfrm>
              <a:off x="964107" y="864597"/>
              <a:ext cx="7179573" cy="3357555"/>
            </a:xfrm>
            <a:custGeom>
              <a:avLst/>
              <a:gdLst/>
              <a:ahLst/>
              <a:cxnLst/>
              <a:rect l="l" t="t" r="r" b="b"/>
              <a:pathLst>
                <a:path w="220892" h="108056" extrusionOk="0">
                  <a:moveTo>
                    <a:pt x="1647" y="1"/>
                  </a:moveTo>
                  <a:cubicBezTo>
                    <a:pt x="728" y="1"/>
                    <a:pt x="0" y="729"/>
                    <a:pt x="0" y="1616"/>
                  </a:cubicBezTo>
                  <a:lnTo>
                    <a:pt x="0" y="106408"/>
                  </a:lnTo>
                  <a:cubicBezTo>
                    <a:pt x="0" y="107327"/>
                    <a:pt x="728" y="108055"/>
                    <a:pt x="1647" y="108055"/>
                  </a:cubicBezTo>
                  <a:lnTo>
                    <a:pt x="219245" y="108055"/>
                  </a:lnTo>
                  <a:cubicBezTo>
                    <a:pt x="220163" y="108055"/>
                    <a:pt x="220892" y="107327"/>
                    <a:pt x="220892" y="106408"/>
                  </a:cubicBezTo>
                  <a:lnTo>
                    <a:pt x="220892" y="1616"/>
                  </a:lnTo>
                  <a:cubicBezTo>
                    <a:pt x="220892" y="729"/>
                    <a:pt x="220163" y="1"/>
                    <a:pt x="219245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Be Vietnam"/>
              </a:endParaRPr>
            </a:p>
          </p:txBody>
        </p:sp>
        <p:sp>
          <p:nvSpPr>
            <p:cNvPr id="1848" name="Google Shape;1848;p45"/>
            <p:cNvSpPr/>
            <p:nvPr/>
          </p:nvSpPr>
          <p:spPr>
            <a:xfrm>
              <a:off x="1086067" y="848169"/>
              <a:ext cx="6903563" cy="3130064"/>
            </a:xfrm>
            <a:custGeom>
              <a:avLst/>
              <a:gdLst/>
              <a:ahLst/>
              <a:cxnLst/>
              <a:rect l="l" t="t" r="r" b="b"/>
              <a:pathLst>
                <a:path w="220861" h="100138" extrusionOk="0">
                  <a:moveTo>
                    <a:pt x="0" y="0"/>
                  </a:moveTo>
                  <a:lnTo>
                    <a:pt x="0" y="100137"/>
                  </a:lnTo>
                  <a:lnTo>
                    <a:pt x="220860" y="100137"/>
                  </a:lnTo>
                  <a:lnTo>
                    <a:pt x="220860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Be Vietnam"/>
              </a:endParaRPr>
            </a:p>
          </p:txBody>
        </p:sp>
        <p:sp>
          <p:nvSpPr>
            <p:cNvPr id="1849" name="Google Shape;1849;p45"/>
            <p:cNvSpPr/>
            <p:nvPr/>
          </p:nvSpPr>
          <p:spPr>
            <a:xfrm>
              <a:off x="1490427" y="910654"/>
              <a:ext cx="91084" cy="91084"/>
            </a:xfrm>
            <a:custGeom>
              <a:avLst/>
              <a:gdLst/>
              <a:ahLst/>
              <a:cxnLst/>
              <a:rect l="l" t="t" r="r" b="b"/>
              <a:pathLst>
                <a:path w="2914" h="2914" extrusionOk="0">
                  <a:moveTo>
                    <a:pt x="1457" y="0"/>
                  </a:moveTo>
                  <a:cubicBezTo>
                    <a:pt x="665" y="0"/>
                    <a:pt x="0" y="634"/>
                    <a:pt x="0" y="1457"/>
                  </a:cubicBezTo>
                  <a:cubicBezTo>
                    <a:pt x="0" y="2249"/>
                    <a:pt x="665" y="2914"/>
                    <a:pt x="1457" y="2914"/>
                  </a:cubicBezTo>
                  <a:cubicBezTo>
                    <a:pt x="2249" y="2914"/>
                    <a:pt x="2914" y="2249"/>
                    <a:pt x="2914" y="1457"/>
                  </a:cubicBezTo>
                  <a:cubicBezTo>
                    <a:pt x="2914" y="634"/>
                    <a:pt x="2249" y="0"/>
                    <a:pt x="1457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50" name="Google Shape;1850;p45"/>
            <p:cNvSpPr/>
            <p:nvPr/>
          </p:nvSpPr>
          <p:spPr>
            <a:xfrm>
              <a:off x="1214236" y="910654"/>
              <a:ext cx="92085" cy="91084"/>
            </a:xfrm>
            <a:custGeom>
              <a:avLst/>
              <a:gdLst/>
              <a:ahLst/>
              <a:cxnLst/>
              <a:rect l="l" t="t" r="r" b="b"/>
              <a:pathLst>
                <a:path w="2946" h="2914" extrusionOk="0">
                  <a:moveTo>
                    <a:pt x="1489" y="0"/>
                  </a:moveTo>
                  <a:cubicBezTo>
                    <a:pt x="666" y="0"/>
                    <a:pt x="1" y="634"/>
                    <a:pt x="1" y="1457"/>
                  </a:cubicBezTo>
                  <a:cubicBezTo>
                    <a:pt x="1" y="2249"/>
                    <a:pt x="666" y="2914"/>
                    <a:pt x="1489" y="2914"/>
                  </a:cubicBezTo>
                  <a:cubicBezTo>
                    <a:pt x="2281" y="2914"/>
                    <a:pt x="2946" y="2249"/>
                    <a:pt x="2946" y="1457"/>
                  </a:cubicBezTo>
                  <a:cubicBezTo>
                    <a:pt x="2946" y="634"/>
                    <a:pt x="2281" y="0"/>
                    <a:pt x="1489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51" name="Google Shape;1851;p45"/>
            <p:cNvSpPr/>
            <p:nvPr/>
          </p:nvSpPr>
          <p:spPr>
            <a:xfrm>
              <a:off x="1346893" y="910654"/>
              <a:ext cx="91084" cy="91084"/>
            </a:xfrm>
            <a:custGeom>
              <a:avLst/>
              <a:gdLst/>
              <a:ahLst/>
              <a:cxnLst/>
              <a:rect l="l" t="t" r="r" b="b"/>
              <a:pathLst>
                <a:path w="2914" h="2914" extrusionOk="0">
                  <a:moveTo>
                    <a:pt x="1457" y="0"/>
                  </a:moveTo>
                  <a:cubicBezTo>
                    <a:pt x="665" y="0"/>
                    <a:pt x="0" y="634"/>
                    <a:pt x="0" y="1457"/>
                  </a:cubicBezTo>
                  <a:cubicBezTo>
                    <a:pt x="0" y="2249"/>
                    <a:pt x="665" y="2914"/>
                    <a:pt x="1457" y="2914"/>
                  </a:cubicBezTo>
                  <a:cubicBezTo>
                    <a:pt x="2280" y="2914"/>
                    <a:pt x="2914" y="2249"/>
                    <a:pt x="2914" y="1457"/>
                  </a:cubicBezTo>
                  <a:cubicBezTo>
                    <a:pt x="2914" y="634"/>
                    <a:pt x="2280" y="0"/>
                    <a:pt x="1457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52" name="Google Shape;1852;p45"/>
            <p:cNvSpPr/>
            <p:nvPr/>
          </p:nvSpPr>
          <p:spPr>
            <a:xfrm>
              <a:off x="823236" y="4383174"/>
              <a:ext cx="7438097" cy="8940"/>
            </a:xfrm>
            <a:custGeom>
              <a:avLst/>
              <a:gdLst/>
              <a:ahLst/>
              <a:cxnLst/>
              <a:rect l="l" t="t" r="r" b="b"/>
              <a:pathLst>
                <a:path w="237962" h="286" extrusionOk="0">
                  <a:moveTo>
                    <a:pt x="138331" y="1"/>
                  </a:moveTo>
                  <a:cubicBezTo>
                    <a:pt x="83322" y="1"/>
                    <a:pt x="0" y="64"/>
                    <a:pt x="0" y="159"/>
                  </a:cubicBezTo>
                  <a:cubicBezTo>
                    <a:pt x="0" y="223"/>
                    <a:pt x="83322" y="286"/>
                    <a:pt x="138331" y="286"/>
                  </a:cubicBezTo>
                  <a:cubicBezTo>
                    <a:pt x="193340" y="286"/>
                    <a:pt x="237962" y="223"/>
                    <a:pt x="237962" y="159"/>
                  </a:cubicBezTo>
                  <a:cubicBezTo>
                    <a:pt x="237962" y="64"/>
                    <a:pt x="193340" y="1"/>
                    <a:pt x="138331" y="1"/>
                  </a:cubicBezTo>
                  <a:close/>
                </a:path>
              </a:pathLst>
            </a:custGeom>
            <a:solidFill>
              <a:srgbClr val="223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</p:grpSp>
      <p:grpSp>
        <p:nvGrpSpPr>
          <p:cNvPr id="1911" name="Google Shape;1911;p45"/>
          <p:cNvGrpSpPr/>
          <p:nvPr/>
        </p:nvGrpSpPr>
        <p:grpSpPr>
          <a:xfrm>
            <a:off x="1857043" y="2838397"/>
            <a:ext cx="420726" cy="17848"/>
            <a:chOff x="1820069" y="2448929"/>
            <a:chExt cx="420726" cy="17848"/>
          </a:xfrm>
        </p:grpSpPr>
        <p:sp>
          <p:nvSpPr>
            <p:cNvPr id="1912" name="Google Shape;1912;p45"/>
            <p:cNvSpPr/>
            <p:nvPr/>
          </p:nvSpPr>
          <p:spPr>
            <a:xfrm>
              <a:off x="1820069" y="2448929"/>
              <a:ext cx="18817" cy="17848"/>
            </a:xfrm>
            <a:custGeom>
              <a:avLst/>
              <a:gdLst/>
              <a:ahLst/>
              <a:cxnLst/>
              <a:rect l="l" t="t" r="r" b="b"/>
              <a:pathLst>
                <a:path w="602" h="571" extrusionOk="0">
                  <a:moveTo>
                    <a:pt x="285" y="1"/>
                  </a:moveTo>
                  <a:cubicBezTo>
                    <a:pt x="127" y="1"/>
                    <a:pt x="0" y="128"/>
                    <a:pt x="0" y="286"/>
                  </a:cubicBezTo>
                  <a:cubicBezTo>
                    <a:pt x="0" y="444"/>
                    <a:pt x="158" y="571"/>
                    <a:pt x="317" y="571"/>
                  </a:cubicBezTo>
                  <a:cubicBezTo>
                    <a:pt x="475" y="571"/>
                    <a:pt x="602" y="444"/>
                    <a:pt x="602" y="286"/>
                  </a:cubicBezTo>
                  <a:cubicBezTo>
                    <a:pt x="602" y="128"/>
                    <a:pt x="475" y="1"/>
                    <a:pt x="317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913" name="Google Shape;1913;p45"/>
            <p:cNvSpPr/>
            <p:nvPr/>
          </p:nvSpPr>
          <p:spPr>
            <a:xfrm>
              <a:off x="1869549" y="2448929"/>
              <a:ext cx="321765" cy="17848"/>
            </a:xfrm>
            <a:custGeom>
              <a:avLst/>
              <a:gdLst/>
              <a:ahLst/>
              <a:cxnLst/>
              <a:rect l="l" t="t" r="r" b="b"/>
              <a:pathLst>
                <a:path w="10294" h="571" extrusionOk="0">
                  <a:moveTo>
                    <a:pt x="286" y="1"/>
                  </a:moveTo>
                  <a:cubicBezTo>
                    <a:pt x="127" y="1"/>
                    <a:pt x="1" y="128"/>
                    <a:pt x="1" y="286"/>
                  </a:cubicBezTo>
                  <a:cubicBezTo>
                    <a:pt x="1" y="444"/>
                    <a:pt x="159" y="571"/>
                    <a:pt x="349" y="571"/>
                  </a:cubicBezTo>
                  <a:cubicBezTo>
                    <a:pt x="507" y="571"/>
                    <a:pt x="634" y="444"/>
                    <a:pt x="634" y="286"/>
                  </a:cubicBezTo>
                  <a:cubicBezTo>
                    <a:pt x="634" y="128"/>
                    <a:pt x="507" y="1"/>
                    <a:pt x="317" y="1"/>
                  </a:cubicBezTo>
                  <a:close/>
                  <a:moveTo>
                    <a:pt x="1901" y="1"/>
                  </a:moveTo>
                  <a:cubicBezTo>
                    <a:pt x="1742" y="1"/>
                    <a:pt x="1616" y="128"/>
                    <a:pt x="1616" y="286"/>
                  </a:cubicBezTo>
                  <a:cubicBezTo>
                    <a:pt x="1616" y="444"/>
                    <a:pt x="1774" y="571"/>
                    <a:pt x="1932" y="571"/>
                  </a:cubicBezTo>
                  <a:cubicBezTo>
                    <a:pt x="2122" y="571"/>
                    <a:pt x="2249" y="444"/>
                    <a:pt x="2249" y="286"/>
                  </a:cubicBezTo>
                  <a:cubicBezTo>
                    <a:pt x="2249" y="128"/>
                    <a:pt x="2091" y="1"/>
                    <a:pt x="1932" y="1"/>
                  </a:cubicBezTo>
                  <a:close/>
                  <a:moveTo>
                    <a:pt x="3516" y="1"/>
                  </a:moveTo>
                  <a:cubicBezTo>
                    <a:pt x="3358" y="1"/>
                    <a:pt x="3231" y="128"/>
                    <a:pt x="3231" y="286"/>
                  </a:cubicBezTo>
                  <a:cubicBezTo>
                    <a:pt x="3231" y="444"/>
                    <a:pt x="3389" y="571"/>
                    <a:pt x="3548" y="571"/>
                  </a:cubicBezTo>
                  <a:cubicBezTo>
                    <a:pt x="3706" y="571"/>
                    <a:pt x="3864" y="444"/>
                    <a:pt x="3864" y="286"/>
                  </a:cubicBezTo>
                  <a:cubicBezTo>
                    <a:pt x="3864" y="128"/>
                    <a:pt x="3706" y="1"/>
                    <a:pt x="3548" y="1"/>
                  </a:cubicBezTo>
                  <a:close/>
                  <a:moveTo>
                    <a:pt x="5131" y="1"/>
                  </a:moveTo>
                  <a:cubicBezTo>
                    <a:pt x="4973" y="1"/>
                    <a:pt x="4846" y="128"/>
                    <a:pt x="4846" y="286"/>
                  </a:cubicBezTo>
                  <a:cubicBezTo>
                    <a:pt x="4846" y="444"/>
                    <a:pt x="5004" y="571"/>
                    <a:pt x="5163" y="571"/>
                  </a:cubicBezTo>
                  <a:cubicBezTo>
                    <a:pt x="5321" y="571"/>
                    <a:pt x="5448" y="444"/>
                    <a:pt x="5448" y="286"/>
                  </a:cubicBezTo>
                  <a:cubicBezTo>
                    <a:pt x="5448" y="128"/>
                    <a:pt x="5321" y="1"/>
                    <a:pt x="5163" y="1"/>
                  </a:cubicBezTo>
                  <a:close/>
                  <a:moveTo>
                    <a:pt x="6746" y="1"/>
                  </a:moveTo>
                  <a:cubicBezTo>
                    <a:pt x="6556" y="1"/>
                    <a:pt x="6461" y="128"/>
                    <a:pt x="6461" y="286"/>
                  </a:cubicBezTo>
                  <a:cubicBezTo>
                    <a:pt x="6461" y="444"/>
                    <a:pt x="6619" y="571"/>
                    <a:pt x="6778" y="571"/>
                  </a:cubicBezTo>
                  <a:cubicBezTo>
                    <a:pt x="6936" y="571"/>
                    <a:pt x="7063" y="444"/>
                    <a:pt x="7063" y="286"/>
                  </a:cubicBezTo>
                  <a:cubicBezTo>
                    <a:pt x="7063" y="128"/>
                    <a:pt x="6936" y="1"/>
                    <a:pt x="6778" y="1"/>
                  </a:cubicBezTo>
                  <a:close/>
                  <a:moveTo>
                    <a:pt x="8330" y="1"/>
                  </a:moveTo>
                  <a:cubicBezTo>
                    <a:pt x="8171" y="1"/>
                    <a:pt x="8076" y="128"/>
                    <a:pt x="8076" y="286"/>
                  </a:cubicBezTo>
                  <a:cubicBezTo>
                    <a:pt x="8076" y="444"/>
                    <a:pt x="8235" y="571"/>
                    <a:pt x="8393" y="571"/>
                  </a:cubicBezTo>
                  <a:cubicBezTo>
                    <a:pt x="8551" y="571"/>
                    <a:pt x="8678" y="444"/>
                    <a:pt x="8678" y="286"/>
                  </a:cubicBezTo>
                  <a:cubicBezTo>
                    <a:pt x="8678" y="128"/>
                    <a:pt x="8551" y="1"/>
                    <a:pt x="8393" y="1"/>
                  </a:cubicBezTo>
                  <a:close/>
                  <a:moveTo>
                    <a:pt x="9945" y="1"/>
                  </a:moveTo>
                  <a:cubicBezTo>
                    <a:pt x="9786" y="1"/>
                    <a:pt x="9691" y="128"/>
                    <a:pt x="9691" y="286"/>
                  </a:cubicBezTo>
                  <a:cubicBezTo>
                    <a:pt x="9691" y="444"/>
                    <a:pt x="9850" y="571"/>
                    <a:pt x="10008" y="571"/>
                  </a:cubicBezTo>
                  <a:cubicBezTo>
                    <a:pt x="10166" y="571"/>
                    <a:pt x="10293" y="444"/>
                    <a:pt x="10293" y="286"/>
                  </a:cubicBezTo>
                  <a:cubicBezTo>
                    <a:pt x="10293" y="128"/>
                    <a:pt x="10166" y="1"/>
                    <a:pt x="10008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914" name="Google Shape;1914;p45"/>
            <p:cNvSpPr/>
            <p:nvPr/>
          </p:nvSpPr>
          <p:spPr>
            <a:xfrm>
              <a:off x="2221946" y="2448929"/>
              <a:ext cx="18848" cy="17848"/>
            </a:xfrm>
            <a:custGeom>
              <a:avLst/>
              <a:gdLst/>
              <a:ahLst/>
              <a:cxnLst/>
              <a:rect l="l" t="t" r="r" b="b"/>
              <a:pathLst>
                <a:path w="603" h="571" extrusionOk="0">
                  <a:moveTo>
                    <a:pt x="286" y="1"/>
                  </a:moveTo>
                  <a:cubicBezTo>
                    <a:pt x="127" y="1"/>
                    <a:pt x="1" y="128"/>
                    <a:pt x="1" y="286"/>
                  </a:cubicBezTo>
                  <a:cubicBezTo>
                    <a:pt x="1" y="444"/>
                    <a:pt x="159" y="571"/>
                    <a:pt x="317" y="571"/>
                  </a:cubicBezTo>
                  <a:cubicBezTo>
                    <a:pt x="476" y="571"/>
                    <a:pt x="602" y="444"/>
                    <a:pt x="602" y="286"/>
                  </a:cubicBezTo>
                  <a:cubicBezTo>
                    <a:pt x="602" y="128"/>
                    <a:pt x="476" y="1"/>
                    <a:pt x="317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</p:grpSp>
      <p:grpSp>
        <p:nvGrpSpPr>
          <p:cNvPr id="1915" name="Google Shape;1915;p45"/>
          <p:cNvGrpSpPr/>
          <p:nvPr/>
        </p:nvGrpSpPr>
        <p:grpSpPr>
          <a:xfrm>
            <a:off x="4843268" y="2838397"/>
            <a:ext cx="420726" cy="17848"/>
            <a:chOff x="5050094" y="2448929"/>
            <a:chExt cx="420726" cy="17848"/>
          </a:xfrm>
        </p:grpSpPr>
        <p:sp>
          <p:nvSpPr>
            <p:cNvPr id="1916" name="Google Shape;1916;p45"/>
            <p:cNvSpPr/>
            <p:nvPr/>
          </p:nvSpPr>
          <p:spPr>
            <a:xfrm>
              <a:off x="5050094" y="2448929"/>
              <a:ext cx="18848" cy="17848"/>
            </a:xfrm>
            <a:custGeom>
              <a:avLst/>
              <a:gdLst/>
              <a:ahLst/>
              <a:cxnLst/>
              <a:rect l="l" t="t" r="r" b="b"/>
              <a:pathLst>
                <a:path w="603" h="571" extrusionOk="0">
                  <a:moveTo>
                    <a:pt x="285" y="1"/>
                  </a:moveTo>
                  <a:cubicBezTo>
                    <a:pt x="127" y="1"/>
                    <a:pt x="0" y="128"/>
                    <a:pt x="0" y="286"/>
                  </a:cubicBezTo>
                  <a:cubicBezTo>
                    <a:pt x="0" y="444"/>
                    <a:pt x="127" y="571"/>
                    <a:pt x="285" y="571"/>
                  </a:cubicBezTo>
                  <a:cubicBezTo>
                    <a:pt x="475" y="571"/>
                    <a:pt x="602" y="444"/>
                    <a:pt x="602" y="286"/>
                  </a:cubicBezTo>
                  <a:cubicBezTo>
                    <a:pt x="602" y="128"/>
                    <a:pt x="475" y="1"/>
                    <a:pt x="317" y="1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917" name="Google Shape;1917;p45"/>
            <p:cNvSpPr/>
            <p:nvPr/>
          </p:nvSpPr>
          <p:spPr>
            <a:xfrm>
              <a:off x="5099574" y="2448929"/>
              <a:ext cx="321765" cy="17848"/>
            </a:xfrm>
            <a:custGeom>
              <a:avLst/>
              <a:gdLst/>
              <a:ahLst/>
              <a:cxnLst/>
              <a:rect l="l" t="t" r="r" b="b"/>
              <a:pathLst>
                <a:path w="10294" h="571" extrusionOk="0">
                  <a:moveTo>
                    <a:pt x="286" y="1"/>
                  </a:moveTo>
                  <a:cubicBezTo>
                    <a:pt x="127" y="1"/>
                    <a:pt x="1" y="128"/>
                    <a:pt x="1" y="286"/>
                  </a:cubicBezTo>
                  <a:cubicBezTo>
                    <a:pt x="1" y="444"/>
                    <a:pt x="159" y="571"/>
                    <a:pt x="317" y="571"/>
                  </a:cubicBezTo>
                  <a:cubicBezTo>
                    <a:pt x="476" y="571"/>
                    <a:pt x="634" y="444"/>
                    <a:pt x="634" y="286"/>
                  </a:cubicBezTo>
                  <a:cubicBezTo>
                    <a:pt x="634" y="128"/>
                    <a:pt x="476" y="1"/>
                    <a:pt x="317" y="1"/>
                  </a:cubicBezTo>
                  <a:close/>
                  <a:moveTo>
                    <a:pt x="1901" y="1"/>
                  </a:moveTo>
                  <a:cubicBezTo>
                    <a:pt x="1743" y="1"/>
                    <a:pt x="1616" y="128"/>
                    <a:pt x="1616" y="286"/>
                  </a:cubicBezTo>
                  <a:cubicBezTo>
                    <a:pt x="1616" y="444"/>
                    <a:pt x="1774" y="571"/>
                    <a:pt x="1933" y="571"/>
                  </a:cubicBezTo>
                  <a:cubicBezTo>
                    <a:pt x="2091" y="571"/>
                    <a:pt x="2218" y="444"/>
                    <a:pt x="2218" y="286"/>
                  </a:cubicBezTo>
                  <a:cubicBezTo>
                    <a:pt x="2218" y="128"/>
                    <a:pt x="2091" y="1"/>
                    <a:pt x="1933" y="1"/>
                  </a:cubicBezTo>
                  <a:close/>
                  <a:moveTo>
                    <a:pt x="3516" y="1"/>
                  </a:moveTo>
                  <a:cubicBezTo>
                    <a:pt x="3358" y="1"/>
                    <a:pt x="3231" y="128"/>
                    <a:pt x="3231" y="286"/>
                  </a:cubicBezTo>
                  <a:cubicBezTo>
                    <a:pt x="3231" y="444"/>
                    <a:pt x="3389" y="571"/>
                    <a:pt x="3548" y="571"/>
                  </a:cubicBezTo>
                  <a:cubicBezTo>
                    <a:pt x="3706" y="571"/>
                    <a:pt x="3833" y="444"/>
                    <a:pt x="3833" y="286"/>
                  </a:cubicBezTo>
                  <a:cubicBezTo>
                    <a:pt x="3833" y="128"/>
                    <a:pt x="3706" y="1"/>
                    <a:pt x="3548" y="1"/>
                  </a:cubicBezTo>
                  <a:close/>
                  <a:moveTo>
                    <a:pt x="5131" y="1"/>
                  </a:moveTo>
                  <a:cubicBezTo>
                    <a:pt x="4941" y="1"/>
                    <a:pt x="4846" y="128"/>
                    <a:pt x="4846" y="286"/>
                  </a:cubicBezTo>
                  <a:cubicBezTo>
                    <a:pt x="4846" y="444"/>
                    <a:pt x="5004" y="571"/>
                    <a:pt x="5163" y="571"/>
                  </a:cubicBezTo>
                  <a:cubicBezTo>
                    <a:pt x="5321" y="571"/>
                    <a:pt x="5448" y="444"/>
                    <a:pt x="5448" y="286"/>
                  </a:cubicBezTo>
                  <a:cubicBezTo>
                    <a:pt x="5448" y="128"/>
                    <a:pt x="5321" y="1"/>
                    <a:pt x="5163" y="1"/>
                  </a:cubicBezTo>
                  <a:close/>
                  <a:moveTo>
                    <a:pt x="6715" y="1"/>
                  </a:moveTo>
                  <a:cubicBezTo>
                    <a:pt x="6556" y="1"/>
                    <a:pt x="6461" y="128"/>
                    <a:pt x="6461" y="286"/>
                  </a:cubicBezTo>
                  <a:cubicBezTo>
                    <a:pt x="6461" y="444"/>
                    <a:pt x="6588" y="571"/>
                    <a:pt x="6778" y="571"/>
                  </a:cubicBezTo>
                  <a:cubicBezTo>
                    <a:pt x="6936" y="571"/>
                    <a:pt x="7063" y="444"/>
                    <a:pt x="7063" y="286"/>
                  </a:cubicBezTo>
                  <a:cubicBezTo>
                    <a:pt x="7063" y="128"/>
                    <a:pt x="6936" y="1"/>
                    <a:pt x="6778" y="1"/>
                  </a:cubicBezTo>
                  <a:close/>
                  <a:moveTo>
                    <a:pt x="8330" y="1"/>
                  </a:moveTo>
                  <a:cubicBezTo>
                    <a:pt x="8171" y="1"/>
                    <a:pt x="8045" y="128"/>
                    <a:pt x="8045" y="286"/>
                  </a:cubicBezTo>
                  <a:cubicBezTo>
                    <a:pt x="8045" y="444"/>
                    <a:pt x="8203" y="571"/>
                    <a:pt x="8361" y="571"/>
                  </a:cubicBezTo>
                  <a:cubicBezTo>
                    <a:pt x="8551" y="571"/>
                    <a:pt x="8678" y="444"/>
                    <a:pt x="8678" y="286"/>
                  </a:cubicBezTo>
                  <a:cubicBezTo>
                    <a:pt x="8678" y="128"/>
                    <a:pt x="8551" y="1"/>
                    <a:pt x="8361" y="1"/>
                  </a:cubicBezTo>
                  <a:close/>
                  <a:moveTo>
                    <a:pt x="9945" y="1"/>
                  </a:moveTo>
                  <a:cubicBezTo>
                    <a:pt x="9787" y="1"/>
                    <a:pt x="9660" y="128"/>
                    <a:pt x="9660" y="286"/>
                  </a:cubicBezTo>
                  <a:cubicBezTo>
                    <a:pt x="9660" y="444"/>
                    <a:pt x="9818" y="571"/>
                    <a:pt x="9977" y="571"/>
                  </a:cubicBezTo>
                  <a:cubicBezTo>
                    <a:pt x="10167" y="571"/>
                    <a:pt x="10293" y="444"/>
                    <a:pt x="10293" y="286"/>
                  </a:cubicBezTo>
                  <a:cubicBezTo>
                    <a:pt x="10293" y="128"/>
                    <a:pt x="10135" y="1"/>
                    <a:pt x="9977" y="1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918" name="Google Shape;1918;p45"/>
            <p:cNvSpPr/>
            <p:nvPr/>
          </p:nvSpPr>
          <p:spPr>
            <a:xfrm>
              <a:off x="5451971" y="2448929"/>
              <a:ext cx="18848" cy="17848"/>
            </a:xfrm>
            <a:custGeom>
              <a:avLst/>
              <a:gdLst/>
              <a:ahLst/>
              <a:cxnLst/>
              <a:rect l="l" t="t" r="r" b="b"/>
              <a:pathLst>
                <a:path w="603" h="571" extrusionOk="0">
                  <a:moveTo>
                    <a:pt x="286" y="1"/>
                  </a:moveTo>
                  <a:cubicBezTo>
                    <a:pt x="128" y="1"/>
                    <a:pt x="1" y="128"/>
                    <a:pt x="1" y="286"/>
                  </a:cubicBezTo>
                  <a:cubicBezTo>
                    <a:pt x="1" y="444"/>
                    <a:pt x="128" y="571"/>
                    <a:pt x="318" y="571"/>
                  </a:cubicBezTo>
                  <a:cubicBezTo>
                    <a:pt x="476" y="571"/>
                    <a:pt x="603" y="444"/>
                    <a:pt x="603" y="286"/>
                  </a:cubicBezTo>
                  <a:cubicBezTo>
                    <a:pt x="603" y="128"/>
                    <a:pt x="476" y="1"/>
                    <a:pt x="318" y="1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</p:grpSp>
      <p:grpSp>
        <p:nvGrpSpPr>
          <p:cNvPr id="1919" name="Google Shape;1919;p45"/>
          <p:cNvGrpSpPr/>
          <p:nvPr/>
        </p:nvGrpSpPr>
        <p:grpSpPr>
          <a:xfrm>
            <a:off x="3349642" y="2838397"/>
            <a:ext cx="421726" cy="17848"/>
            <a:chOff x="3434581" y="2448929"/>
            <a:chExt cx="421726" cy="17848"/>
          </a:xfrm>
        </p:grpSpPr>
        <p:sp>
          <p:nvSpPr>
            <p:cNvPr id="1920" name="Google Shape;1920;p45"/>
            <p:cNvSpPr/>
            <p:nvPr/>
          </p:nvSpPr>
          <p:spPr>
            <a:xfrm>
              <a:off x="3434581" y="2448929"/>
              <a:ext cx="19817" cy="17848"/>
            </a:xfrm>
            <a:custGeom>
              <a:avLst/>
              <a:gdLst/>
              <a:ahLst/>
              <a:cxnLst/>
              <a:rect l="l" t="t" r="r" b="b"/>
              <a:pathLst>
                <a:path w="634" h="571" extrusionOk="0">
                  <a:moveTo>
                    <a:pt x="317" y="1"/>
                  </a:moveTo>
                  <a:cubicBezTo>
                    <a:pt x="127" y="1"/>
                    <a:pt x="0" y="128"/>
                    <a:pt x="0" y="286"/>
                  </a:cubicBezTo>
                  <a:cubicBezTo>
                    <a:pt x="0" y="444"/>
                    <a:pt x="159" y="571"/>
                    <a:pt x="317" y="571"/>
                  </a:cubicBezTo>
                  <a:cubicBezTo>
                    <a:pt x="475" y="571"/>
                    <a:pt x="634" y="444"/>
                    <a:pt x="634" y="286"/>
                  </a:cubicBezTo>
                  <a:cubicBezTo>
                    <a:pt x="634" y="128"/>
                    <a:pt x="475" y="1"/>
                    <a:pt x="317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921" name="Google Shape;1921;p45"/>
            <p:cNvSpPr/>
            <p:nvPr/>
          </p:nvSpPr>
          <p:spPr>
            <a:xfrm>
              <a:off x="3485062" y="2448929"/>
              <a:ext cx="320764" cy="17848"/>
            </a:xfrm>
            <a:custGeom>
              <a:avLst/>
              <a:gdLst/>
              <a:ahLst/>
              <a:cxnLst/>
              <a:rect l="l" t="t" r="r" b="b"/>
              <a:pathLst>
                <a:path w="10262" h="571" extrusionOk="0">
                  <a:moveTo>
                    <a:pt x="286" y="1"/>
                  </a:moveTo>
                  <a:cubicBezTo>
                    <a:pt x="127" y="1"/>
                    <a:pt x="1" y="128"/>
                    <a:pt x="1" y="286"/>
                  </a:cubicBezTo>
                  <a:cubicBezTo>
                    <a:pt x="1" y="444"/>
                    <a:pt x="159" y="571"/>
                    <a:pt x="317" y="571"/>
                  </a:cubicBezTo>
                  <a:cubicBezTo>
                    <a:pt x="476" y="571"/>
                    <a:pt x="602" y="444"/>
                    <a:pt x="602" y="286"/>
                  </a:cubicBezTo>
                  <a:cubicBezTo>
                    <a:pt x="602" y="128"/>
                    <a:pt x="476" y="1"/>
                    <a:pt x="317" y="1"/>
                  </a:cubicBezTo>
                  <a:close/>
                  <a:moveTo>
                    <a:pt x="1901" y="1"/>
                  </a:moveTo>
                  <a:cubicBezTo>
                    <a:pt x="1711" y="1"/>
                    <a:pt x="1616" y="128"/>
                    <a:pt x="1616" y="286"/>
                  </a:cubicBezTo>
                  <a:cubicBezTo>
                    <a:pt x="1616" y="444"/>
                    <a:pt x="1774" y="571"/>
                    <a:pt x="1932" y="571"/>
                  </a:cubicBezTo>
                  <a:cubicBezTo>
                    <a:pt x="2091" y="571"/>
                    <a:pt x="2217" y="444"/>
                    <a:pt x="2217" y="286"/>
                  </a:cubicBezTo>
                  <a:cubicBezTo>
                    <a:pt x="2217" y="128"/>
                    <a:pt x="2091" y="1"/>
                    <a:pt x="1932" y="1"/>
                  </a:cubicBezTo>
                  <a:close/>
                  <a:moveTo>
                    <a:pt x="3484" y="1"/>
                  </a:moveTo>
                  <a:cubicBezTo>
                    <a:pt x="3326" y="1"/>
                    <a:pt x="3231" y="128"/>
                    <a:pt x="3231" y="286"/>
                  </a:cubicBezTo>
                  <a:cubicBezTo>
                    <a:pt x="3231" y="444"/>
                    <a:pt x="3357" y="571"/>
                    <a:pt x="3547" y="571"/>
                  </a:cubicBezTo>
                  <a:cubicBezTo>
                    <a:pt x="3706" y="571"/>
                    <a:pt x="3832" y="444"/>
                    <a:pt x="3832" y="286"/>
                  </a:cubicBezTo>
                  <a:cubicBezTo>
                    <a:pt x="3832" y="128"/>
                    <a:pt x="3706" y="1"/>
                    <a:pt x="3547" y="1"/>
                  </a:cubicBezTo>
                  <a:close/>
                  <a:moveTo>
                    <a:pt x="5099" y="1"/>
                  </a:moveTo>
                  <a:cubicBezTo>
                    <a:pt x="4941" y="1"/>
                    <a:pt x="4814" y="128"/>
                    <a:pt x="4814" y="286"/>
                  </a:cubicBezTo>
                  <a:cubicBezTo>
                    <a:pt x="4814" y="444"/>
                    <a:pt x="4973" y="571"/>
                    <a:pt x="5131" y="571"/>
                  </a:cubicBezTo>
                  <a:cubicBezTo>
                    <a:pt x="5321" y="571"/>
                    <a:pt x="5448" y="444"/>
                    <a:pt x="5448" y="286"/>
                  </a:cubicBezTo>
                  <a:cubicBezTo>
                    <a:pt x="5448" y="128"/>
                    <a:pt x="5321" y="1"/>
                    <a:pt x="5131" y="1"/>
                  </a:cubicBezTo>
                  <a:close/>
                  <a:moveTo>
                    <a:pt x="6714" y="1"/>
                  </a:moveTo>
                  <a:cubicBezTo>
                    <a:pt x="6556" y="1"/>
                    <a:pt x="6429" y="128"/>
                    <a:pt x="6429" y="286"/>
                  </a:cubicBezTo>
                  <a:cubicBezTo>
                    <a:pt x="6429" y="444"/>
                    <a:pt x="6588" y="571"/>
                    <a:pt x="6746" y="571"/>
                  </a:cubicBezTo>
                  <a:cubicBezTo>
                    <a:pt x="6904" y="571"/>
                    <a:pt x="7063" y="444"/>
                    <a:pt x="7063" y="286"/>
                  </a:cubicBezTo>
                  <a:cubicBezTo>
                    <a:pt x="7063" y="128"/>
                    <a:pt x="6904" y="1"/>
                    <a:pt x="6746" y="1"/>
                  </a:cubicBezTo>
                  <a:close/>
                  <a:moveTo>
                    <a:pt x="8329" y="1"/>
                  </a:moveTo>
                  <a:cubicBezTo>
                    <a:pt x="8171" y="1"/>
                    <a:pt x="8044" y="128"/>
                    <a:pt x="8044" y="286"/>
                  </a:cubicBezTo>
                  <a:cubicBezTo>
                    <a:pt x="8044" y="444"/>
                    <a:pt x="8203" y="571"/>
                    <a:pt x="8361" y="571"/>
                  </a:cubicBezTo>
                  <a:cubicBezTo>
                    <a:pt x="8519" y="571"/>
                    <a:pt x="8678" y="444"/>
                    <a:pt x="8678" y="286"/>
                  </a:cubicBezTo>
                  <a:cubicBezTo>
                    <a:pt x="8678" y="128"/>
                    <a:pt x="8519" y="1"/>
                    <a:pt x="8361" y="1"/>
                  </a:cubicBezTo>
                  <a:close/>
                  <a:moveTo>
                    <a:pt x="9945" y="1"/>
                  </a:moveTo>
                  <a:cubicBezTo>
                    <a:pt x="9786" y="1"/>
                    <a:pt x="9660" y="128"/>
                    <a:pt x="9660" y="286"/>
                  </a:cubicBezTo>
                  <a:cubicBezTo>
                    <a:pt x="9660" y="444"/>
                    <a:pt x="9818" y="571"/>
                    <a:pt x="9976" y="571"/>
                  </a:cubicBezTo>
                  <a:cubicBezTo>
                    <a:pt x="10135" y="571"/>
                    <a:pt x="10261" y="444"/>
                    <a:pt x="10261" y="286"/>
                  </a:cubicBezTo>
                  <a:cubicBezTo>
                    <a:pt x="10261" y="128"/>
                    <a:pt x="10135" y="1"/>
                    <a:pt x="9976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922" name="Google Shape;1922;p45"/>
            <p:cNvSpPr/>
            <p:nvPr/>
          </p:nvSpPr>
          <p:spPr>
            <a:xfrm>
              <a:off x="3837459" y="2448929"/>
              <a:ext cx="18848" cy="17848"/>
            </a:xfrm>
            <a:custGeom>
              <a:avLst/>
              <a:gdLst/>
              <a:ahLst/>
              <a:cxnLst/>
              <a:rect l="l" t="t" r="r" b="b"/>
              <a:pathLst>
                <a:path w="603" h="571" extrusionOk="0">
                  <a:moveTo>
                    <a:pt x="286" y="1"/>
                  </a:moveTo>
                  <a:cubicBezTo>
                    <a:pt x="96" y="1"/>
                    <a:pt x="1" y="128"/>
                    <a:pt x="1" y="286"/>
                  </a:cubicBezTo>
                  <a:cubicBezTo>
                    <a:pt x="1" y="444"/>
                    <a:pt x="127" y="571"/>
                    <a:pt x="286" y="571"/>
                  </a:cubicBezTo>
                  <a:cubicBezTo>
                    <a:pt x="444" y="571"/>
                    <a:pt x="602" y="444"/>
                    <a:pt x="602" y="286"/>
                  </a:cubicBezTo>
                  <a:cubicBezTo>
                    <a:pt x="602" y="128"/>
                    <a:pt x="444" y="1"/>
                    <a:pt x="286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</p:grpSp>
      <p:grpSp>
        <p:nvGrpSpPr>
          <p:cNvPr id="1924" name="Google Shape;1924;p45"/>
          <p:cNvGrpSpPr/>
          <p:nvPr/>
        </p:nvGrpSpPr>
        <p:grpSpPr>
          <a:xfrm>
            <a:off x="6286787" y="2547199"/>
            <a:ext cx="3057036" cy="2366980"/>
            <a:chOff x="74312" y="214924"/>
            <a:chExt cx="3057036" cy="2366980"/>
          </a:xfrm>
        </p:grpSpPr>
        <p:sp>
          <p:nvSpPr>
            <p:cNvPr id="1926" name="Google Shape;1926;p45"/>
            <p:cNvSpPr/>
            <p:nvPr/>
          </p:nvSpPr>
          <p:spPr>
            <a:xfrm>
              <a:off x="1182631" y="757237"/>
              <a:ext cx="103236" cy="103236"/>
            </a:xfrm>
            <a:custGeom>
              <a:avLst/>
              <a:gdLst/>
              <a:ahLst/>
              <a:cxnLst/>
              <a:rect l="l" t="t" r="r" b="b"/>
              <a:pathLst>
                <a:path w="3453" h="3453" extrusionOk="0">
                  <a:moveTo>
                    <a:pt x="1742" y="697"/>
                  </a:moveTo>
                  <a:cubicBezTo>
                    <a:pt x="2312" y="697"/>
                    <a:pt x="2756" y="1172"/>
                    <a:pt x="2756" y="1742"/>
                  </a:cubicBezTo>
                  <a:cubicBezTo>
                    <a:pt x="2756" y="2312"/>
                    <a:pt x="2312" y="2787"/>
                    <a:pt x="1742" y="2787"/>
                  </a:cubicBezTo>
                  <a:cubicBezTo>
                    <a:pt x="1141" y="2787"/>
                    <a:pt x="697" y="2312"/>
                    <a:pt x="697" y="1742"/>
                  </a:cubicBezTo>
                  <a:cubicBezTo>
                    <a:pt x="697" y="1172"/>
                    <a:pt x="1141" y="697"/>
                    <a:pt x="1742" y="697"/>
                  </a:cubicBezTo>
                  <a:close/>
                  <a:moveTo>
                    <a:pt x="1742" y="0"/>
                  </a:moveTo>
                  <a:cubicBezTo>
                    <a:pt x="792" y="0"/>
                    <a:pt x="1" y="792"/>
                    <a:pt x="1" y="1742"/>
                  </a:cubicBezTo>
                  <a:cubicBezTo>
                    <a:pt x="1" y="2692"/>
                    <a:pt x="792" y="3452"/>
                    <a:pt x="1742" y="3452"/>
                  </a:cubicBezTo>
                  <a:cubicBezTo>
                    <a:pt x="2692" y="3452"/>
                    <a:pt x="3453" y="2692"/>
                    <a:pt x="3453" y="1742"/>
                  </a:cubicBezTo>
                  <a:cubicBezTo>
                    <a:pt x="3453" y="792"/>
                    <a:pt x="2692" y="0"/>
                    <a:pt x="1742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927" name="Google Shape;1927;p45"/>
            <p:cNvSpPr/>
            <p:nvPr/>
          </p:nvSpPr>
          <p:spPr>
            <a:xfrm>
              <a:off x="297780" y="2153924"/>
              <a:ext cx="103206" cy="103236"/>
            </a:xfrm>
            <a:custGeom>
              <a:avLst/>
              <a:gdLst/>
              <a:ahLst/>
              <a:cxnLst/>
              <a:rect l="l" t="t" r="r" b="b"/>
              <a:pathLst>
                <a:path w="3452" h="3453" extrusionOk="0">
                  <a:moveTo>
                    <a:pt x="1742" y="697"/>
                  </a:moveTo>
                  <a:cubicBezTo>
                    <a:pt x="2312" y="697"/>
                    <a:pt x="2787" y="1172"/>
                    <a:pt x="2787" y="1742"/>
                  </a:cubicBezTo>
                  <a:cubicBezTo>
                    <a:pt x="2787" y="2312"/>
                    <a:pt x="2312" y="2787"/>
                    <a:pt x="1742" y="2787"/>
                  </a:cubicBezTo>
                  <a:cubicBezTo>
                    <a:pt x="1172" y="2787"/>
                    <a:pt x="697" y="2312"/>
                    <a:pt x="697" y="1742"/>
                  </a:cubicBezTo>
                  <a:cubicBezTo>
                    <a:pt x="697" y="1172"/>
                    <a:pt x="1172" y="697"/>
                    <a:pt x="1742" y="697"/>
                  </a:cubicBezTo>
                  <a:close/>
                  <a:moveTo>
                    <a:pt x="1742" y="1"/>
                  </a:moveTo>
                  <a:cubicBezTo>
                    <a:pt x="792" y="1"/>
                    <a:pt x="0" y="792"/>
                    <a:pt x="0" y="1742"/>
                  </a:cubicBezTo>
                  <a:cubicBezTo>
                    <a:pt x="0" y="2692"/>
                    <a:pt x="792" y="3452"/>
                    <a:pt x="1742" y="3452"/>
                  </a:cubicBezTo>
                  <a:cubicBezTo>
                    <a:pt x="2692" y="3452"/>
                    <a:pt x="3452" y="2692"/>
                    <a:pt x="3452" y="1742"/>
                  </a:cubicBezTo>
                  <a:cubicBezTo>
                    <a:pt x="3452" y="792"/>
                    <a:pt x="2692" y="1"/>
                    <a:pt x="1742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928" name="Google Shape;1928;p45"/>
            <p:cNvSpPr/>
            <p:nvPr/>
          </p:nvSpPr>
          <p:spPr>
            <a:xfrm>
              <a:off x="393396" y="214924"/>
              <a:ext cx="103236" cy="102309"/>
            </a:xfrm>
            <a:custGeom>
              <a:avLst/>
              <a:gdLst/>
              <a:ahLst/>
              <a:cxnLst/>
              <a:rect l="l" t="t" r="r" b="b"/>
              <a:pathLst>
                <a:path w="3453" h="3422" extrusionOk="0">
                  <a:moveTo>
                    <a:pt x="1711" y="666"/>
                  </a:moveTo>
                  <a:cubicBezTo>
                    <a:pt x="2281" y="666"/>
                    <a:pt x="2756" y="1141"/>
                    <a:pt x="2756" y="1711"/>
                  </a:cubicBezTo>
                  <a:cubicBezTo>
                    <a:pt x="2756" y="2281"/>
                    <a:pt x="2281" y="2756"/>
                    <a:pt x="1711" y="2756"/>
                  </a:cubicBezTo>
                  <a:cubicBezTo>
                    <a:pt x="1141" y="2756"/>
                    <a:pt x="666" y="2281"/>
                    <a:pt x="666" y="1711"/>
                  </a:cubicBezTo>
                  <a:cubicBezTo>
                    <a:pt x="666" y="1141"/>
                    <a:pt x="1141" y="666"/>
                    <a:pt x="1711" y="666"/>
                  </a:cubicBezTo>
                  <a:close/>
                  <a:moveTo>
                    <a:pt x="1711" y="1"/>
                  </a:moveTo>
                  <a:cubicBezTo>
                    <a:pt x="761" y="1"/>
                    <a:pt x="1" y="761"/>
                    <a:pt x="1" y="1711"/>
                  </a:cubicBezTo>
                  <a:cubicBezTo>
                    <a:pt x="1" y="2661"/>
                    <a:pt x="761" y="3421"/>
                    <a:pt x="1711" y="3421"/>
                  </a:cubicBezTo>
                  <a:cubicBezTo>
                    <a:pt x="2661" y="3421"/>
                    <a:pt x="3453" y="2661"/>
                    <a:pt x="3453" y="1711"/>
                  </a:cubicBezTo>
                  <a:cubicBezTo>
                    <a:pt x="3453" y="761"/>
                    <a:pt x="2661" y="1"/>
                    <a:pt x="1711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929" name="Google Shape;1929;p45"/>
            <p:cNvSpPr/>
            <p:nvPr/>
          </p:nvSpPr>
          <p:spPr>
            <a:xfrm>
              <a:off x="3027155" y="494002"/>
              <a:ext cx="104193" cy="104193"/>
            </a:xfrm>
            <a:custGeom>
              <a:avLst/>
              <a:gdLst/>
              <a:ahLst/>
              <a:cxnLst/>
              <a:rect l="l" t="t" r="r" b="b"/>
              <a:pathLst>
                <a:path w="3485" h="3485" extrusionOk="0">
                  <a:moveTo>
                    <a:pt x="1743" y="0"/>
                  </a:moveTo>
                  <a:cubicBezTo>
                    <a:pt x="1458" y="0"/>
                    <a:pt x="1236" y="222"/>
                    <a:pt x="1236" y="507"/>
                  </a:cubicBezTo>
                  <a:lnTo>
                    <a:pt x="1236" y="1236"/>
                  </a:lnTo>
                  <a:lnTo>
                    <a:pt x="508" y="1236"/>
                  </a:lnTo>
                  <a:cubicBezTo>
                    <a:pt x="223" y="1236"/>
                    <a:pt x="1" y="1457"/>
                    <a:pt x="1" y="1742"/>
                  </a:cubicBezTo>
                  <a:cubicBezTo>
                    <a:pt x="1" y="2027"/>
                    <a:pt x="223" y="2249"/>
                    <a:pt x="508" y="2249"/>
                  </a:cubicBezTo>
                  <a:lnTo>
                    <a:pt x="1236" y="2249"/>
                  </a:lnTo>
                  <a:lnTo>
                    <a:pt x="1236" y="2977"/>
                  </a:lnTo>
                  <a:cubicBezTo>
                    <a:pt x="1236" y="3262"/>
                    <a:pt x="1458" y="3484"/>
                    <a:pt x="1743" y="3484"/>
                  </a:cubicBezTo>
                  <a:cubicBezTo>
                    <a:pt x="2028" y="3484"/>
                    <a:pt x="2249" y="3262"/>
                    <a:pt x="2249" y="2977"/>
                  </a:cubicBezTo>
                  <a:lnTo>
                    <a:pt x="2249" y="2249"/>
                  </a:lnTo>
                  <a:lnTo>
                    <a:pt x="2978" y="2249"/>
                  </a:lnTo>
                  <a:cubicBezTo>
                    <a:pt x="3263" y="2249"/>
                    <a:pt x="3485" y="2027"/>
                    <a:pt x="3485" y="1742"/>
                  </a:cubicBezTo>
                  <a:cubicBezTo>
                    <a:pt x="3485" y="1457"/>
                    <a:pt x="3263" y="1236"/>
                    <a:pt x="2978" y="1236"/>
                  </a:cubicBezTo>
                  <a:lnTo>
                    <a:pt x="2249" y="1236"/>
                  </a:lnTo>
                  <a:lnTo>
                    <a:pt x="2249" y="507"/>
                  </a:lnTo>
                  <a:cubicBezTo>
                    <a:pt x="2249" y="222"/>
                    <a:pt x="2028" y="0"/>
                    <a:pt x="1743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930" name="Google Shape;1930;p45"/>
            <p:cNvSpPr/>
            <p:nvPr/>
          </p:nvSpPr>
          <p:spPr>
            <a:xfrm>
              <a:off x="1591685" y="2477711"/>
              <a:ext cx="104193" cy="104193"/>
            </a:xfrm>
            <a:custGeom>
              <a:avLst/>
              <a:gdLst/>
              <a:ahLst/>
              <a:cxnLst/>
              <a:rect l="l" t="t" r="r" b="b"/>
              <a:pathLst>
                <a:path w="3485" h="3485" extrusionOk="0">
                  <a:moveTo>
                    <a:pt x="1742" y="1"/>
                  </a:moveTo>
                  <a:cubicBezTo>
                    <a:pt x="1457" y="1"/>
                    <a:pt x="1236" y="222"/>
                    <a:pt x="1236" y="507"/>
                  </a:cubicBezTo>
                  <a:lnTo>
                    <a:pt x="1236" y="1236"/>
                  </a:lnTo>
                  <a:lnTo>
                    <a:pt x="507" y="1236"/>
                  </a:lnTo>
                  <a:cubicBezTo>
                    <a:pt x="222" y="1236"/>
                    <a:pt x="1" y="1458"/>
                    <a:pt x="1" y="1743"/>
                  </a:cubicBezTo>
                  <a:cubicBezTo>
                    <a:pt x="1" y="2028"/>
                    <a:pt x="222" y="2249"/>
                    <a:pt x="507" y="2249"/>
                  </a:cubicBezTo>
                  <a:lnTo>
                    <a:pt x="1236" y="2249"/>
                  </a:lnTo>
                  <a:lnTo>
                    <a:pt x="1236" y="2978"/>
                  </a:lnTo>
                  <a:cubicBezTo>
                    <a:pt x="1236" y="3263"/>
                    <a:pt x="1457" y="3484"/>
                    <a:pt x="1742" y="3484"/>
                  </a:cubicBezTo>
                  <a:cubicBezTo>
                    <a:pt x="2027" y="3484"/>
                    <a:pt x="2249" y="3263"/>
                    <a:pt x="2249" y="2978"/>
                  </a:cubicBezTo>
                  <a:lnTo>
                    <a:pt x="2249" y="2249"/>
                  </a:lnTo>
                  <a:lnTo>
                    <a:pt x="2978" y="2249"/>
                  </a:lnTo>
                  <a:cubicBezTo>
                    <a:pt x="3263" y="2249"/>
                    <a:pt x="3484" y="2028"/>
                    <a:pt x="3484" y="1743"/>
                  </a:cubicBezTo>
                  <a:cubicBezTo>
                    <a:pt x="3484" y="1458"/>
                    <a:pt x="3263" y="1236"/>
                    <a:pt x="2978" y="1236"/>
                  </a:cubicBezTo>
                  <a:lnTo>
                    <a:pt x="2249" y="1236"/>
                  </a:lnTo>
                  <a:lnTo>
                    <a:pt x="2249" y="507"/>
                  </a:lnTo>
                  <a:cubicBezTo>
                    <a:pt x="2249" y="222"/>
                    <a:pt x="2027" y="1"/>
                    <a:pt x="1742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931" name="Google Shape;1931;p45"/>
            <p:cNvSpPr/>
            <p:nvPr/>
          </p:nvSpPr>
          <p:spPr>
            <a:xfrm>
              <a:off x="845995" y="1126553"/>
              <a:ext cx="104193" cy="104193"/>
            </a:xfrm>
            <a:custGeom>
              <a:avLst/>
              <a:gdLst/>
              <a:ahLst/>
              <a:cxnLst/>
              <a:rect l="l" t="t" r="r" b="b"/>
              <a:pathLst>
                <a:path w="3485" h="3485" extrusionOk="0">
                  <a:moveTo>
                    <a:pt x="1743" y="1"/>
                  </a:moveTo>
                  <a:cubicBezTo>
                    <a:pt x="1458" y="1"/>
                    <a:pt x="1236" y="223"/>
                    <a:pt x="1236" y="508"/>
                  </a:cubicBezTo>
                  <a:lnTo>
                    <a:pt x="1236" y="1236"/>
                  </a:lnTo>
                  <a:lnTo>
                    <a:pt x="507" y="1236"/>
                  </a:lnTo>
                  <a:cubicBezTo>
                    <a:pt x="222" y="1236"/>
                    <a:pt x="1" y="1458"/>
                    <a:pt x="1" y="1743"/>
                  </a:cubicBezTo>
                  <a:cubicBezTo>
                    <a:pt x="1" y="2028"/>
                    <a:pt x="222" y="2249"/>
                    <a:pt x="507" y="2249"/>
                  </a:cubicBezTo>
                  <a:lnTo>
                    <a:pt x="1236" y="2249"/>
                  </a:lnTo>
                  <a:lnTo>
                    <a:pt x="1236" y="2978"/>
                  </a:lnTo>
                  <a:cubicBezTo>
                    <a:pt x="1236" y="3263"/>
                    <a:pt x="1458" y="3485"/>
                    <a:pt x="1743" y="3485"/>
                  </a:cubicBezTo>
                  <a:cubicBezTo>
                    <a:pt x="2028" y="3485"/>
                    <a:pt x="2249" y="3263"/>
                    <a:pt x="2249" y="2978"/>
                  </a:cubicBezTo>
                  <a:lnTo>
                    <a:pt x="2249" y="2249"/>
                  </a:lnTo>
                  <a:lnTo>
                    <a:pt x="2978" y="2249"/>
                  </a:lnTo>
                  <a:cubicBezTo>
                    <a:pt x="3263" y="2249"/>
                    <a:pt x="3484" y="2028"/>
                    <a:pt x="3484" y="1743"/>
                  </a:cubicBezTo>
                  <a:cubicBezTo>
                    <a:pt x="3484" y="1458"/>
                    <a:pt x="3263" y="1236"/>
                    <a:pt x="2978" y="1236"/>
                  </a:cubicBezTo>
                  <a:lnTo>
                    <a:pt x="2249" y="1236"/>
                  </a:lnTo>
                  <a:lnTo>
                    <a:pt x="2249" y="508"/>
                  </a:lnTo>
                  <a:cubicBezTo>
                    <a:pt x="2249" y="223"/>
                    <a:pt x="2028" y="1"/>
                    <a:pt x="1743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932" name="Google Shape;1932;p45"/>
            <p:cNvSpPr/>
            <p:nvPr/>
          </p:nvSpPr>
          <p:spPr>
            <a:xfrm>
              <a:off x="74312" y="1338656"/>
              <a:ext cx="105120" cy="105120"/>
            </a:xfrm>
            <a:custGeom>
              <a:avLst/>
              <a:gdLst/>
              <a:ahLst/>
              <a:cxnLst/>
              <a:rect l="l" t="t" r="r" b="b"/>
              <a:pathLst>
                <a:path w="3516" h="3516" extrusionOk="0">
                  <a:moveTo>
                    <a:pt x="1742" y="1"/>
                  </a:moveTo>
                  <a:cubicBezTo>
                    <a:pt x="1489" y="1"/>
                    <a:pt x="1235" y="254"/>
                    <a:pt x="1235" y="539"/>
                  </a:cubicBezTo>
                  <a:lnTo>
                    <a:pt x="1235" y="1236"/>
                  </a:lnTo>
                  <a:lnTo>
                    <a:pt x="507" y="1236"/>
                  </a:lnTo>
                  <a:cubicBezTo>
                    <a:pt x="254" y="1236"/>
                    <a:pt x="0" y="1489"/>
                    <a:pt x="0" y="1774"/>
                  </a:cubicBezTo>
                  <a:cubicBezTo>
                    <a:pt x="0" y="2027"/>
                    <a:pt x="254" y="2281"/>
                    <a:pt x="507" y="2281"/>
                  </a:cubicBezTo>
                  <a:lnTo>
                    <a:pt x="1235" y="2281"/>
                  </a:lnTo>
                  <a:lnTo>
                    <a:pt x="1235" y="3009"/>
                  </a:lnTo>
                  <a:cubicBezTo>
                    <a:pt x="1235" y="3263"/>
                    <a:pt x="1489" y="3516"/>
                    <a:pt x="1742" y="3516"/>
                  </a:cubicBezTo>
                  <a:cubicBezTo>
                    <a:pt x="2027" y="3516"/>
                    <a:pt x="2280" y="3263"/>
                    <a:pt x="2280" y="3009"/>
                  </a:cubicBezTo>
                  <a:lnTo>
                    <a:pt x="2280" y="2281"/>
                  </a:lnTo>
                  <a:lnTo>
                    <a:pt x="2977" y="2281"/>
                  </a:lnTo>
                  <a:cubicBezTo>
                    <a:pt x="3262" y="2281"/>
                    <a:pt x="3515" y="2027"/>
                    <a:pt x="3515" y="1774"/>
                  </a:cubicBezTo>
                  <a:cubicBezTo>
                    <a:pt x="3515" y="1489"/>
                    <a:pt x="3262" y="1236"/>
                    <a:pt x="2977" y="1236"/>
                  </a:cubicBezTo>
                  <a:lnTo>
                    <a:pt x="2280" y="1236"/>
                  </a:lnTo>
                  <a:lnTo>
                    <a:pt x="2280" y="539"/>
                  </a:lnTo>
                  <a:cubicBezTo>
                    <a:pt x="2280" y="254"/>
                    <a:pt x="2027" y="1"/>
                    <a:pt x="1742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933" name="Google Shape;1933;p45"/>
            <p:cNvSpPr/>
            <p:nvPr/>
          </p:nvSpPr>
          <p:spPr>
            <a:xfrm>
              <a:off x="1742258" y="1102845"/>
              <a:ext cx="104163" cy="104193"/>
            </a:xfrm>
            <a:custGeom>
              <a:avLst/>
              <a:gdLst/>
              <a:ahLst/>
              <a:cxnLst/>
              <a:rect l="l" t="t" r="r" b="b"/>
              <a:pathLst>
                <a:path w="3484" h="3485" extrusionOk="0">
                  <a:moveTo>
                    <a:pt x="1742" y="1"/>
                  </a:moveTo>
                  <a:cubicBezTo>
                    <a:pt x="1457" y="1"/>
                    <a:pt x="1235" y="222"/>
                    <a:pt x="1235" y="507"/>
                  </a:cubicBezTo>
                  <a:lnTo>
                    <a:pt x="1235" y="1236"/>
                  </a:lnTo>
                  <a:lnTo>
                    <a:pt x="507" y="1236"/>
                  </a:lnTo>
                  <a:cubicBezTo>
                    <a:pt x="222" y="1236"/>
                    <a:pt x="0" y="1457"/>
                    <a:pt x="0" y="1742"/>
                  </a:cubicBezTo>
                  <a:cubicBezTo>
                    <a:pt x="0" y="2027"/>
                    <a:pt x="222" y="2249"/>
                    <a:pt x="507" y="2249"/>
                  </a:cubicBezTo>
                  <a:lnTo>
                    <a:pt x="1235" y="2249"/>
                  </a:lnTo>
                  <a:lnTo>
                    <a:pt x="1235" y="2977"/>
                  </a:lnTo>
                  <a:cubicBezTo>
                    <a:pt x="1235" y="3262"/>
                    <a:pt x="1457" y="3484"/>
                    <a:pt x="1742" y="3484"/>
                  </a:cubicBezTo>
                  <a:cubicBezTo>
                    <a:pt x="2027" y="3484"/>
                    <a:pt x="2249" y="3262"/>
                    <a:pt x="2249" y="2977"/>
                  </a:cubicBezTo>
                  <a:lnTo>
                    <a:pt x="2249" y="2249"/>
                  </a:lnTo>
                  <a:lnTo>
                    <a:pt x="2977" y="2249"/>
                  </a:lnTo>
                  <a:cubicBezTo>
                    <a:pt x="3262" y="2249"/>
                    <a:pt x="3484" y="2027"/>
                    <a:pt x="3484" y="1742"/>
                  </a:cubicBezTo>
                  <a:cubicBezTo>
                    <a:pt x="3484" y="1457"/>
                    <a:pt x="3262" y="1236"/>
                    <a:pt x="2977" y="1236"/>
                  </a:cubicBezTo>
                  <a:lnTo>
                    <a:pt x="2249" y="1236"/>
                  </a:lnTo>
                  <a:lnTo>
                    <a:pt x="2249" y="507"/>
                  </a:lnTo>
                  <a:cubicBezTo>
                    <a:pt x="2249" y="222"/>
                    <a:pt x="2027" y="1"/>
                    <a:pt x="1742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935" name="Google Shape;1935;p45"/>
            <p:cNvSpPr/>
            <p:nvPr/>
          </p:nvSpPr>
          <p:spPr>
            <a:xfrm>
              <a:off x="563861" y="1848078"/>
              <a:ext cx="386335" cy="27476"/>
            </a:xfrm>
            <a:custGeom>
              <a:avLst/>
              <a:gdLst/>
              <a:ahLst/>
              <a:cxnLst/>
              <a:rect l="l" t="t" r="r" b="b"/>
              <a:pathLst>
                <a:path w="12922" h="919" extrusionOk="0">
                  <a:moveTo>
                    <a:pt x="476" y="0"/>
                  </a:moveTo>
                  <a:cubicBezTo>
                    <a:pt x="222" y="0"/>
                    <a:pt x="1" y="190"/>
                    <a:pt x="1" y="444"/>
                  </a:cubicBezTo>
                  <a:cubicBezTo>
                    <a:pt x="1" y="697"/>
                    <a:pt x="222" y="919"/>
                    <a:pt x="476" y="919"/>
                  </a:cubicBezTo>
                  <a:lnTo>
                    <a:pt x="12478" y="919"/>
                  </a:lnTo>
                  <a:cubicBezTo>
                    <a:pt x="12732" y="919"/>
                    <a:pt x="12922" y="697"/>
                    <a:pt x="12922" y="444"/>
                  </a:cubicBezTo>
                  <a:cubicBezTo>
                    <a:pt x="12922" y="190"/>
                    <a:pt x="12700" y="0"/>
                    <a:pt x="12478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936" name="Google Shape;1936;p45"/>
            <p:cNvSpPr/>
            <p:nvPr/>
          </p:nvSpPr>
          <p:spPr>
            <a:xfrm>
              <a:off x="114093" y="795113"/>
              <a:ext cx="661841" cy="27476"/>
            </a:xfrm>
            <a:custGeom>
              <a:avLst/>
              <a:gdLst/>
              <a:ahLst/>
              <a:cxnLst/>
              <a:rect l="l" t="t" r="r" b="b"/>
              <a:pathLst>
                <a:path w="22137" h="919" extrusionOk="0">
                  <a:moveTo>
                    <a:pt x="475" y="0"/>
                  </a:moveTo>
                  <a:cubicBezTo>
                    <a:pt x="222" y="0"/>
                    <a:pt x="0" y="222"/>
                    <a:pt x="0" y="475"/>
                  </a:cubicBezTo>
                  <a:cubicBezTo>
                    <a:pt x="0" y="728"/>
                    <a:pt x="222" y="918"/>
                    <a:pt x="475" y="918"/>
                  </a:cubicBezTo>
                  <a:lnTo>
                    <a:pt x="21693" y="918"/>
                  </a:lnTo>
                  <a:cubicBezTo>
                    <a:pt x="21947" y="918"/>
                    <a:pt x="22137" y="728"/>
                    <a:pt x="22137" y="475"/>
                  </a:cubicBezTo>
                  <a:cubicBezTo>
                    <a:pt x="22137" y="190"/>
                    <a:pt x="21947" y="0"/>
                    <a:pt x="21693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</p:grpSp>
      <p:sp>
        <p:nvSpPr>
          <p:cNvPr id="1937" name="Google Shape;1937;p45"/>
          <p:cNvSpPr/>
          <p:nvPr/>
        </p:nvSpPr>
        <p:spPr>
          <a:xfrm>
            <a:off x="2013982" y="2312543"/>
            <a:ext cx="106900" cy="125125"/>
          </a:xfrm>
          <a:custGeom>
            <a:avLst/>
            <a:gdLst/>
            <a:ahLst/>
            <a:cxnLst/>
            <a:rect l="l" t="t" r="r" b="b"/>
            <a:pathLst>
              <a:path w="4276" h="5005" extrusionOk="0">
                <a:moveTo>
                  <a:pt x="3864" y="1"/>
                </a:moveTo>
                <a:lnTo>
                  <a:pt x="1" y="3928"/>
                </a:lnTo>
                <a:lnTo>
                  <a:pt x="4276" y="5005"/>
                </a:lnTo>
                <a:lnTo>
                  <a:pt x="4276" y="5005"/>
                </a:lnTo>
                <a:lnTo>
                  <a:pt x="3864" y="1"/>
                </a:lnTo>
                <a:close/>
              </a:path>
            </a:pathLst>
          </a:custGeom>
          <a:solidFill>
            <a:srgbClr val="F2E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e Vietnam"/>
            </a:endParaRPr>
          </a:p>
        </p:txBody>
      </p:sp>
      <p:sp>
        <p:nvSpPr>
          <p:cNvPr id="1938" name="Google Shape;1938;p45"/>
          <p:cNvSpPr/>
          <p:nvPr/>
        </p:nvSpPr>
        <p:spPr>
          <a:xfrm>
            <a:off x="3567157" y="3757218"/>
            <a:ext cx="159175" cy="137775"/>
          </a:xfrm>
          <a:custGeom>
            <a:avLst/>
            <a:gdLst/>
            <a:ahLst/>
            <a:cxnLst/>
            <a:rect l="l" t="t" r="r" b="b"/>
            <a:pathLst>
              <a:path w="6367" h="5511" extrusionOk="0">
                <a:moveTo>
                  <a:pt x="6366" y="0"/>
                </a:moveTo>
                <a:lnTo>
                  <a:pt x="1" y="697"/>
                </a:lnTo>
                <a:lnTo>
                  <a:pt x="3738" y="5511"/>
                </a:lnTo>
                <a:lnTo>
                  <a:pt x="6366" y="0"/>
                </a:lnTo>
                <a:close/>
              </a:path>
            </a:pathLst>
          </a:custGeom>
          <a:solidFill>
            <a:srgbClr val="F28D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e Vietnam"/>
            </a:endParaRPr>
          </a:p>
        </p:txBody>
      </p:sp>
      <p:sp>
        <p:nvSpPr>
          <p:cNvPr id="1939" name="Google Shape;1939;p45"/>
          <p:cNvSpPr/>
          <p:nvPr/>
        </p:nvSpPr>
        <p:spPr>
          <a:xfrm rot="4735091">
            <a:off x="5149762" y="1625303"/>
            <a:ext cx="159166" cy="137767"/>
          </a:xfrm>
          <a:custGeom>
            <a:avLst/>
            <a:gdLst/>
            <a:ahLst/>
            <a:cxnLst/>
            <a:rect l="l" t="t" r="r" b="b"/>
            <a:pathLst>
              <a:path w="6367" h="5511" extrusionOk="0">
                <a:moveTo>
                  <a:pt x="6366" y="0"/>
                </a:moveTo>
                <a:lnTo>
                  <a:pt x="1" y="697"/>
                </a:lnTo>
                <a:lnTo>
                  <a:pt x="3738" y="5511"/>
                </a:lnTo>
                <a:lnTo>
                  <a:pt x="6366" y="0"/>
                </a:lnTo>
                <a:close/>
              </a:path>
            </a:pathLst>
          </a:custGeom>
          <a:solidFill>
            <a:srgbClr val="F257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e Vietnam"/>
            </a:endParaRPr>
          </a:p>
        </p:txBody>
      </p:sp>
      <p:pic>
        <p:nvPicPr>
          <p:cNvPr id="2" name="Picture 1" descr="A black background with colorful circles and numbers&#10;&#10;Description automatically generated">
            <a:extLst>
              <a:ext uri="{FF2B5EF4-FFF2-40B4-BE49-F238E27FC236}">
                <a16:creationId xmlns:a16="http://schemas.microsoft.com/office/drawing/2014/main" id="{AFC30CC9-29CA-4B9C-D9E4-C11DB852C8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6"/>
          <a:stretch/>
        </p:blipFill>
        <p:spPr>
          <a:xfrm>
            <a:off x="951299" y="770400"/>
            <a:ext cx="7124716" cy="3344912"/>
          </a:xfrm>
          <a:prstGeom prst="rect">
            <a:avLst/>
          </a:prstGeom>
        </p:spPr>
      </p:pic>
      <p:grpSp>
        <p:nvGrpSpPr>
          <p:cNvPr id="1853" name="Google Shape;1853;p45"/>
          <p:cNvGrpSpPr/>
          <p:nvPr/>
        </p:nvGrpSpPr>
        <p:grpSpPr>
          <a:xfrm>
            <a:off x="7469508" y="3244374"/>
            <a:ext cx="1266936" cy="1889378"/>
            <a:chOff x="6070682" y="1133989"/>
            <a:chExt cx="2512384" cy="4009462"/>
          </a:xfrm>
        </p:grpSpPr>
        <p:sp>
          <p:nvSpPr>
            <p:cNvPr id="1854" name="Google Shape;1854;p45"/>
            <p:cNvSpPr/>
            <p:nvPr/>
          </p:nvSpPr>
          <p:spPr>
            <a:xfrm>
              <a:off x="7205079" y="2376662"/>
              <a:ext cx="38634" cy="126749"/>
            </a:xfrm>
            <a:custGeom>
              <a:avLst/>
              <a:gdLst/>
              <a:ahLst/>
              <a:cxnLst/>
              <a:rect l="l" t="t" r="r" b="b"/>
              <a:pathLst>
                <a:path w="1236" h="4055" extrusionOk="0">
                  <a:moveTo>
                    <a:pt x="757" y="1"/>
                  </a:moveTo>
                  <a:cubicBezTo>
                    <a:pt x="378" y="1"/>
                    <a:pt x="1" y="4055"/>
                    <a:pt x="1" y="4055"/>
                  </a:cubicBezTo>
                  <a:lnTo>
                    <a:pt x="1204" y="2820"/>
                  </a:lnTo>
                  <a:cubicBezTo>
                    <a:pt x="1204" y="2820"/>
                    <a:pt x="1141" y="1458"/>
                    <a:pt x="1173" y="1109"/>
                  </a:cubicBezTo>
                  <a:cubicBezTo>
                    <a:pt x="1236" y="761"/>
                    <a:pt x="1173" y="33"/>
                    <a:pt x="761" y="1"/>
                  </a:cubicBezTo>
                  <a:cubicBezTo>
                    <a:pt x="759" y="1"/>
                    <a:pt x="758" y="1"/>
                    <a:pt x="757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55" name="Google Shape;1855;p45"/>
            <p:cNvSpPr/>
            <p:nvPr/>
          </p:nvSpPr>
          <p:spPr>
            <a:xfrm>
              <a:off x="7744584" y="2172582"/>
              <a:ext cx="785032" cy="1963159"/>
            </a:xfrm>
            <a:custGeom>
              <a:avLst/>
              <a:gdLst/>
              <a:ahLst/>
              <a:cxnLst/>
              <a:rect l="l" t="t" r="r" b="b"/>
              <a:pathLst>
                <a:path w="25115" h="62806" extrusionOk="0">
                  <a:moveTo>
                    <a:pt x="12488" y="1"/>
                  </a:moveTo>
                  <a:cubicBezTo>
                    <a:pt x="11462" y="1"/>
                    <a:pt x="10705" y="228"/>
                    <a:pt x="10705" y="228"/>
                  </a:cubicBezTo>
                  <a:lnTo>
                    <a:pt x="1" y="62806"/>
                  </a:lnTo>
                  <a:lnTo>
                    <a:pt x="25114" y="60779"/>
                  </a:lnTo>
                  <a:lnTo>
                    <a:pt x="16025" y="21066"/>
                  </a:lnTo>
                  <a:lnTo>
                    <a:pt x="17989" y="7227"/>
                  </a:lnTo>
                  <a:cubicBezTo>
                    <a:pt x="17989" y="1004"/>
                    <a:pt x="14645" y="1"/>
                    <a:pt x="12488" y="1"/>
                  </a:cubicBezTo>
                  <a:close/>
                </a:path>
              </a:pathLst>
            </a:custGeom>
            <a:solidFill>
              <a:srgbClr val="E0CB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56" name="Google Shape;1856;p45"/>
            <p:cNvSpPr/>
            <p:nvPr/>
          </p:nvSpPr>
          <p:spPr>
            <a:xfrm>
              <a:off x="7296164" y="4584129"/>
              <a:ext cx="279192" cy="512811"/>
            </a:xfrm>
            <a:custGeom>
              <a:avLst/>
              <a:gdLst/>
              <a:ahLst/>
              <a:cxnLst/>
              <a:rect l="l" t="t" r="r" b="b"/>
              <a:pathLst>
                <a:path w="8932" h="16406" extrusionOk="0">
                  <a:moveTo>
                    <a:pt x="1457" y="1"/>
                  </a:moveTo>
                  <a:lnTo>
                    <a:pt x="0" y="16405"/>
                  </a:lnTo>
                  <a:lnTo>
                    <a:pt x="6208" y="16405"/>
                  </a:lnTo>
                  <a:lnTo>
                    <a:pt x="8931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57" name="Google Shape;1857;p45"/>
            <p:cNvSpPr/>
            <p:nvPr/>
          </p:nvSpPr>
          <p:spPr>
            <a:xfrm>
              <a:off x="7142721" y="5096908"/>
              <a:ext cx="347490" cy="33664"/>
            </a:xfrm>
            <a:custGeom>
              <a:avLst/>
              <a:gdLst/>
              <a:ahLst/>
              <a:cxnLst/>
              <a:rect l="l" t="t" r="r" b="b"/>
              <a:pathLst>
                <a:path w="11117" h="1077" extrusionOk="0">
                  <a:moveTo>
                    <a:pt x="4909" y="0"/>
                  </a:moveTo>
                  <a:cubicBezTo>
                    <a:pt x="4909" y="0"/>
                    <a:pt x="729" y="539"/>
                    <a:pt x="1" y="1077"/>
                  </a:cubicBezTo>
                  <a:lnTo>
                    <a:pt x="10958" y="950"/>
                  </a:lnTo>
                  <a:lnTo>
                    <a:pt x="11117" y="0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58" name="Google Shape;1858;p45"/>
            <p:cNvSpPr/>
            <p:nvPr/>
          </p:nvSpPr>
          <p:spPr>
            <a:xfrm>
              <a:off x="7142721" y="5125603"/>
              <a:ext cx="352428" cy="17848"/>
            </a:xfrm>
            <a:custGeom>
              <a:avLst/>
              <a:gdLst/>
              <a:ahLst/>
              <a:cxnLst/>
              <a:rect l="l" t="t" r="r" b="b"/>
              <a:pathLst>
                <a:path w="11275" h="571" extrusionOk="0">
                  <a:moveTo>
                    <a:pt x="11275" y="1"/>
                  </a:moveTo>
                  <a:lnTo>
                    <a:pt x="1" y="159"/>
                  </a:lnTo>
                  <a:lnTo>
                    <a:pt x="1" y="571"/>
                  </a:lnTo>
                  <a:lnTo>
                    <a:pt x="11275" y="476"/>
                  </a:lnTo>
                  <a:lnTo>
                    <a:pt x="11275" y="1"/>
                  </a:ln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59" name="Google Shape;1859;p45"/>
            <p:cNvSpPr/>
            <p:nvPr/>
          </p:nvSpPr>
          <p:spPr>
            <a:xfrm>
              <a:off x="7225866" y="5106504"/>
              <a:ext cx="43604" cy="32008"/>
            </a:xfrm>
            <a:custGeom>
              <a:avLst/>
              <a:gdLst/>
              <a:ahLst/>
              <a:cxnLst/>
              <a:rect l="l" t="t" r="r" b="b"/>
              <a:pathLst>
                <a:path w="1395" h="1024" extrusionOk="0">
                  <a:moveTo>
                    <a:pt x="150" y="0"/>
                  </a:moveTo>
                  <a:cubicBezTo>
                    <a:pt x="58" y="0"/>
                    <a:pt x="1" y="19"/>
                    <a:pt x="1" y="41"/>
                  </a:cubicBezTo>
                  <a:cubicBezTo>
                    <a:pt x="1" y="105"/>
                    <a:pt x="381" y="168"/>
                    <a:pt x="729" y="422"/>
                  </a:cubicBezTo>
                  <a:cubicBezTo>
                    <a:pt x="1078" y="707"/>
                    <a:pt x="1268" y="1023"/>
                    <a:pt x="1331" y="1023"/>
                  </a:cubicBezTo>
                  <a:cubicBezTo>
                    <a:pt x="1394" y="992"/>
                    <a:pt x="1268" y="580"/>
                    <a:pt x="856" y="263"/>
                  </a:cubicBezTo>
                  <a:cubicBezTo>
                    <a:pt x="592" y="60"/>
                    <a:pt x="315" y="0"/>
                    <a:pt x="150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60" name="Google Shape;1860;p45"/>
            <p:cNvSpPr/>
            <p:nvPr/>
          </p:nvSpPr>
          <p:spPr>
            <a:xfrm>
              <a:off x="7396157" y="5085718"/>
              <a:ext cx="98993" cy="46011"/>
            </a:xfrm>
            <a:custGeom>
              <a:avLst/>
              <a:gdLst/>
              <a:ahLst/>
              <a:cxnLst/>
              <a:rect l="l" t="t" r="r" b="b"/>
              <a:pathLst>
                <a:path w="3167" h="1472" extrusionOk="0">
                  <a:moveTo>
                    <a:pt x="3099" y="1"/>
                  </a:moveTo>
                  <a:cubicBezTo>
                    <a:pt x="2885" y="1"/>
                    <a:pt x="2193" y="85"/>
                    <a:pt x="1457" y="453"/>
                  </a:cubicBezTo>
                  <a:cubicBezTo>
                    <a:pt x="570" y="865"/>
                    <a:pt x="0" y="1435"/>
                    <a:pt x="32" y="1467"/>
                  </a:cubicBezTo>
                  <a:cubicBezTo>
                    <a:pt x="35" y="1470"/>
                    <a:pt x="41" y="1472"/>
                    <a:pt x="48" y="1472"/>
                  </a:cubicBezTo>
                  <a:cubicBezTo>
                    <a:pt x="165" y="1472"/>
                    <a:pt x="746" y="1001"/>
                    <a:pt x="1552" y="643"/>
                  </a:cubicBezTo>
                  <a:cubicBezTo>
                    <a:pt x="2407" y="231"/>
                    <a:pt x="3167" y="73"/>
                    <a:pt x="3167" y="10"/>
                  </a:cubicBezTo>
                  <a:cubicBezTo>
                    <a:pt x="3167" y="4"/>
                    <a:pt x="3143" y="1"/>
                    <a:pt x="3099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61" name="Google Shape;1861;p45"/>
            <p:cNvSpPr/>
            <p:nvPr/>
          </p:nvSpPr>
          <p:spPr>
            <a:xfrm>
              <a:off x="7296164" y="5067120"/>
              <a:ext cx="191077" cy="12034"/>
            </a:xfrm>
            <a:custGeom>
              <a:avLst/>
              <a:gdLst/>
              <a:ahLst/>
              <a:cxnLst/>
              <a:rect l="l" t="t" r="r" b="b"/>
              <a:pathLst>
                <a:path w="6113" h="385" extrusionOk="0">
                  <a:moveTo>
                    <a:pt x="562" y="0"/>
                  </a:moveTo>
                  <a:cubicBezTo>
                    <a:pt x="219" y="0"/>
                    <a:pt x="13" y="11"/>
                    <a:pt x="0" y="35"/>
                  </a:cubicBezTo>
                  <a:cubicBezTo>
                    <a:pt x="0" y="98"/>
                    <a:pt x="1362" y="225"/>
                    <a:pt x="3041" y="288"/>
                  </a:cubicBezTo>
                  <a:cubicBezTo>
                    <a:pt x="4125" y="349"/>
                    <a:pt x="5076" y="384"/>
                    <a:pt x="5623" y="384"/>
                  </a:cubicBezTo>
                  <a:cubicBezTo>
                    <a:pt x="5923" y="384"/>
                    <a:pt x="6101" y="374"/>
                    <a:pt x="6113" y="351"/>
                  </a:cubicBezTo>
                  <a:cubicBezTo>
                    <a:pt x="6113" y="288"/>
                    <a:pt x="4751" y="161"/>
                    <a:pt x="3072" y="66"/>
                  </a:cubicBezTo>
                  <a:cubicBezTo>
                    <a:pt x="2035" y="27"/>
                    <a:pt x="1119" y="0"/>
                    <a:pt x="562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62" name="Google Shape;1862;p45"/>
            <p:cNvSpPr/>
            <p:nvPr/>
          </p:nvSpPr>
          <p:spPr>
            <a:xfrm>
              <a:off x="7298133" y="5010450"/>
              <a:ext cx="211863" cy="39259"/>
            </a:xfrm>
            <a:custGeom>
              <a:avLst/>
              <a:gdLst/>
              <a:ahLst/>
              <a:cxnLst/>
              <a:rect l="l" t="t" r="r" b="b"/>
              <a:pathLst>
                <a:path w="6778" h="1256" extrusionOk="0">
                  <a:moveTo>
                    <a:pt x="6688" y="0"/>
                  </a:moveTo>
                  <a:cubicBezTo>
                    <a:pt x="6393" y="0"/>
                    <a:pt x="5012" y="209"/>
                    <a:pt x="3358" y="518"/>
                  </a:cubicBezTo>
                  <a:cubicBezTo>
                    <a:pt x="1521" y="866"/>
                    <a:pt x="1" y="1183"/>
                    <a:pt x="1" y="1246"/>
                  </a:cubicBezTo>
                  <a:cubicBezTo>
                    <a:pt x="4" y="1253"/>
                    <a:pt x="24" y="1256"/>
                    <a:pt x="58" y="1256"/>
                  </a:cubicBezTo>
                  <a:cubicBezTo>
                    <a:pt x="353" y="1256"/>
                    <a:pt x="1748" y="1023"/>
                    <a:pt x="3421" y="739"/>
                  </a:cubicBezTo>
                  <a:cubicBezTo>
                    <a:pt x="5258" y="391"/>
                    <a:pt x="6778" y="74"/>
                    <a:pt x="6746" y="11"/>
                  </a:cubicBezTo>
                  <a:cubicBezTo>
                    <a:pt x="6746" y="4"/>
                    <a:pt x="6726" y="0"/>
                    <a:pt x="6688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63" name="Google Shape;1863;p45"/>
            <p:cNvSpPr/>
            <p:nvPr/>
          </p:nvSpPr>
          <p:spPr>
            <a:xfrm>
              <a:off x="7433759" y="4958312"/>
              <a:ext cx="72299" cy="56514"/>
            </a:xfrm>
            <a:custGeom>
              <a:avLst/>
              <a:gdLst/>
              <a:ahLst/>
              <a:cxnLst/>
              <a:rect l="l" t="t" r="r" b="b"/>
              <a:pathLst>
                <a:path w="2313" h="1808" extrusionOk="0">
                  <a:moveTo>
                    <a:pt x="408" y="226"/>
                  </a:moveTo>
                  <a:cubicBezTo>
                    <a:pt x="482" y="226"/>
                    <a:pt x="579" y="251"/>
                    <a:pt x="665" y="286"/>
                  </a:cubicBezTo>
                  <a:cubicBezTo>
                    <a:pt x="824" y="349"/>
                    <a:pt x="982" y="444"/>
                    <a:pt x="1109" y="539"/>
                  </a:cubicBezTo>
                  <a:cubicBezTo>
                    <a:pt x="1394" y="697"/>
                    <a:pt x="1584" y="919"/>
                    <a:pt x="1742" y="1109"/>
                  </a:cubicBezTo>
                  <a:cubicBezTo>
                    <a:pt x="1906" y="1322"/>
                    <a:pt x="2002" y="1510"/>
                    <a:pt x="2061" y="1637"/>
                  </a:cubicBezTo>
                  <a:lnTo>
                    <a:pt x="2061" y="1637"/>
                  </a:lnTo>
                  <a:cubicBezTo>
                    <a:pt x="1934" y="1590"/>
                    <a:pt x="1762" y="1523"/>
                    <a:pt x="1552" y="1426"/>
                  </a:cubicBezTo>
                  <a:cubicBezTo>
                    <a:pt x="1331" y="1299"/>
                    <a:pt x="1077" y="1172"/>
                    <a:pt x="792" y="982"/>
                  </a:cubicBezTo>
                  <a:cubicBezTo>
                    <a:pt x="665" y="887"/>
                    <a:pt x="539" y="761"/>
                    <a:pt x="380" y="666"/>
                  </a:cubicBezTo>
                  <a:cubicBezTo>
                    <a:pt x="285" y="539"/>
                    <a:pt x="222" y="381"/>
                    <a:pt x="285" y="286"/>
                  </a:cubicBezTo>
                  <a:cubicBezTo>
                    <a:pt x="300" y="243"/>
                    <a:pt x="346" y="226"/>
                    <a:pt x="408" y="226"/>
                  </a:cubicBezTo>
                  <a:close/>
                  <a:moveTo>
                    <a:pt x="444" y="0"/>
                  </a:moveTo>
                  <a:cubicBezTo>
                    <a:pt x="349" y="0"/>
                    <a:pt x="190" y="32"/>
                    <a:pt x="95" y="159"/>
                  </a:cubicBezTo>
                  <a:cubicBezTo>
                    <a:pt x="0" y="286"/>
                    <a:pt x="32" y="412"/>
                    <a:pt x="64" y="539"/>
                  </a:cubicBezTo>
                  <a:cubicBezTo>
                    <a:pt x="95" y="666"/>
                    <a:pt x="190" y="729"/>
                    <a:pt x="254" y="824"/>
                  </a:cubicBezTo>
                  <a:cubicBezTo>
                    <a:pt x="380" y="951"/>
                    <a:pt x="539" y="1046"/>
                    <a:pt x="697" y="1141"/>
                  </a:cubicBezTo>
                  <a:cubicBezTo>
                    <a:pt x="950" y="1331"/>
                    <a:pt x="1236" y="1489"/>
                    <a:pt x="1489" y="1584"/>
                  </a:cubicBezTo>
                  <a:cubicBezTo>
                    <a:pt x="1752" y="1666"/>
                    <a:pt x="1963" y="1714"/>
                    <a:pt x="2106" y="1737"/>
                  </a:cubicBezTo>
                  <a:lnTo>
                    <a:pt x="2106" y="1737"/>
                  </a:lnTo>
                  <a:cubicBezTo>
                    <a:pt x="2127" y="1782"/>
                    <a:pt x="2140" y="1808"/>
                    <a:pt x="2149" y="1808"/>
                  </a:cubicBezTo>
                  <a:cubicBezTo>
                    <a:pt x="2151" y="1808"/>
                    <a:pt x="2152" y="1807"/>
                    <a:pt x="2154" y="1806"/>
                  </a:cubicBezTo>
                  <a:cubicBezTo>
                    <a:pt x="2162" y="1806"/>
                    <a:pt x="2166" y="1784"/>
                    <a:pt x="2162" y="1745"/>
                  </a:cubicBezTo>
                  <a:lnTo>
                    <a:pt x="2162" y="1745"/>
                  </a:lnTo>
                  <a:cubicBezTo>
                    <a:pt x="2206" y="1751"/>
                    <a:pt x="2241" y="1753"/>
                    <a:pt x="2266" y="1753"/>
                  </a:cubicBezTo>
                  <a:cubicBezTo>
                    <a:pt x="2296" y="1753"/>
                    <a:pt x="2312" y="1749"/>
                    <a:pt x="2312" y="1742"/>
                  </a:cubicBezTo>
                  <a:cubicBezTo>
                    <a:pt x="2312" y="1728"/>
                    <a:pt x="2255" y="1708"/>
                    <a:pt x="2150" y="1670"/>
                  </a:cubicBezTo>
                  <a:lnTo>
                    <a:pt x="2150" y="1670"/>
                  </a:lnTo>
                  <a:cubicBezTo>
                    <a:pt x="2121" y="1536"/>
                    <a:pt x="2042" y="1314"/>
                    <a:pt x="1869" y="1046"/>
                  </a:cubicBezTo>
                  <a:cubicBezTo>
                    <a:pt x="1742" y="824"/>
                    <a:pt x="1521" y="571"/>
                    <a:pt x="1236" y="349"/>
                  </a:cubicBezTo>
                  <a:cubicBezTo>
                    <a:pt x="1077" y="254"/>
                    <a:pt x="919" y="159"/>
                    <a:pt x="760" y="95"/>
                  </a:cubicBezTo>
                  <a:cubicBezTo>
                    <a:pt x="665" y="64"/>
                    <a:pt x="570" y="32"/>
                    <a:pt x="444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64" name="Google Shape;1864;p45"/>
            <p:cNvSpPr/>
            <p:nvPr/>
          </p:nvSpPr>
          <p:spPr>
            <a:xfrm>
              <a:off x="7499087" y="4937526"/>
              <a:ext cx="42604" cy="80207"/>
            </a:xfrm>
            <a:custGeom>
              <a:avLst/>
              <a:gdLst/>
              <a:ahLst/>
              <a:cxnLst/>
              <a:rect l="l" t="t" r="r" b="b"/>
              <a:pathLst>
                <a:path w="1363" h="2566" extrusionOk="0">
                  <a:moveTo>
                    <a:pt x="982" y="0"/>
                  </a:moveTo>
                  <a:cubicBezTo>
                    <a:pt x="824" y="0"/>
                    <a:pt x="729" y="95"/>
                    <a:pt x="634" y="159"/>
                  </a:cubicBezTo>
                  <a:cubicBezTo>
                    <a:pt x="571" y="254"/>
                    <a:pt x="507" y="317"/>
                    <a:pt x="476" y="380"/>
                  </a:cubicBezTo>
                  <a:cubicBezTo>
                    <a:pt x="349" y="539"/>
                    <a:pt x="254" y="697"/>
                    <a:pt x="191" y="856"/>
                  </a:cubicBezTo>
                  <a:cubicBezTo>
                    <a:pt x="64" y="1172"/>
                    <a:pt x="32" y="1489"/>
                    <a:pt x="1" y="1742"/>
                  </a:cubicBezTo>
                  <a:cubicBezTo>
                    <a:pt x="1" y="2281"/>
                    <a:pt x="159" y="2566"/>
                    <a:pt x="159" y="2566"/>
                  </a:cubicBezTo>
                  <a:cubicBezTo>
                    <a:pt x="191" y="2566"/>
                    <a:pt x="127" y="2249"/>
                    <a:pt x="159" y="1774"/>
                  </a:cubicBezTo>
                  <a:cubicBezTo>
                    <a:pt x="191" y="1521"/>
                    <a:pt x="254" y="1236"/>
                    <a:pt x="381" y="951"/>
                  </a:cubicBezTo>
                  <a:cubicBezTo>
                    <a:pt x="444" y="792"/>
                    <a:pt x="539" y="665"/>
                    <a:pt x="634" y="507"/>
                  </a:cubicBezTo>
                  <a:cubicBezTo>
                    <a:pt x="729" y="380"/>
                    <a:pt x="887" y="222"/>
                    <a:pt x="982" y="222"/>
                  </a:cubicBezTo>
                  <a:cubicBezTo>
                    <a:pt x="1077" y="222"/>
                    <a:pt x="1141" y="380"/>
                    <a:pt x="1141" y="539"/>
                  </a:cubicBezTo>
                  <a:cubicBezTo>
                    <a:pt x="1141" y="697"/>
                    <a:pt x="1109" y="856"/>
                    <a:pt x="1077" y="1014"/>
                  </a:cubicBezTo>
                  <a:cubicBezTo>
                    <a:pt x="982" y="1331"/>
                    <a:pt x="856" y="1584"/>
                    <a:pt x="729" y="1806"/>
                  </a:cubicBezTo>
                  <a:cubicBezTo>
                    <a:pt x="444" y="2186"/>
                    <a:pt x="159" y="2344"/>
                    <a:pt x="191" y="2376"/>
                  </a:cubicBezTo>
                  <a:cubicBezTo>
                    <a:pt x="191" y="2379"/>
                    <a:pt x="194" y="2380"/>
                    <a:pt x="199" y="2380"/>
                  </a:cubicBezTo>
                  <a:cubicBezTo>
                    <a:pt x="252" y="2380"/>
                    <a:pt x="541" y="2241"/>
                    <a:pt x="856" y="1869"/>
                  </a:cubicBezTo>
                  <a:cubicBezTo>
                    <a:pt x="1014" y="1679"/>
                    <a:pt x="1172" y="1394"/>
                    <a:pt x="1267" y="1077"/>
                  </a:cubicBezTo>
                  <a:cubicBezTo>
                    <a:pt x="1299" y="919"/>
                    <a:pt x="1331" y="729"/>
                    <a:pt x="1331" y="539"/>
                  </a:cubicBezTo>
                  <a:cubicBezTo>
                    <a:pt x="1362" y="444"/>
                    <a:pt x="1331" y="317"/>
                    <a:pt x="1299" y="222"/>
                  </a:cubicBezTo>
                  <a:cubicBezTo>
                    <a:pt x="1236" y="95"/>
                    <a:pt x="1141" y="0"/>
                    <a:pt x="982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65" name="Google Shape;1865;p45"/>
            <p:cNvSpPr/>
            <p:nvPr/>
          </p:nvSpPr>
          <p:spPr>
            <a:xfrm>
              <a:off x="7502057" y="5013732"/>
              <a:ext cx="29726" cy="84176"/>
            </a:xfrm>
            <a:custGeom>
              <a:avLst/>
              <a:gdLst/>
              <a:ahLst/>
              <a:cxnLst/>
              <a:rect l="l" t="t" r="r" b="b"/>
              <a:pathLst>
                <a:path w="951" h="2693" extrusionOk="0">
                  <a:moveTo>
                    <a:pt x="32" y="1"/>
                  </a:moveTo>
                  <a:lnTo>
                    <a:pt x="32" y="1"/>
                  </a:lnTo>
                  <a:cubicBezTo>
                    <a:pt x="1" y="33"/>
                    <a:pt x="32" y="666"/>
                    <a:pt x="286" y="1394"/>
                  </a:cubicBezTo>
                  <a:cubicBezTo>
                    <a:pt x="539" y="2154"/>
                    <a:pt x="856" y="2693"/>
                    <a:pt x="919" y="2693"/>
                  </a:cubicBezTo>
                  <a:cubicBezTo>
                    <a:pt x="951" y="2661"/>
                    <a:pt x="729" y="2059"/>
                    <a:pt x="476" y="1331"/>
                  </a:cubicBezTo>
                  <a:cubicBezTo>
                    <a:pt x="254" y="603"/>
                    <a:pt x="96" y="1"/>
                    <a:pt x="32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66" name="Google Shape;1866;p45"/>
            <p:cNvSpPr/>
            <p:nvPr/>
          </p:nvSpPr>
          <p:spPr>
            <a:xfrm>
              <a:off x="7496118" y="5008762"/>
              <a:ext cx="58452" cy="70548"/>
            </a:xfrm>
            <a:custGeom>
              <a:avLst/>
              <a:gdLst/>
              <a:ahLst/>
              <a:cxnLst/>
              <a:rect l="l" t="t" r="r" b="b"/>
              <a:pathLst>
                <a:path w="1870" h="2257" extrusionOk="0">
                  <a:moveTo>
                    <a:pt x="69" y="0"/>
                  </a:moveTo>
                  <a:cubicBezTo>
                    <a:pt x="67" y="0"/>
                    <a:pt x="66" y="1"/>
                    <a:pt x="64" y="2"/>
                  </a:cubicBezTo>
                  <a:cubicBezTo>
                    <a:pt x="1" y="2"/>
                    <a:pt x="222" y="635"/>
                    <a:pt x="729" y="1300"/>
                  </a:cubicBezTo>
                  <a:cubicBezTo>
                    <a:pt x="1199" y="1887"/>
                    <a:pt x="1723" y="2257"/>
                    <a:pt x="1822" y="2257"/>
                  </a:cubicBezTo>
                  <a:cubicBezTo>
                    <a:pt x="1830" y="2257"/>
                    <a:pt x="1835" y="2255"/>
                    <a:pt x="1837" y="2250"/>
                  </a:cubicBezTo>
                  <a:cubicBezTo>
                    <a:pt x="1869" y="2218"/>
                    <a:pt x="1394" y="1775"/>
                    <a:pt x="919" y="1142"/>
                  </a:cubicBezTo>
                  <a:cubicBezTo>
                    <a:pt x="426" y="556"/>
                    <a:pt x="143" y="0"/>
                    <a:pt x="69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67" name="Google Shape;1867;p45"/>
            <p:cNvSpPr/>
            <p:nvPr/>
          </p:nvSpPr>
          <p:spPr>
            <a:xfrm>
              <a:off x="8064317" y="4416839"/>
              <a:ext cx="492024" cy="523688"/>
            </a:xfrm>
            <a:custGeom>
              <a:avLst/>
              <a:gdLst/>
              <a:ahLst/>
              <a:cxnLst/>
              <a:rect l="l" t="t" r="r" b="b"/>
              <a:pathLst>
                <a:path w="15741" h="16754" extrusionOk="0">
                  <a:moveTo>
                    <a:pt x="4371" y="1"/>
                  </a:moveTo>
                  <a:lnTo>
                    <a:pt x="1" y="6683"/>
                  </a:lnTo>
                  <a:lnTo>
                    <a:pt x="12700" y="16753"/>
                  </a:lnTo>
                  <a:lnTo>
                    <a:pt x="15740" y="12351"/>
                  </a:lnTo>
                  <a:lnTo>
                    <a:pt x="4371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68" name="Google Shape;1868;p45"/>
            <p:cNvSpPr/>
            <p:nvPr/>
          </p:nvSpPr>
          <p:spPr>
            <a:xfrm>
              <a:off x="8372172" y="4790022"/>
              <a:ext cx="194047" cy="303948"/>
            </a:xfrm>
            <a:custGeom>
              <a:avLst/>
              <a:gdLst/>
              <a:ahLst/>
              <a:cxnLst/>
              <a:rect l="l" t="t" r="r" b="b"/>
              <a:pathLst>
                <a:path w="6208" h="9724" extrusionOk="0">
                  <a:moveTo>
                    <a:pt x="5511" y="1"/>
                  </a:moveTo>
                  <a:lnTo>
                    <a:pt x="1964" y="5068"/>
                  </a:lnTo>
                  <a:cubicBezTo>
                    <a:pt x="1964" y="5068"/>
                    <a:pt x="1" y="8805"/>
                    <a:pt x="32" y="9723"/>
                  </a:cubicBezTo>
                  <a:lnTo>
                    <a:pt x="6208" y="666"/>
                  </a:lnTo>
                  <a:lnTo>
                    <a:pt x="5511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69" name="Google Shape;1869;p45"/>
            <p:cNvSpPr/>
            <p:nvPr/>
          </p:nvSpPr>
          <p:spPr>
            <a:xfrm>
              <a:off x="8373172" y="4801900"/>
              <a:ext cx="209894" cy="299978"/>
            </a:xfrm>
            <a:custGeom>
              <a:avLst/>
              <a:gdLst/>
              <a:ahLst/>
              <a:cxnLst/>
              <a:rect l="l" t="t" r="r" b="b"/>
              <a:pathLst>
                <a:path w="6715" h="9597" extrusionOk="0">
                  <a:moveTo>
                    <a:pt x="6334" y="1"/>
                  </a:moveTo>
                  <a:lnTo>
                    <a:pt x="0" y="9343"/>
                  </a:lnTo>
                  <a:lnTo>
                    <a:pt x="349" y="9596"/>
                  </a:lnTo>
                  <a:lnTo>
                    <a:pt x="6714" y="286"/>
                  </a:lnTo>
                  <a:lnTo>
                    <a:pt x="6334" y="1"/>
                  </a:ln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70" name="Google Shape;1870;p45"/>
            <p:cNvSpPr/>
            <p:nvPr/>
          </p:nvSpPr>
          <p:spPr>
            <a:xfrm>
              <a:off x="8400898" y="4992758"/>
              <a:ext cx="50512" cy="20099"/>
            </a:xfrm>
            <a:custGeom>
              <a:avLst/>
              <a:gdLst/>
              <a:ahLst/>
              <a:cxnLst/>
              <a:rect l="l" t="t" r="r" b="b"/>
              <a:pathLst>
                <a:path w="1616" h="643" extrusionOk="0">
                  <a:moveTo>
                    <a:pt x="1157" y="1"/>
                  </a:moveTo>
                  <a:cubicBezTo>
                    <a:pt x="1029" y="1"/>
                    <a:pt x="882" y="19"/>
                    <a:pt x="729" y="70"/>
                  </a:cubicBezTo>
                  <a:cubicBezTo>
                    <a:pt x="222" y="229"/>
                    <a:pt x="0" y="609"/>
                    <a:pt x="32" y="640"/>
                  </a:cubicBezTo>
                  <a:cubicBezTo>
                    <a:pt x="35" y="642"/>
                    <a:pt x="40" y="643"/>
                    <a:pt x="45" y="643"/>
                  </a:cubicBezTo>
                  <a:cubicBezTo>
                    <a:pt x="125" y="643"/>
                    <a:pt x="374" y="409"/>
                    <a:pt x="792" y="260"/>
                  </a:cubicBezTo>
                  <a:cubicBezTo>
                    <a:pt x="1204" y="134"/>
                    <a:pt x="1584" y="165"/>
                    <a:pt x="1615" y="102"/>
                  </a:cubicBezTo>
                  <a:cubicBezTo>
                    <a:pt x="1615" y="80"/>
                    <a:pt x="1427" y="1"/>
                    <a:pt x="1157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71" name="Google Shape;1871;p45"/>
            <p:cNvSpPr/>
            <p:nvPr/>
          </p:nvSpPr>
          <p:spPr>
            <a:xfrm>
              <a:off x="8513737" y="4780113"/>
              <a:ext cx="26756" cy="105963"/>
            </a:xfrm>
            <a:custGeom>
              <a:avLst/>
              <a:gdLst/>
              <a:ahLst/>
              <a:cxnLst/>
              <a:rect l="l" t="t" r="r" b="b"/>
              <a:pathLst>
                <a:path w="856" h="3390" extrusionOk="0">
                  <a:moveTo>
                    <a:pt x="789" y="0"/>
                  </a:moveTo>
                  <a:cubicBezTo>
                    <a:pt x="743" y="0"/>
                    <a:pt x="345" y="688"/>
                    <a:pt x="159" y="1648"/>
                  </a:cubicBezTo>
                  <a:cubicBezTo>
                    <a:pt x="0" y="2598"/>
                    <a:pt x="159" y="3390"/>
                    <a:pt x="222" y="3390"/>
                  </a:cubicBezTo>
                  <a:cubicBezTo>
                    <a:pt x="285" y="3390"/>
                    <a:pt x="222" y="2598"/>
                    <a:pt x="380" y="1680"/>
                  </a:cubicBezTo>
                  <a:cubicBezTo>
                    <a:pt x="539" y="729"/>
                    <a:pt x="855" y="33"/>
                    <a:pt x="792" y="1"/>
                  </a:cubicBezTo>
                  <a:cubicBezTo>
                    <a:pt x="791" y="0"/>
                    <a:pt x="791" y="0"/>
                    <a:pt x="789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72" name="Google Shape;1872;p45"/>
            <p:cNvSpPr/>
            <p:nvPr/>
          </p:nvSpPr>
          <p:spPr>
            <a:xfrm>
              <a:off x="8420684" y="4772174"/>
              <a:ext cx="108932" cy="136689"/>
            </a:xfrm>
            <a:custGeom>
              <a:avLst/>
              <a:gdLst/>
              <a:ahLst/>
              <a:cxnLst/>
              <a:rect l="l" t="t" r="r" b="b"/>
              <a:pathLst>
                <a:path w="3485" h="4373" extrusionOk="0">
                  <a:moveTo>
                    <a:pt x="3419" y="1"/>
                  </a:moveTo>
                  <a:cubicBezTo>
                    <a:pt x="3363" y="1"/>
                    <a:pt x="2582" y="940"/>
                    <a:pt x="1647" y="2124"/>
                  </a:cubicBezTo>
                  <a:cubicBezTo>
                    <a:pt x="697" y="3327"/>
                    <a:pt x="0" y="4340"/>
                    <a:pt x="32" y="4372"/>
                  </a:cubicBezTo>
                  <a:cubicBezTo>
                    <a:pt x="33" y="4373"/>
                    <a:pt x="34" y="4373"/>
                    <a:pt x="36" y="4373"/>
                  </a:cubicBezTo>
                  <a:cubicBezTo>
                    <a:pt x="121" y="4373"/>
                    <a:pt x="902" y="3434"/>
                    <a:pt x="1806" y="2250"/>
                  </a:cubicBezTo>
                  <a:cubicBezTo>
                    <a:pt x="2756" y="1047"/>
                    <a:pt x="3484" y="33"/>
                    <a:pt x="3421" y="2"/>
                  </a:cubicBezTo>
                  <a:cubicBezTo>
                    <a:pt x="3420" y="1"/>
                    <a:pt x="3420" y="1"/>
                    <a:pt x="3419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73" name="Google Shape;1873;p45"/>
            <p:cNvSpPr/>
            <p:nvPr/>
          </p:nvSpPr>
          <p:spPr>
            <a:xfrm>
              <a:off x="8404836" y="4724694"/>
              <a:ext cx="82207" cy="172291"/>
            </a:xfrm>
            <a:custGeom>
              <a:avLst/>
              <a:gdLst/>
              <a:ahLst/>
              <a:cxnLst/>
              <a:rect l="l" t="t" r="r" b="b"/>
              <a:pathLst>
                <a:path w="2630" h="5512" extrusionOk="0">
                  <a:moveTo>
                    <a:pt x="2563" y="0"/>
                  </a:moveTo>
                  <a:cubicBezTo>
                    <a:pt x="2487" y="0"/>
                    <a:pt x="1892" y="1192"/>
                    <a:pt x="1204" y="2692"/>
                  </a:cubicBezTo>
                  <a:cubicBezTo>
                    <a:pt x="507" y="4213"/>
                    <a:pt x="1" y="5479"/>
                    <a:pt x="32" y="5511"/>
                  </a:cubicBezTo>
                  <a:cubicBezTo>
                    <a:pt x="33" y="5511"/>
                    <a:pt x="34" y="5512"/>
                    <a:pt x="35" y="5512"/>
                  </a:cubicBezTo>
                  <a:cubicBezTo>
                    <a:pt x="111" y="5512"/>
                    <a:pt x="706" y="4289"/>
                    <a:pt x="1394" y="2787"/>
                  </a:cubicBezTo>
                  <a:cubicBezTo>
                    <a:pt x="2091" y="1267"/>
                    <a:pt x="2629" y="32"/>
                    <a:pt x="2566" y="1"/>
                  </a:cubicBezTo>
                  <a:cubicBezTo>
                    <a:pt x="2565" y="0"/>
                    <a:pt x="2564" y="0"/>
                    <a:pt x="2563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74" name="Google Shape;1874;p45"/>
            <p:cNvSpPr/>
            <p:nvPr/>
          </p:nvSpPr>
          <p:spPr>
            <a:xfrm>
              <a:off x="8402867" y="4727320"/>
              <a:ext cx="82582" cy="38447"/>
            </a:xfrm>
            <a:custGeom>
              <a:avLst/>
              <a:gdLst/>
              <a:ahLst/>
              <a:cxnLst/>
              <a:rect l="l" t="t" r="r" b="b"/>
              <a:pathLst>
                <a:path w="2642" h="1230" extrusionOk="0">
                  <a:moveTo>
                    <a:pt x="1806" y="138"/>
                  </a:moveTo>
                  <a:cubicBezTo>
                    <a:pt x="2054" y="138"/>
                    <a:pt x="2259" y="164"/>
                    <a:pt x="2398" y="185"/>
                  </a:cubicBezTo>
                  <a:lnTo>
                    <a:pt x="2398" y="185"/>
                  </a:lnTo>
                  <a:cubicBezTo>
                    <a:pt x="2286" y="265"/>
                    <a:pt x="2131" y="373"/>
                    <a:pt x="1932" y="487"/>
                  </a:cubicBezTo>
                  <a:cubicBezTo>
                    <a:pt x="1711" y="613"/>
                    <a:pt x="1457" y="740"/>
                    <a:pt x="1141" y="867"/>
                  </a:cubicBezTo>
                  <a:cubicBezTo>
                    <a:pt x="982" y="898"/>
                    <a:pt x="824" y="962"/>
                    <a:pt x="634" y="993"/>
                  </a:cubicBezTo>
                  <a:cubicBezTo>
                    <a:pt x="596" y="1001"/>
                    <a:pt x="559" y="1005"/>
                    <a:pt x="523" y="1005"/>
                  </a:cubicBezTo>
                  <a:cubicBezTo>
                    <a:pt x="408" y="1005"/>
                    <a:pt x="310" y="963"/>
                    <a:pt x="285" y="867"/>
                  </a:cubicBezTo>
                  <a:cubicBezTo>
                    <a:pt x="222" y="772"/>
                    <a:pt x="349" y="645"/>
                    <a:pt x="507" y="550"/>
                  </a:cubicBezTo>
                  <a:cubicBezTo>
                    <a:pt x="634" y="455"/>
                    <a:pt x="792" y="392"/>
                    <a:pt x="951" y="328"/>
                  </a:cubicBezTo>
                  <a:cubicBezTo>
                    <a:pt x="1267" y="202"/>
                    <a:pt x="1552" y="170"/>
                    <a:pt x="1806" y="138"/>
                  </a:cubicBezTo>
                  <a:close/>
                  <a:moveTo>
                    <a:pt x="1599" y="0"/>
                  </a:moveTo>
                  <a:cubicBezTo>
                    <a:pt x="1371" y="0"/>
                    <a:pt x="1129" y="42"/>
                    <a:pt x="887" y="138"/>
                  </a:cubicBezTo>
                  <a:cubicBezTo>
                    <a:pt x="729" y="202"/>
                    <a:pt x="539" y="297"/>
                    <a:pt x="380" y="392"/>
                  </a:cubicBezTo>
                  <a:cubicBezTo>
                    <a:pt x="317" y="423"/>
                    <a:pt x="222" y="487"/>
                    <a:pt x="159" y="582"/>
                  </a:cubicBezTo>
                  <a:cubicBezTo>
                    <a:pt x="64" y="677"/>
                    <a:pt x="0" y="835"/>
                    <a:pt x="64" y="962"/>
                  </a:cubicBezTo>
                  <a:cubicBezTo>
                    <a:pt x="127" y="1088"/>
                    <a:pt x="222" y="1183"/>
                    <a:pt x="349" y="1215"/>
                  </a:cubicBezTo>
                  <a:cubicBezTo>
                    <a:pt x="391" y="1226"/>
                    <a:pt x="430" y="1229"/>
                    <a:pt x="467" y="1229"/>
                  </a:cubicBezTo>
                  <a:cubicBezTo>
                    <a:pt x="542" y="1229"/>
                    <a:pt x="613" y="1215"/>
                    <a:pt x="697" y="1215"/>
                  </a:cubicBezTo>
                  <a:cubicBezTo>
                    <a:pt x="887" y="1152"/>
                    <a:pt x="1046" y="1088"/>
                    <a:pt x="1204" y="1025"/>
                  </a:cubicBezTo>
                  <a:cubicBezTo>
                    <a:pt x="1521" y="930"/>
                    <a:pt x="1806" y="772"/>
                    <a:pt x="2027" y="613"/>
                  </a:cubicBezTo>
                  <a:cubicBezTo>
                    <a:pt x="2254" y="456"/>
                    <a:pt x="2423" y="309"/>
                    <a:pt x="2524" y="203"/>
                  </a:cubicBezTo>
                  <a:lnTo>
                    <a:pt x="2524" y="203"/>
                  </a:lnTo>
                  <a:cubicBezTo>
                    <a:pt x="2548" y="206"/>
                    <a:pt x="2566" y="208"/>
                    <a:pt x="2578" y="208"/>
                  </a:cubicBezTo>
                  <a:cubicBezTo>
                    <a:pt x="2591" y="208"/>
                    <a:pt x="2597" y="206"/>
                    <a:pt x="2597" y="202"/>
                  </a:cubicBezTo>
                  <a:cubicBezTo>
                    <a:pt x="2606" y="202"/>
                    <a:pt x="2590" y="189"/>
                    <a:pt x="2554" y="170"/>
                  </a:cubicBezTo>
                  <a:lnTo>
                    <a:pt x="2554" y="170"/>
                  </a:lnTo>
                  <a:cubicBezTo>
                    <a:pt x="2615" y="102"/>
                    <a:pt x="2641" y="56"/>
                    <a:pt x="2629" y="43"/>
                  </a:cubicBezTo>
                  <a:cubicBezTo>
                    <a:pt x="2627" y="41"/>
                    <a:pt x="2624" y="40"/>
                    <a:pt x="2621" y="40"/>
                  </a:cubicBezTo>
                  <a:cubicBezTo>
                    <a:pt x="2599" y="40"/>
                    <a:pt x="2550" y="75"/>
                    <a:pt x="2471" y="132"/>
                  </a:cubicBezTo>
                  <a:lnTo>
                    <a:pt x="2471" y="132"/>
                  </a:lnTo>
                  <a:cubicBezTo>
                    <a:pt x="2337" y="78"/>
                    <a:pt x="2104" y="12"/>
                    <a:pt x="1806" y="12"/>
                  </a:cubicBezTo>
                  <a:cubicBezTo>
                    <a:pt x="1738" y="4"/>
                    <a:pt x="1669" y="0"/>
                    <a:pt x="1599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75" name="Google Shape;1875;p45"/>
            <p:cNvSpPr/>
            <p:nvPr/>
          </p:nvSpPr>
          <p:spPr>
            <a:xfrm>
              <a:off x="8433562" y="4662335"/>
              <a:ext cx="54451" cy="70548"/>
            </a:xfrm>
            <a:custGeom>
              <a:avLst/>
              <a:gdLst/>
              <a:ahLst/>
              <a:cxnLst/>
              <a:rect l="l" t="t" r="r" b="b"/>
              <a:pathLst>
                <a:path w="1742" h="2257" extrusionOk="0">
                  <a:moveTo>
                    <a:pt x="444" y="0"/>
                  </a:moveTo>
                  <a:cubicBezTo>
                    <a:pt x="349" y="0"/>
                    <a:pt x="190" y="0"/>
                    <a:pt x="95" y="127"/>
                  </a:cubicBezTo>
                  <a:cubicBezTo>
                    <a:pt x="0" y="254"/>
                    <a:pt x="32" y="381"/>
                    <a:pt x="32" y="476"/>
                  </a:cubicBezTo>
                  <a:cubicBezTo>
                    <a:pt x="64" y="602"/>
                    <a:pt x="95" y="666"/>
                    <a:pt x="127" y="761"/>
                  </a:cubicBezTo>
                  <a:cubicBezTo>
                    <a:pt x="190" y="951"/>
                    <a:pt x="285" y="1109"/>
                    <a:pt x="380" y="1267"/>
                  </a:cubicBezTo>
                  <a:cubicBezTo>
                    <a:pt x="539" y="1552"/>
                    <a:pt x="760" y="1774"/>
                    <a:pt x="982" y="1932"/>
                  </a:cubicBezTo>
                  <a:cubicBezTo>
                    <a:pt x="1331" y="2174"/>
                    <a:pt x="1635" y="2256"/>
                    <a:pt x="1719" y="2256"/>
                  </a:cubicBezTo>
                  <a:cubicBezTo>
                    <a:pt x="1734" y="2256"/>
                    <a:pt x="1742" y="2254"/>
                    <a:pt x="1742" y="2249"/>
                  </a:cubicBezTo>
                  <a:cubicBezTo>
                    <a:pt x="1742" y="2217"/>
                    <a:pt x="1457" y="2122"/>
                    <a:pt x="1077" y="1806"/>
                  </a:cubicBezTo>
                  <a:cubicBezTo>
                    <a:pt x="887" y="1647"/>
                    <a:pt x="697" y="1426"/>
                    <a:pt x="539" y="1141"/>
                  </a:cubicBezTo>
                  <a:cubicBezTo>
                    <a:pt x="444" y="1014"/>
                    <a:pt x="380" y="856"/>
                    <a:pt x="317" y="697"/>
                  </a:cubicBezTo>
                  <a:cubicBezTo>
                    <a:pt x="285" y="539"/>
                    <a:pt x="222" y="349"/>
                    <a:pt x="285" y="254"/>
                  </a:cubicBezTo>
                  <a:cubicBezTo>
                    <a:pt x="311" y="228"/>
                    <a:pt x="354" y="212"/>
                    <a:pt x="404" y="212"/>
                  </a:cubicBezTo>
                  <a:cubicBezTo>
                    <a:pt x="474" y="212"/>
                    <a:pt x="559" y="243"/>
                    <a:pt x="634" y="317"/>
                  </a:cubicBezTo>
                  <a:cubicBezTo>
                    <a:pt x="760" y="412"/>
                    <a:pt x="887" y="539"/>
                    <a:pt x="982" y="634"/>
                  </a:cubicBezTo>
                  <a:cubicBezTo>
                    <a:pt x="1204" y="887"/>
                    <a:pt x="1330" y="1141"/>
                    <a:pt x="1425" y="1362"/>
                  </a:cubicBezTo>
                  <a:cubicBezTo>
                    <a:pt x="1584" y="1837"/>
                    <a:pt x="1584" y="2154"/>
                    <a:pt x="1615" y="2154"/>
                  </a:cubicBezTo>
                  <a:cubicBezTo>
                    <a:pt x="1647" y="2154"/>
                    <a:pt x="1710" y="1806"/>
                    <a:pt x="1552" y="1331"/>
                  </a:cubicBezTo>
                  <a:cubicBezTo>
                    <a:pt x="1489" y="1077"/>
                    <a:pt x="1362" y="792"/>
                    <a:pt x="1140" y="507"/>
                  </a:cubicBezTo>
                  <a:cubicBezTo>
                    <a:pt x="1045" y="381"/>
                    <a:pt x="887" y="254"/>
                    <a:pt x="760" y="127"/>
                  </a:cubicBezTo>
                  <a:cubicBezTo>
                    <a:pt x="665" y="64"/>
                    <a:pt x="570" y="32"/>
                    <a:pt x="444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76" name="Google Shape;1876;p45"/>
            <p:cNvSpPr/>
            <p:nvPr/>
          </p:nvSpPr>
          <p:spPr>
            <a:xfrm>
              <a:off x="8484043" y="4731289"/>
              <a:ext cx="84176" cy="26819"/>
            </a:xfrm>
            <a:custGeom>
              <a:avLst/>
              <a:gdLst/>
              <a:ahLst/>
              <a:cxnLst/>
              <a:rect l="l" t="t" r="r" b="b"/>
              <a:pathLst>
                <a:path w="2693" h="858" extrusionOk="0">
                  <a:moveTo>
                    <a:pt x="56" y="0"/>
                  </a:moveTo>
                  <a:cubicBezTo>
                    <a:pt x="40" y="0"/>
                    <a:pt x="32" y="4"/>
                    <a:pt x="32" y="11"/>
                  </a:cubicBezTo>
                  <a:cubicBezTo>
                    <a:pt x="0" y="75"/>
                    <a:pt x="539" y="391"/>
                    <a:pt x="1299" y="613"/>
                  </a:cubicBezTo>
                  <a:cubicBezTo>
                    <a:pt x="1874" y="781"/>
                    <a:pt x="2377" y="858"/>
                    <a:pt x="2588" y="858"/>
                  </a:cubicBezTo>
                  <a:cubicBezTo>
                    <a:pt x="2655" y="858"/>
                    <a:pt x="2692" y="850"/>
                    <a:pt x="2692" y="835"/>
                  </a:cubicBezTo>
                  <a:cubicBezTo>
                    <a:pt x="2692" y="771"/>
                    <a:pt x="2090" y="645"/>
                    <a:pt x="1362" y="391"/>
                  </a:cubicBezTo>
                  <a:cubicBezTo>
                    <a:pt x="720" y="196"/>
                    <a:pt x="176" y="0"/>
                    <a:pt x="56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77" name="Google Shape;1877;p45"/>
            <p:cNvSpPr/>
            <p:nvPr/>
          </p:nvSpPr>
          <p:spPr>
            <a:xfrm>
              <a:off x="8476259" y="4727194"/>
              <a:ext cx="90959" cy="11784"/>
            </a:xfrm>
            <a:custGeom>
              <a:avLst/>
              <a:gdLst/>
              <a:ahLst/>
              <a:cxnLst/>
              <a:rect l="l" t="t" r="r" b="b"/>
              <a:pathLst>
                <a:path w="2910" h="377" extrusionOk="0">
                  <a:moveTo>
                    <a:pt x="2829" y="1"/>
                  </a:moveTo>
                  <a:cubicBezTo>
                    <a:pt x="2666" y="1"/>
                    <a:pt x="2115" y="116"/>
                    <a:pt x="1453" y="142"/>
                  </a:cubicBezTo>
                  <a:cubicBezTo>
                    <a:pt x="1234" y="160"/>
                    <a:pt x="1027" y="165"/>
                    <a:pt x="843" y="165"/>
                  </a:cubicBezTo>
                  <a:cubicBezTo>
                    <a:pt x="544" y="165"/>
                    <a:pt x="303" y="151"/>
                    <a:pt x="163" y="151"/>
                  </a:cubicBezTo>
                  <a:cubicBezTo>
                    <a:pt x="76" y="151"/>
                    <a:pt x="28" y="156"/>
                    <a:pt x="28" y="174"/>
                  </a:cubicBezTo>
                  <a:cubicBezTo>
                    <a:pt x="0" y="228"/>
                    <a:pt x="489" y="377"/>
                    <a:pt x="1150" y="377"/>
                  </a:cubicBezTo>
                  <a:cubicBezTo>
                    <a:pt x="1258" y="377"/>
                    <a:pt x="1369" y="373"/>
                    <a:pt x="1484" y="364"/>
                  </a:cubicBezTo>
                  <a:cubicBezTo>
                    <a:pt x="2276" y="332"/>
                    <a:pt x="2910" y="79"/>
                    <a:pt x="2878" y="16"/>
                  </a:cubicBezTo>
                  <a:cubicBezTo>
                    <a:pt x="2878" y="5"/>
                    <a:pt x="2861" y="1"/>
                    <a:pt x="2829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78" name="Google Shape;1878;p45"/>
            <p:cNvSpPr/>
            <p:nvPr/>
          </p:nvSpPr>
          <p:spPr>
            <a:xfrm>
              <a:off x="7530751" y="2999311"/>
              <a:ext cx="718704" cy="1687811"/>
            </a:xfrm>
            <a:custGeom>
              <a:avLst/>
              <a:gdLst/>
              <a:ahLst/>
              <a:cxnLst/>
              <a:rect l="l" t="t" r="r" b="b"/>
              <a:pathLst>
                <a:path w="22993" h="53997" extrusionOk="0">
                  <a:moveTo>
                    <a:pt x="20238" y="1"/>
                  </a:moveTo>
                  <a:lnTo>
                    <a:pt x="4846" y="2598"/>
                  </a:lnTo>
                  <a:cubicBezTo>
                    <a:pt x="4846" y="2598"/>
                    <a:pt x="1" y="34805"/>
                    <a:pt x="698" y="36357"/>
                  </a:cubicBezTo>
                  <a:cubicBezTo>
                    <a:pt x="1394" y="37908"/>
                    <a:pt x="17102" y="53996"/>
                    <a:pt x="17102" y="53996"/>
                  </a:cubicBezTo>
                  <a:lnTo>
                    <a:pt x="22993" y="43894"/>
                  </a:lnTo>
                  <a:cubicBezTo>
                    <a:pt x="22993" y="43894"/>
                    <a:pt x="12605" y="32366"/>
                    <a:pt x="12764" y="31796"/>
                  </a:cubicBezTo>
                  <a:cubicBezTo>
                    <a:pt x="12922" y="31195"/>
                    <a:pt x="20237" y="1"/>
                    <a:pt x="20238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79" name="Google Shape;1879;p45"/>
            <p:cNvSpPr/>
            <p:nvPr/>
          </p:nvSpPr>
          <p:spPr>
            <a:xfrm>
              <a:off x="7716858" y="3722922"/>
              <a:ext cx="279192" cy="602895"/>
            </a:xfrm>
            <a:custGeom>
              <a:avLst/>
              <a:gdLst/>
              <a:ahLst/>
              <a:cxnLst/>
              <a:rect l="l" t="t" r="r" b="b"/>
              <a:pathLst>
                <a:path w="8932" h="19288" extrusionOk="0">
                  <a:moveTo>
                    <a:pt x="8931" y="1"/>
                  </a:moveTo>
                  <a:cubicBezTo>
                    <a:pt x="6081" y="4181"/>
                    <a:pt x="3548" y="8583"/>
                    <a:pt x="1553" y="13333"/>
                  </a:cubicBezTo>
                  <a:cubicBezTo>
                    <a:pt x="761" y="15297"/>
                    <a:pt x="254" y="17292"/>
                    <a:pt x="1" y="19287"/>
                  </a:cubicBezTo>
                  <a:lnTo>
                    <a:pt x="4149" y="10198"/>
                  </a:lnTo>
                  <a:lnTo>
                    <a:pt x="8931" y="1"/>
                  </a:lnTo>
                  <a:close/>
                </a:path>
              </a:pathLst>
            </a:custGeom>
            <a:solidFill>
              <a:srgbClr val="E0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80" name="Google Shape;1880;p45"/>
            <p:cNvSpPr/>
            <p:nvPr/>
          </p:nvSpPr>
          <p:spPr>
            <a:xfrm>
              <a:off x="7716858" y="3722922"/>
              <a:ext cx="279192" cy="602895"/>
            </a:xfrm>
            <a:custGeom>
              <a:avLst/>
              <a:gdLst/>
              <a:ahLst/>
              <a:cxnLst/>
              <a:rect l="l" t="t" r="r" b="b"/>
              <a:pathLst>
                <a:path w="8932" h="19288" extrusionOk="0">
                  <a:moveTo>
                    <a:pt x="8931" y="1"/>
                  </a:moveTo>
                  <a:cubicBezTo>
                    <a:pt x="6081" y="4181"/>
                    <a:pt x="3548" y="8583"/>
                    <a:pt x="1553" y="13333"/>
                  </a:cubicBezTo>
                  <a:cubicBezTo>
                    <a:pt x="761" y="15297"/>
                    <a:pt x="254" y="17292"/>
                    <a:pt x="1" y="19287"/>
                  </a:cubicBezTo>
                  <a:lnTo>
                    <a:pt x="4149" y="10198"/>
                  </a:lnTo>
                  <a:lnTo>
                    <a:pt x="8931" y="1"/>
                  </a:lnTo>
                  <a:close/>
                </a:path>
              </a:pathLst>
            </a:custGeom>
            <a:solidFill>
              <a:srgbClr val="E0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81" name="Google Shape;1881;p45"/>
            <p:cNvSpPr/>
            <p:nvPr/>
          </p:nvSpPr>
          <p:spPr>
            <a:xfrm>
              <a:off x="7628775" y="3080487"/>
              <a:ext cx="123748" cy="371245"/>
            </a:xfrm>
            <a:custGeom>
              <a:avLst/>
              <a:gdLst/>
              <a:ahLst/>
              <a:cxnLst/>
              <a:rect l="l" t="t" r="r" b="b"/>
              <a:pathLst>
                <a:path w="3959" h="11877" extrusionOk="0">
                  <a:moveTo>
                    <a:pt x="1710" y="1"/>
                  </a:moveTo>
                  <a:lnTo>
                    <a:pt x="1" y="11868"/>
                  </a:lnTo>
                  <a:lnTo>
                    <a:pt x="1" y="11868"/>
                  </a:lnTo>
                  <a:cubicBezTo>
                    <a:pt x="86" y="11407"/>
                    <a:pt x="3959" y="2756"/>
                    <a:pt x="3959" y="2756"/>
                  </a:cubicBezTo>
                  <a:lnTo>
                    <a:pt x="2059" y="64"/>
                  </a:lnTo>
                  <a:lnTo>
                    <a:pt x="1710" y="1"/>
                  </a:lnTo>
                  <a:close/>
                  <a:moveTo>
                    <a:pt x="1" y="11868"/>
                  </a:moveTo>
                  <a:cubicBezTo>
                    <a:pt x="1" y="11871"/>
                    <a:pt x="0" y="11874"/>
                    <a:pt x="0" y="11876"/>
                  </a:cubicBezTo>
                  <a:lnTo>
                    <a:pt x="1" y="11868"/>
                  </a:lnTo>
                  <a:close/>
                </a:path>
              </a:pathLst>
            </a:custGeom>
            <a:solidFill>
              <a:srgbClr val="E0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82" name="Google Shape;1882;p45"/>
            <p:cNvSpPr/>
            <p:nvPr/>
          </p:nvSpPr>
          <p:spPr>
            <a:xfrm>
              <a:off x="7628775" y="3080487"/>
              <a:ext cx="123748" cy="371245"/>
            </a:xfrm>
            <a:custGeom>
              <a:avLst/>
              <a:gdLst/>
              <a:ahLst/>
              <a:cxnLst/>
              <a:rect l="l" t="t" r="r" b="b"/>
              <a:pathLst>
                <a:path w="3959" h="11877" extrusionOk="0">
                  <a:moveTo>
                    <a:pt x="1710" y="1"/>
                  </a:moveTo>
                  <a:lnTo>
                    <a:pt x="1" y="11868"/>
                  </a:lnTo>
                  <a:lnTo>
                    <a:pt x="1" y="11868"/>
                  </a:lnTo>
                  <a:cubicBezTo>
                    <a:pt x="86" y="11407"/>
                    <a:pt x="3959" y="2756"/>
                    <a:pt x="3959" y="2756"/>
                  </a:cubicBezTo>
                  <a:lnTo>
                    <a:pt x="2059" y="64"/>
                  </a:lnTo>
                  <a:lnTo>
                    <a:pt x="1710" y="1"/>
                  </a:lnTo>
                  <a:close/>
                  <a:moveTo>
                    <a:pt x="1" y="11868"/>
                  </a:moveTo>
                  <a:cubicBezTo>
                    <a:pt x="1" y="11871"/>
                    <a:pt x="0" y="11874"/>
                    <a:pt x="0" y="11876"/>
                  </a:cubicBezTo>
                  <a:lnTo>
                    <a:pt x="1" y="11868"/>
                  </a:lnTo>
                  <a:close/>
                </a:path>
              </a:pathLst>
            </a:custGeom>
            <a:solidFill>
              <a:srgbClr val="E0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83" name="Google Shape;1883;p45"/>
            <p:cNvSpPr/>
            <p:nvPr/>
          </p:nvSpPr>
          <p:spPr>
            <a:xfrm>
              <a:off x="7285286" y="2985464"/>
              <a:ext cx="1000803" cy="1701533"/>
            </a:xfrm>
            <a:custGeom>
              <a:avLst/>
              <a:gdLst/>
              <a:ahLst/>
              <a:cxnLst/>
              <a:rect l="l" t="t" r="r" b="b"/>
              <a:pathLst>
                <a:path w="32018" h="54436" extrusionOk="0">
                  <a:moveTo>
                    <a:pt x="30846" y="0"/>
                  </a:moveTo>
                  <a:lnTo>
                    <a:pt x="16595" y="2376"/>
                  </a:lnTo>
                  <a:lnTo>
                    <a:pt x="12699" y="3041"/>
                  </a:lnTo>
                  <a:lnTo>
                    <a:pt x="14948" y="5796"/>
                  </a:lnTo>
                  <a:cubicBezTo>
                    <a:pt x="11338" y="13935"/>
                    <a:pt x="3864" y="31226"/>
                    <a:pt x="2977" y="36800"/>
                  </a:cubicBezTo>
                  <a:cubicBezTo>
                    <a:pt x="1805" y="44178"/>
                    <a:pt x="0" y="53933"/>
                    <a:pt x="475" y="54281"/>
                  </a:cubicBezTo>
                  <a:cubicBezTo>
                    <a:pt x="623" y="54397"/>
                    <a:pt x="1869" y="54436"/>
                    <a:pt x="3464" y="54436"/>
                  </a:cubicBezTo>
                  <a:cubicBezTo>
                    <a:pt x="6654" y="54436"/>
                    <a:pt x="11243" y="54281"/>
                    <a:pt x="11243" y="54281"/>
                  </a:cubicBezTo>
                  <a:lnTo>
                    <a:pt x="14504" y="39555"/>
                  </a:lnTo>
                  <a:cubicBezTo>
                    <a:pt x="14916" y="37718"/>
                    <a:pt x="15613" y="35976"/>
                    <a:pt x="16531" y="34361"/>
                  </a:cubicBezTo>
                  <a:lnTo>
                    <a:pt x="29674" y="11591"/>
                  </a:lnTo>
                  <a:cubicBezTo>
                    <a:pt x="31479" y="8456"/>
                    <a:pt x="32018" y="4719"/>
                    <a:pt x="31162" y="1204"/>
                  </a:cubicBezTo>
                  <a:lnTo>
                    <a:pt x="30846" y="0"/>
                  </a:ln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84" name="Google Shape;1884;p45"/>
            <p:cNvSpPr/>
            <p:nvPr/>
          </p:nvSpPr>
          <p:spPr>
            <a:xfrm>
              <a:off x="7520874" y="2138104"/>
              <a:ext cx="798879" cy="942414"/>
            </a:xfrm>
            <a:custGeom>
              <a:avLst/>
              <a:gdLst/>
              <a:ahLst/>
              <a:cxnLst/>
              <a:rect l="l" t="t" r="r" b="b"/>
              <a:pathLst>
                <a:path w="25558" h="30150" extrusionOk="0">
                  <a:moveTo>
                    <a:pt x="18938" y="1"/>
                  </a:moveTo>
                  <a:lnTo>
                    <a:pt x="8741" y="856"/>
                  </a:lnTo>
                  <a:cubicBezTo>
                    <a:pt x="8741" y="856"/>
                    <a:pt x="5701" y="919"/>
                    <a:pt x="2407" y="8646"/>
                  </a:cubicBezTo>
                  <a:lnTo>
                    <a:pt x="0" y="16310"/>
                  </a:lnTo>
                  <a:lnTo>
                    <a:pt x="4307" y="17229"/>
                  </a:lnTo>
                  <a:lnTo>
                    <a:pt x="4307" y="17672"/>
                  </a:lnTo>
                  <a:lnTo>
                    <a:pt x="5162" y="30150"/>
                  </a:lnTo>
                  <a:lnTo>
                    <a:pt x="23499" y="27173"/>
                  </a:lnTo>
                  <a:cubicBezTo>
                    <a:pt x="23562" y="25589"/>
                    <a:pt x="22675" y="23277"/>
                    <a:pt x="21979" y="21092"/>
                  </a:cubicBezTo>
                  <a:cubicBezTo>
                    <a:pt x="22675" y="19382"/>
                    <a:pt x="25557" y="11908"/>
                    <a:pt x="25557" y="8330"/>
                  </a:cubicBezTo>
                  <a:cubicBezTo>
                    <a:pt x="25557" y="666"/>
                    <a:pt x="18938" y="1"/>
                    <a:pt x="18938" y="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85" name="Google Shape;1885;p45"/>
            <p:cNvSpPr/>
            <p:nvPr/>
          </p:nvSpPr>
          <p:spPr>
            <a:xfrm>
              <a:off x="8083134" y="2710742"/>
              <a:ext cx="92085" cy="14785"/>
            </a:xfrm>
            <a:custGeom>
              <a:avLst/>
              <a:gdLst/>
              <a:ahLst/>
              <a:cxnLst/>
              <a:rect l="l" t="t" r="r" b="b"/>
              <a:pathLst>
                <a:path w="2946" h="473" extrusionOk="0">
                  <a:moveTo>
                    <a:pt x="2848" y="0"/>
                  </a:moveTo>
                  <a:cubicBezTo>
                    <a:pt x="2661" y="0"/>
                    <a:pt x="2101" y="98"/>
                    <a:pt x="1457" y="175"/>
                  </a:cubicBezTo>
                  <a:cubicBezTo>
                    <a:pt x="665" y="302"/>
                    <a:pt x="0" y="365"/>
                    <a:pt x="0" y="429"/>
                  </a:cubicBezTo>
                  <a:cubicBezTo>
                    <a:pt x="0" y="446"/>
                    <a:pt x="199" y="473"/>
                    <a:pt x="514" y="473"/>
                  </a:cubicBezTo>
                  <a:cubicBezTo>
                    <a:pt x="775" y="473"/>
                    <a:pt x="1116" y="455"/>
                    <a:pt x="1489" y="397"/>
                  </a:cubicBezTo>
                  <a:cubicBezTo>
                    <a:pt x="2312" y="302"/>
                    <a:pt x="2946" y="80"/>
                    <a:pt x="2914" y="17"/>
                  </a:cubicBezTo>
                  <a:cubicBezTo>
                    <a:pt x="2914" y="5"/>
                    <a:pt x="2891" y="0"/>
                    <a:pt x="28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86" name="Google Shape;1886;p45"/>
            <p:cNvSpPr/>
            <p:nvPr/>
          </p:nvSpPr>
          <p:spPr>
            <a:xfrm>
              <a:off x="7139751" y="2149639"/>
              <a:ext cx="709795" cy="966513"/>
            </a:xfrm>
            <a:custGeom>
              <a:avLst/>
              <a:gdLst/>
              <a:ahLst/>
              <a:cxnLst/>
              <a:rect l="l" t="t" r="r" b="b"/>
              <a:pathLst>
                <a:path w="22708" h="30921" extrusionOk="0">
                  <a:moveTo>
                    <a:pt x="22159" y="0"/>
                  </a:moveTo>
                  <a:cubicBezTo>
                    <a:pt x="20255" y="0"/>
                    <a:pt x="17333" y="1351"/>
                    <a:pt x="16184" y="2989"/>
                  </a:cubicBezTo>
                  <a:cubicBezTo>
                    <a:pt x="15265" y="4065"/>
                    <a:pt x="14758" y="6599"/>
                    <a:pt x="12193" y="14136"/>
                  </a:cubicBezTo>
                  <a:lnTo>
                    <a:pt x="10642" y="19267"/>
                  </a:lnTo>
                  <a:lnTo>
                    <a:pt x="4276" y="12331"/>
                  </a:lnTo>
                  <a:lnTo>
                    <a:pt x="1" y="16195"/>
                  </a:lnTo>
                  <a:cubicBezTo>
                    <a:pt x="1" y="16195"/>
                    <a:pt x="7380" y="28260"/>
                    <a:pt x="10483" y="28926"/>
                  </a:cubicBezTo>
                  <a:cubicBezTo>
                    <a:pt x="10632" y="28958"/>
                    <a:pt x="10778" y="28974"/>
                    <a:pt x="10923" y="28974"/>
                  </a:cubicBezTo>
                  <a:cubicBezTo>
                    <a:pt x="14855" y="28974"/>
                    <a:pt x="17418" y="17368"/>
                    <a:pt x="17419" y="17366"/>
                  </a:cubicBezTo>
                  <a:lnTo>
                    <a:pt x="17419" y="17366"/>
                  </a:lnTo>
                  <a:lnTo>
                    <a:pt x="17197" y="30921"/>
                  </a:lnTo>
                  <a:lnTo>
                    <a:pt x="22707" y="44"/>
                  </a:lnTo>
                  <a:cubicBezTo>
                    <a:pt x="22537" y="14"/>
                    <a:pt x="22353" y="0"/>
                    <a:pt x="22159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87" name="Google Shape;1887;p45"/>
            <p:cNvSpPr/>
            <p:nvPr/>
          </p:nvSpPr>
          <p:spPr>
            <a:xfrm>
              <a:off x="7659438" y="2300456"/>
              <a:ext cx="52513" cy="417756"/>
            </a:xfrm>
            <a:custGeom>
              <a:avLst/>
              <a:gdLst/>
              <a:ahLst/>
              <a:cxnLst/>
              <a:rect l="l" t="t" r="r" b="b"/>
              <a:pathLst>
                <a:path w="1680" h="13365" extrusionOk="0">
                  <a:moveTo>
                    <a:pt x="1648" y="1"/>
                  </a:moveTo>
                  <a:cubicBezTo>
                    <a:pt x="1648" y="1"/>
                    <a:pt x="1584" y="191"/>
                    <a:pt x="1521" y="507"/>
                  </a:cubicBezTo>
                  <a:cubicBezTo>
                    <a:pt x="1426" y="856"/>
                    <a:pt x="1331" y="1331"/>
                    <a:pt x="1236" y="1932"/>
                  </a:cubicBezTo>
                  <a:cubicBezTo>
                    <a:pt x="983" y="3136"/>
                    <a:pt x="729" y="4783"/>
                    <a:pt x="508" y="6651"/>
                  </a:cubicBezTo>
                  <a:cubicBezTo>
                    <a:pt x="254" y="8488"/>
                    <a:pt x="128" y="10166"/>
                    <a:pt x="64" y="11401"/>
                  </a:cubicBezTo>
                  <a:cubicBezTo>
                    <a:pt x="33" y="12003"/>
                    <a:pt x="1" y="12478"/>
                    <a:pt x="1" y="12826"/>
                  </a:cubicBezTo>
                  <a:cubicBezTo>
                    <a:pt x="1" y="13175"/>
                    <a:pt x="1" y="13365"/>
                    <a:pt x="1" y="13365"/>
                  </a:cubicBezTo>
                  <a:cubicBezTo>
                    <a:pt x="33" y="13365"/>
                    <a:pt x="33" y="13175"/>
                    <a:pt x="64" y="12826"/>
                  </a:cubicBezTo>
                  <a:cubicBezTo>
                    <a:pt x="128" y="12446"/>
                    <a:pt x="159" y="11971"/>
                    <a:pt x="223" y="11401"/>
                  </a:cubicBezTo>
                  <a:cubicBezTo>
                    <a:pt x="318" y="10198"/>
                    <a:pt x="476" y="8519"/>
                    <a:pt x="729" y="6651"/>
                  </a:cubicBezTo>
                  <a:cubicBezTo>
                    <a:pt x="951" y="4814"/>
                    <a:pt x="1204" y="3167"/>
                    <a:pt x="1394" y="1964"/>
                  </a:cubicBezTo>
                  <a:cubicBezTo>
                    <a:pt x="1458" y="1394"/>
                    <a:pt x="1553" y="919"/>
                    <a:pt x="1616" y="539"/>
                  </a:cubicBezTo>
                  <a:cubicBezTo>
                    <a:pt x="1648" y="191"/>
                    <a:pt x="1679" y="1"/>
                    <a:pt x="1648" y="1"/>
                  </a:cubicBezTo>
                  <a:close/>
                </a:path>
              </a:pathLst>
            </a:custGeom>
            <a:solidFill>
              <a:srgbClr val="E0CB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88" name="Google Shape;1888;p45"/>
            <p:cNvSpPr/>
            <p:nvPr/>
          </p:nvSpPr>
          <p:spPr>
            <a:xfrm>
              <a:off x="8137584" y="2498441"/>
              <a:ext cx="398939" cy="1602666"/>
            </a:xfrm>
            <a:custGeom>
              <a:avLst/>
              <a:gdLst/>
              <a:ahLst/>
              <a:cxnLst/>
              <a:rect l="l" t="t" r="r" b="b"/>
              <a:pathLst>
                <a:path w="12763" h="51273" extrusionOk="0">
                  <a:moveTo>
                    <a:pt x="4782" y="0"/>
                  </a:moveTo>
                  <a:lnTo>
                    <a:pt x="0" y="13460"/>
                  </a:lnTo>
                  <a:lnTo>
                    <a:pt x="3167" y="51272"/>
                  </a:lnTo>
                  <a:lnTo>
                    <a:pt x="12763" y="50354"/>
                  </a:lnTo>
                  <a:lnTo>
                    <a:pt x="3674" y="10641"/>
                  </a:lnTo>
                  <a:lnTo>
                    <a:pt x="4782" y="0"/>
                  </a:ln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89" name="Google Shape;1889;p45"/>
            <p:cNvSpPr/>
            <p:nvPr/>
          </p:nvSpPr>
          <p:spPr>
            <a:xfrm>
              <a:off x="6070682" y="1133989"/>
              <a:ext cx="1646207" cy="2031581"/>
            </a:xfrm>
            <a:custGeom>
              <a:avLst/>
              <a:gdLst/>
              <a:ahLst/>
              <a:cxnLst/>
              <a:rect l="l" t="t" r="r" b="b"/>
              <a:pathLst>
                <a:path w="52666" h="64995" extrusionOk="0">
                  <a:moveTo>
                    <a:pt x="21757" y="4161"/>
                  </a:moveTo>
                  <a:cubicBezTo>
                    <a:pt x="22390" y="4161"/>
                    <a:pt x="23055" y="4161"/>
                    <a:pt x="23689" y="4225"/>
                  </a:cubicBezTo>
                  <a:cubicBezTo>
                    <a:pt x="27774" y="4510"/>
                    <a:pt x="31606" y="6188"/>
                    <a:pt x="34646" y="9007"/>
                  </a:cubicBezTo>
                  <a:cubicBezTo>
                    <a:pt x="38161" y="12300"/>
                    <a:pt x="40188" y="16765"/>
                    <a:pt x="40378" y="21579"/>
                  </a:cubicBezTo>
                  <a:cubicBezTo>
                    <a:pt x="40537" y="26393"/>
                    <a:pt x="38795" y="30985"/>
                    <a:pt x="35533" y="34500"/>
                  </a:cubicBezTo>
                  <a:cubicBezTo>
                    <a:pt x="32239" y="38015"/>
                    <a:pt x="27774" y="40042"/>
                    <a:pt x="22960" y="40200"/>
                  </a:cubicBezTo>
                  <a:cubicBezTo>
                    <a:pt x="22775" y="40210"/>
                    <a:pt x="22586" y="40214"/>
                    <a:pt x="22397" y="40214"/>
                  </a:cubicBezTo>
                  <a:cubicBezTo>
                    <a:pt x="21940" y="40214"/>
                    <a:pt x="21476" y="40191"/>
                    <a:pt x="21028" y="40169"/>
                  </a:cubicBezTo>
                  <a:cubicBezTo>
                    <a:pt x="11971" y="39504"/>
                    <a:pt x="4655" y="32061"/>
                    <a:pt x="4339" y="22782"/>
                  </a:cubicBezTo>
                  <a:cubicBezTo>
                    <a:pt x="4022" y="12870"/>
                    <a:pt x="11813" y="4510"/>
                    <a:pt x="21757" y="4161"/>
                  </a:cubicBezTo>
                  <a:close/>
                  <a:moveTo>
                    <a:pt x="22330" y="1"/>
                  </a:moveTo>
                  <a:cubicBezTo>
                    <a:pt x="22086" y="1"/>
                    <a:pt x="21843" y="5"/>
                    <a:pt x="21598" y="13"/>
                  </a:cubicBezTo>
                  <a:cubicBezTo>
                    <a:pt x="15676" y="234"/>
                    <a:pt x="10198" y="2704"/>
                    <a:pt x="6144" y="7043"/>
                  </a:cubicBezTo>
                  <a:cubicBezTo>
                    <a:pt x="2090" y="11382"/>
                    <a:pt x="0" y="17019"/>
                    <a:pt x="190" y="22941"/>
                  </a:cubicBezTo>
                  <a:cubicBezTo>
                    <a:pt x="570" y="34342"/>
                    <a:pt x="9564" y="43494"/>
                    <a:pt x="20743" y="44317"/>
                  </a:cubicBezTo>
                  <a:cubicBezTo>
                    <a:pt x="21281" y="44340"/>
                    <a:pt x="21834" y="44362"/>
                    <a:pt x="22403" y="44362"/>
                  </a:cubicBezTo>
                  <a:cubicBezTo>
                    <a:pt x="22639" y="44362"/>
                    <a:pt x="22877" y="44358"/>
                    <a:pt x="23119" y="44349"/>
                  </a:cubicBezTo>
                  <a:cubicBezTo>
                    <a:pt x="26380" y="44254"/>
                    <a:pt x="29516" y="43431"/>
                    <a:pt x="32366" y="41974"/>
                  </a:cubicBezTo>
                  <a:lnTo>
                    <a:pt x="48644" y="64142"/>
                  </a:lnTo>
                  <a:cubicBezTo>
                    <a:pt x="49044" y="64695"/>
                    <a:pt x="49673" y="64995"/>
                    <a:pt x="50311" y="64995"/>
                  </a:cubicBezTo>
                  <a:cubicBezTo>
                    <a:pt x="50733" y="64995"/>
                    <a:pt x="51160" y="64863"/>
                    <a:pt x="51526" y="64585"/>
                  </a:cubicBezTo>
                  <a:cubicBezTo>
                    <a:pt x="52476" y="63920"/>
                    <a:pt x="52666" y="62622"/>
                    <a:pt x="52001" y="61672"/>
                  </a:cubicBezTo>
                  <a:lnTo>
                    <a:pt x="35881" y="39757"/>
                  </a:lnTo>
                  <a:cubicBezTo>
                    <a:pt x="36831" y="39029"/>
                    <a:pt x="37718" y="38205"/>
                    <a:pt x="38573" y="37319"/>
                  </a:cubicBezTo>
                  <a:cubicBezTo>
                    <a:pt x="42595" y="33012"/>
                    <a:pt x="44717" y="27343"/>
                    <a:pt x="44527" y="21421"/>
                  </a:cubicBezTo>
                  <a:cubicBezTo>
                    <a:pt x="44305" y="15499"/>
                    <a:pt x="41835" y="10020"/>
                    <a:pt x="37496" y="5966"/>
                  </a:cubicBezTo>
                  <a:cubicBezTo>
                    <a:pt x="33337" y="2110"/>
                    <a:pt x="27983" y="1"/>
                    <a:pt x="22330" y="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90" name="Google Shape;1890;p45"/>
            <p:cNvSpPr/>
            <p:nvPr/>
          </p:nvSpPr>
          <p:spPr>
            <a:xfrm>
              <a:off x="7436729" y="2139886"/>
              <a:ext cx="954760" cy="864426"/>
            </a:xfrm>
            <a:custGeom>
              <a:avLst/>
              <a:gdLst/>
              <a:ahLst/>
              <a:cxnLst/>
              <a:rect l="l" t="t" r="r" b="b"/>
              <a:pathLst>
                <a:path w="30545" h="27655" extrusionOk="0">
                  <a:moveTo>
                    <a:pt x="21208" y="1"/>
                  </a:moveTo>
                  <a:cubicBezTo>
                    <a:pt x="20792" y="1"/>
                    <a:pt x="20353" y="23"/>
                    <a:pt x="19889" y="70"/>
                  </a:cubicBezTo>
                  <a:lnTo>
                    <a:pt x="19572" y="9825"/>
                  </a:lnTo>
                  <a:cubicBezTo>
                    <a:pt x="19572" y="9825"/>
                    <a:pt x="18368" y="13815"/>
                    <a:pt x="18273" y="14036"/>
                  </a:cubicBezTo>
                  <a:cubicBezTo>
                    <a:pt x="17482" y="16190"/>
                    <a:pt x="16405" y="19357"/>
                    <a:pt x="15392" y="19737"/>
                  </a:cubicBezTo>
                  <a:cubicBezTo>
                    <a:pt x="15321" y="19763"/>
                    <a:pt x="15194" y="19776"/>
                    <a:pt x="15020" y="19776"/>
                  </a:cubicBezTo>
                  <a:cubicBezTo>
                    <a:pt x="12698" y="19776"/>
                    <a:pt x="1901" y="17583"/>
                    <a:pt x="1901" y="17583"/>
                  </a:cubicBezTo>
                  <a:lnTo>
                    <a:pt x="0" y="24076"/>
                  </a:lnTo>
                  <a:cubicBezTo>
                    <a:pt x="0" y="24076"/>
                    <a:pt x="9805" y="27655"/>
                    <a:pt x="15251" y="27655"/>
                  </a:cubicBezTo>
                  <a:cubicBezTo>
                    <a:pt x="15298" y="27655"/>
                    <a:pt x="15345" y="27655"/>
                    <a:pt x="15392" y="27654"/>
                  </a:cubicBezTo>
                  <a:cubicBezTo>
                    <a:pt x="20459" y="27591"/>
                    <a:pt x="21915" y="27021"/>
                    <a:pt x="23689" y="22935"/>
                  </a:cubicBezTo>
                  <a:cubicBezTo>
                    <a:pt x="25494" y="18818"/>
                    <a:pt x="27521" y="14131"/>
                    <a:pt x="27933" y="11408"/>
                  </a:cubicBezTo>
                  <a:cubicBezTo>
                    <a:pt x="27933" y="11408"/>
                    <a:pt x="30545" y="1"/>
                    <a:pt x="21208" y="1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91" name="Google Shape;1891;p45"/>
            <p:cNvSpPr/>
            <p:nvPr/>
          </p:nvSpPr>
          <p:spPr>
            <a:xfrm>
              <a:off x="8138553" y="1592755"/>
              <a:ext cx="272253" cy="557603"/>
            </a:xfrm>
            <a:custGeom>
              <a:avLst/>
              <a:gdLst/>
              <a:ahLst/>
              <a:cxnLst/>
              <a:rect l="l" t="t" r="r" b="b"/>
              <a:pathLst>
                <a:path w="8710" h="17839" extrusionOk="0">
                  <a:moveTo>
                    <a:pt x="2560" y="0"/>
                  </a:moveTo>
                  <a:cubicBezTo>
                    <a:pt x="1593" y="0"/>
                    <a:pt x="597" y="497"/>
                    <a:pt x="191" y="1360"/>
                  </a:cubicBezTo>
                  <a:lnTo>
                    <a:pt x="159" y="6807"/>
                  </a:lnTo>
                  <a:cubicBezTo>
                    <a:pt x="729" y="7947"/>
                    <a:pt x="761" y="9277"/>
                    <a:pt x="603" y="10544"/>
                  </a:cubicBezTo>
                  <a:cubicBezTo>
                    <a:pt x="476" y="11779"/>
                    <a:pt x="127" y="13046"/>
                    <a:pt x="32" y="14281"/>
                  </a:cubicBezTo>
                  <a:cubicBezTo>
                    <a:pt x="1" y="15104"/>
                    <a:pt x="32" y="15959"/>
                    <a:pt x="413" y="16688"/>
                  </a:cubicBezTo>
                  <a:cubicBezTo>
                    <a:pt x="792" y="17331"/>
                    <a:pt x="1496" y="17839"/>
                    <a:pt x="2224" y="17839"/>
                  </a:cubicBezTo>
                  <a:cubicBezTo>
                    <a:pt x="2285" y="17839"/>
                    <a:pt x="2347" y="17835"/>
                    <a:pt x="2408" y="17828"/>
                  </a:cubicBezTo>
                  <a:cubicBezTo>
                    <a:pt x="3041" y="17733"/>
                    <a:pt x="3611" y="17226"/>
                    <a:pt x="3833" y="16624"/>
                  </a:cubicBezTo>
                  <a:cubicBezTo>
                    <a:pt x="4086" y="15991"/>
                    <a:pt x="4054" y="15326"/>
                    <a:pt x="3864" y="14693"/>
                  </a:cubicBezTo>
                  <a:lnTo>
                    <a:pt x="3864" y="14693"/>
                  </a:lnTo>
                  <a:cubicBezTo>
                    <a:pt x="4181" y="15009"/>
                    <a:pt x="4529" y="15294"/>
                    <a:pt x="4941" y="15484"/>
                  </a:cubicBezTo>
                  <a:cubicBezTo>
                    <a:pt x="5117" y="15552"/>
                    <a:pt x="5316" y="15591"/>
                    <a:pt x="5511" y="15591"/>
                  </a:cubicBezTo>
                  <a:cubicBezTo>
                    <a:pt x="5772" y="15591"/>
                    <a:pt x="6027" y="15521"/>
                    <a:pt x="6208" y="15358"/>
                  </a:cubicBezTo>
                  <a:cubicBezTo>
                    <a:pt x="6683" y="14978"/>
                    <a:pt x="6651" y="14249"/>
                    <a:pt x="6461" y="13679"/>
                  </a:cubicBezTo>
                  <a:cubicBezTo>
                    <a:pt x="6271" y="13109"/>
                    <a:pt x="5955" y="12539"/>
                    <a:pt x="5955" y="11937"/>
                  </a:cubicBezTo>
                  <a:lnTo>
                    <a:pt x="5955" y="11937"/>
                  </a:lnTo>
                  <a:cubicBezTo>
                    <a:pt x="6242" y="12259"/>
                    <a:pt x="6674" y="12426"/>
                    <a:pt x="7100" y="12426"/>
                  </a:cubicBezTo>
                  <a:cubicBezTo>
                    <a:pt x="7473" y="12426"/>
                    <a:pt x="7842" y="12298"/>
                    <a:pt x="8108" y="12032"/>
                  </a:cubicBezTo>
                  <a:cubicBezTo>
                    <a:pt x="8710" y="11462"/>
                    <a:pt x="8646" y="10386"/>
                    <a:pt x="8045" y="9847"/>
                  </a:cubicBezTo>
                  <a:cubicBezTo>
                    <a:pt x="7443" y="9309"/>
                    <a:pt x="6461" y="9341"/>
                    <a:pt x="5923" y="8707"/>
                  </a:cubicBezTo>
                  <a:cubicBezTo>
                    <a:pt x="5321" y="8042"/>
                    <a:pt x="5606" y="7029"/>
                    <a:pt x="5765" y="6174"/>
                  </a:cubicBezTo>
                  <a:cubicBezTo>
                    <a:pt x="6050" y="5002"/>
                    <a:pt x="6113" y="3735"/>
                    <a:pt x="5701" y="2595"/>
                  </a:cubicBezTo>
                  <a:cubicBezTo>
                    <a:pt x="5321" y="1455"/>
                    <a:pt x="4434" y="410"/>
                    <a:pt x="3263" y="93"/>
                  </a:cubicBezTo>
                  <a:cubicBezTo>
                    <a:pt x="3037" y="30"/>
                    <a:pt x="2799" y="0"/>
                    <a:pt x="2560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92" name="Google Shape;1892;p45"/>
            <p:cNvSpPr/>
            <p:nvPr/>
          </p:nvSpPr>
          <p:spPr>
            <a:xfrm>
              <a:off x="8269241" y="1613479"/>
              <a:ext cx="136627" cy="288069"/>
            </a:xfrm>
            <a:custGeom>
              <a:avLst/>
              <a:gdLst/>
              <a:ahLst/>
              <a:cxnLst/>
              <a:rect l="l" t="t" r="r" b="b"/>
              <a:pathLst>
                <a:path w="4371" h="9216" extrusionOk="0">
                  <a:moveTo>
                    <a:pt x="0" y="0"/>
                  </a:moveTo>
                  <a:cubicBezTo>
                    <a:pt x="0" y="32"/>
                    <a:pt x="190" y="95"/>
                    <a:pt x="507" y="349"/>
                  </a:cubicBezTo>
                  <a:cubicBezTo>
                    <a:pt x="824" y="570"/>
                    <a:pt x="1267" y="950"/>
                    <a:pt x="1647" y="1552"/>
                  </a:cubicBezTo>
                  <a:cubicBezTo>
                    <a:pt x="1995" y="2154"/>
                    <a:pt x="2312" y="2977"/>
                    <a:pt x="2280" y="3896"/>
                  </a:cubicBezTo>
                  <a:cubicBezTo>
                    <a:pt x="2312" y="4846"/>
                    <a:pt x="1774" y="5764"/>
                    <a:pt x="1615" y="6872"/>
                  </a:cubicBezTo>
                  <a:cubicBezTo>
                    <a:pt x="1520" y="7442"/>
                    <a:pt x="1584" y="8013"/>
                    <a:pt x="1869" y="8488"/>
                  </a:cubicBezTo>
                  <a:cubicBezTo>
                    <a:pt x="2027" y="8709"/>
                    <a:pt x="2217" y="8899"/>
                    <a:pt x="2470" y="9058"/>
                  </a:cubicBezTo>
                  <a:cubicBezTo>
                    <a:pt x="2692" y="9184"/>
                    <a:pt x="2945" y="9216"/>
                    <a:pt x="3199" y="9216"/>
                  </a:cubicBezTo>
                  <a:cubicBezTo>
                    <a:pt x="3452" y="9184"/>
                    <a:pt x="3705" y="9089"/>
                    <a:pt x="3895" y="8931"/>
                  </a:cubicBezTo>
                  <a:cubicBezTo>
                    <a:pt x="4085" y="8773"/>
                    <a:pt x="4180" y="8551"/>
                    <a:pt x="4244" y="8329"/>
                  </a:cubicBezTo>
                  <a:cubicBezTo>
                    <a:pt x="4370" y="7886"/>
                    <a:pt x="4275" y="7411"/>
                    <a:pt x="3959" y="7157"/>
                  </a:cubicBezTo>
                  <a:cubicBezTo>
                    <a:pt x="3811" y="7027"/>
                    <a:pt x="3622" y="6963"/>
                    <a:pt x="3438" y="6963"/>
                  </a:cubicBezTo>
                  <a:cubicBezTo>
                    <a:pt x="3266" y="6963"/>
                    <a:pt x="3099" y="7019"/>
                    <a:pt x="2977" y="7126"/>
                  </a:cubicBezTo>
                  <a:cubicBezTo>
                    <a:pt x="2724" y="7316"/>
                    <a:pt x="2692" y="7633"/>
                    <a:pt x="2819" y="7823"/>
                  </a:cubicBezTo>
                  <a:cubicBezTo>
                    <a:pt x="2914" y="8013"/>
                    <a:pt x="3072" y="8108"/>
                    <a:pt x="3199" y="8108"/>
                  </a:cubicBezTo>
                  <a:cubicBezTo>
                    <a:pt x="3294" y="8108"/>
                    <a:pt x="3357" y="8076"/>
                    <a:pt x="3357" y="8076"/>
                  </a:cubicBezTo>
                  <a:lnTo>
                    <a:pt x="3199" y="8076"/>
                  </a:lnTo>
                  <a:cubicBezTo>
                    <a:pt x="3104" y="8044"/>
                    <a:pt x="2945" y="7981"/>
                    <a:pt x="2882" y="7791"/>
                  </a:cubicBezTo>
                  <a:cubicBezTo>
                    <a:pt x="2787" y="7633"/>
                    <a:pt x="2850" y="7379"/>
                    <a:pt x="3072" y="7221"/>
                  </a:cubicBezTo>
                  <a:cubicBezTo>
                    <a:pt x="3159" y="7148"/>
                    <a:pt x="3279" y="7109"/>
                    <a:pt x="3408" y="7109"/>
                  </a:cubicBezTo>
                  <a:cubicBezTo>
                    <a:pt x="3561" y="7109"/>
                    <a:pt x="3726" y="7164"/>
                    <a:pt x="3864" y="7284"/>
                  </a:cubicBezTo>
                  <a:cubicBezTo>
                    <a:pt x="4085" y="7506"/>
                    <a:pt x="4180" y="7918"/>
                    <a:pt x="4085" y="8298"/>
                  </a:cubicBezTo>
                  <a:cubicBezTo>
                    <a:pt x="3990" y="8678"/>
                    <a:pt x="3642" y="9026"/>
                    <a:pt x="3199" y="9026"/>
                  </a:cubicBezTo>
                  <a:cubicBezTo>
                    <a:pt x="3174" y="9028"/>
                    <a:pt x="3149" y="9029"/>
                    <a:pt x="3124" y="9029"/>
                  </a:cubicBezTo>
                  <a:cubicBezTo>
                    <a:pt x="2706" y="9029"/>
                    <a:pt x="2298" y="8781"/>
                    <a:pt x="2059" y="8393"/>
                  </a:cubicBezTo>
                  <a:cubicBezTo>
                    <a:pt x="1805" y="7949"/>
                    <a:pt x="1742" y="7442"/>
                    <a:pt x="1805" y="6904"/>
                  </a:cubicBezTo>
                  <a:cubicBezTo>
                    <a:pt x="1964" y="5859"/>
                    <a:pt x="2502" y="4909"/>
                    <a:pt x="2470" y="3896"/>
                  </a:cubicBezTo>
                  <a:cubicBezTo>
                    <a:pt x="2502" y="2914"/>
                    <a:pt x="2154" y="2090"/>
                    <a:pt x="1774" y="1489"/>
                  </a:cubicBezTo>
                  <a:cubicBezTo>
                    <a:pt x="1362" y="887"/>
                    <a:pt x="887" y="475"/>
                    <a:pt x="570" y="285"/>
                  </a:cubicBezTo>
                  <a:cubicBezTo>
                    <a:pt x="380" y="159"/>
                    <a:pt x="253" y="95"/>
                    <a:pt x="158" y="64"/>
                  </a:cubicBezTo>
                  <a:cubicBezTo>
                    <a:pt x="64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93" name="Google Shape;1893;p45"/>
            <p:cNvSpPr/>
            <p:nvPr/>
          </p:nvSpPr>
          <p:spPr>
            <a:xfrm>
              <a:off x="7761400" y="1612478"/>
              <a:ext cx="317795" cy="638528"/>
            </a:xfrm>
            <a:custGeom>
              <a:avLst/>
              <a:gdLst/>
              <a:ahLst/>
              <a:cxnLst/>
              <a:rect l="l" t="t" r="r" b="b"/>
              <a:pathLst>
                <a:path w="10167" h="20428" extrusionOk="0">
                  <a:moveTo>
                    <a:pt x="4910" y="1"/>
                  </a:moveTo>
                  <a:lnTo>
                    <a:pt x="159" y="2344"/>
                  </a:lnTo>
                  <a:cubicBezTo>
                    <a:pt x="159" y="2344"/>
                    <a:pt x="1" y="8330"/>
                    <a:pt x="159" y="10926"/>
                  </a:cubicBezTo>
                  <a:cubicBezTo>
                    <a:pt x="318" y="13523"/>
                    <a:pt x="2914" y="13777"/>
                    <a:pt x="2914" y="13777"/>
                  </a:cubicBezTo>
                  <a:cubicBezTo>
                    <a:pt x="2914" y="13777"/>
                    <a:pt x="2851" y="15297"/>
                    <a:pt x="2788" y="16912"/>
                  </a:cubicBezTo>
                  <a:cubicBezTo>
                    <a:pt x="2725" y="18825"/>
                    <a:pt x="4246" y="20428"/>
                    <a:pt x="6183" y="20428"/>
                  </a:cubicBezTo>
                  <a:cubicBezTo>
                    <a:pt x="6202" y="20428"/>
                    <a:pt x="6221" y="20427"/>
                    <a:pt x="6240" y="20427"/>
                  </a:cubicBezTo>
                  <a:cubicBezTo>
                    <a:pt x="8013" y="20427"/>
                    <a:pt x="9502" y="19002"/>
                    <a:pt x="9597" y="17197"/>
                  </a:cubicBezTo>
                  <a:lnTo>
                    <a:pt x="10167" y="3959"/>
                  </a:lnTo>
                  <a:lnTo>
                    <a:pt x="4910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94" name="Google Shape;1894;p45"/>
            <p:cNvSpPr/>
            <p:nvPr/>
          </p:nvSpPr>
          <p:spPr>
            <a:xfrm>
              <a:off x="7852485" y="2007448"/>
              <a:ext cx="107932" cy="56576"/>
            </a:xfrm>
            <a:custGeom>
              <a:avLst/>
              <a:gdLst/>
              <a:ahLst/>
              <a:cxnLst/>
              <a:rect l="l" t="t" r="r" b="b"/>
              <a:pathLst>
                <a:path w="3453" h="1810" extrusionOk="0">
                  <a:moveTo>
                    <a:pt x="3452" y="1"/>
                  </a:moveTo>
                  <a:cubicBezTo>
                    <a:pt x="1830" y="1112"/>
                    <a:pt x="179" y="1141"/>
                    <a:pt x="14" y="1141"/>
                  </a:cubicBezTo>
                  <a:cubicBezTo>
                    <a:pt x="5" y="1141"/>
                    <a:pt x="0" y="1141"/>
                    <a:pt x="0" y="1141"/>
                  </a:cubicBezTo>
                  <a:lnTo>
                    <a:pt x="0" y="1141"/>
                  </a:lnTo>
                  <a:lnTo>
                    <a:pt x="64" y="1806"/>
                  </a:lnTo>
                  <a:cubicBezTo>
                    <a:pt x="127" y="1808"/>
                    <a:pt x="189" y="1809"/>
                    <a:pt x="251" y="1809"/>
                  </a:cubicBezTo>
                  <a:cubicBezTo>
                    <a:pt x="2699" y="1809"/>
                    <a:pt x="3452" y="1"/>
                    <a:pt x="345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95" name="Google Shape;1895;p45"/>
            <p:cNvSpPr/>
            <p:nvPr/>
          </p:nvSpPr>
          <p:spPr>
            <a:xfrm>
              <a:off x="7728736" y="1557621"/>
              <a:ext cx="597925" cy="506278"/>
            </a:xfrm>
            <a:custGeom>
              <a:avLst/>
              <a:gdLst/>
              <a:ahLst/>
              <a:cxnLst/>
              <a:rect l="l" t="t" r="r" b="b"/>
              <a:pathLst>
                <a:path w="19129" h="16197" extrusionOk="0">
                  <a:moveTo>
                    <a:pt x="6567" y="1"/>
                  </a:moveTo>
                  <a:cubicBezTo>
                    <a:pt x="5532" y="1"/>
                    <a:pt x="4107" y="274"/>
                    <a:pt x="2281" y="2167"/>
                  </a:cubicBezTo>
                  <a:cubicBezTo>
                    <a:pt x="1838" y="2642"/>
                    <a:pt x="1521" y="3086"/>
                    <a:pt x="1299" y="3529"/>
                  </a:cubicBezTo>
                  <a:cubicBezTo>
                    <a:pt x="634" y="4352"/>
                    <a:pt x="286" y="5271"/>
                    <a:pt x="159" y="5968"/>
                  </a:cubicBezTo>
                  <a:cubicBezTo>
                    <a:pt x="1" y="6759"/>
                    <a:pt x="64" y="7266"/>
                    <a:pt x="96" y="7266"/>
                  </a:cubicBezTo>
                  <a:cubicBezTo>
                    <a:pt x="127" y="7266"/>
                    <a:pt x="159" y="6791"/>
                    <a:pt x="349" y="6031"/>
                  </a:cubicBezTo>
                  <a:cubicBezTo>
                    <a:pt x="444" y="5651"/>
                    <a:pt x="603" y="5208"/>
                    <a:pt x="856" y="4733"/>
                  </a:cubicBezTo>
                  <a:lnTo>
                    <a:pt x="856" y="4733"/>
                  </a:lnTo>
                  <a:cubicBezTo>
                    <a:pt x="476" y="6411"/>
                    <a:pt x="1109" y="7741"/>
                    <a:pt x="1109" y="7741"/>
                  </a:cubicBezTo>
                  <a:lnTo>
                    <a:pt x="2028" y="7488"/>
                  </a:lnTo>
                  <a:lnTo>
                    <a:pt x="5353" y="6348"/>
                  </a:lnTo>
                  <a:cubicBezTo>
                    <a:pt x="5036" y="5334"/>
                    <a:pt x="5480" y="4067"/>
                    <a:pt x="5733" y="3466"/>
                  </a:cubicBezTo>
                  <a:lnTo>
                    <a:pt x="5765" y="3434"/>
                  </a:lnTo>
                  <a:cubicBezTo>
                    <a:pt x="6525" y="7329"/>
                    <a:pt x="10135" y="7709"/>
                    <a:pt x="10135" y="7709"/>
                  </a:cubicBezTo>
                  <a:lnTo>
                    <a:pt x="10737" y="16197"/>
                  </a:lnTo>
                  <a:cubicBezTo>
                    <a:pt x="15139" y="15278"/>
                    <a:pt x="15044" y="9388"/>
                    <a:pt x="15012" y="8184"/>
                  </a:cubicBezTo>
                  <a:lnTo>
                    <a:pt x="15012" y="8184"/>
                  </a:lnTo>
                  <a:cubicBezTo>
                    <a:pt x="15202" y="8849"/>
                    <a:pt x="15455" y="9641"/>
                    <a:pt x="15772" y="10433"/>
                  </a:cubicBezTo>
                  <a:cubicBezTo>
                    <a:pt x="16025" y="11035"/>
                    <a:pt x="16279" y="11636"/>
                    <a:pt x="16595" y="12111"/>
                  </a:cubicBezTo>
                  <a:cubicBezTo>
                    <a:pt x="16912" y="12618"/>
                    <a:pt x="17324" y="12966"/>
                    <a:pt x="17735" y="13156"/>
                  </a:cubicBezTo>
                  <a:cubicBezTo>
                    <a:pt x="18017" y="13265"/>
                    <a:pt x="18283" y="13314"/>
                    <a:pt x="18495" y="13314"/>
                  </a:cubicBezTo>
                  <a:cubicBezTo>
                    <a:pt x="18593" y="13314"/>
                    <a:pt x="18679" y="13303"/>
                    <a:pt x="18749" y="13283"/>
                  </a:cubicBezTo>
                  <a:cubicBezTo>
                    <a:pt x="19002" y="13251"/>
                    <a:pt x="19129" y="13156"/>
                    <a:pt x="19097" y="13156"/>
                  </a:cubicBezTo>
                  <a:cubicBezTo>
                    <a:pt x="19104" y="13150"/>
                    <a:pt x="19104" y="13148"/>
                    <a:pt x="19098" y="13148"/>
                  </a:cubicBezTo>
                  <a:cubicBezTo>
                    <a:pt x="19073" y="13148"/>
                    <a:pt x="18952" y="13188"/>
                    <a:pt x="18749" y="13188"/>
                  </a:cubicBezTo>
                  <a:cubicBezTo>
                    <a:pt x="18713" y="13193"/>
                    <a:pt x="18674" y="13196"/>
                    <a:pt x="18632" y="13196"/>
                  </a:cubicBezTo>
                  <a:cubicBezTo>
                    <a:pt x="18414" y="13196"/>
                    <a:pt x="18122" y="13126"/>
                    <a:pt x="17831" y="12966"/>
                  </a:cubicBezTo>
                  <a:cubicBezTo>
                    <a:pt x="17450" y="12808"/>
                    <a:pt x="17070" y="12460"/>
                    <a:pt x="16785" y="11985"/>
                  </a:cubicBezTo>
                  <a:cubicBezTo>
                    <a:pt x="16500" y="11510"/>
                    <a:pt x="16279" y="10940"/>
                    <a:pt x="16025" y="10338"/>
                  </a:cubicBezTo>
                  <a:cubicBezTo>
                    <a:pt x="15519" y="9134"/>
                    <a:pt x="15170" y="8026"/>
                    <a:pt x="14917" y="7203"/>
                  </a:cubicBezTo>
                  <a:cubicBezTo>
                    <a:pt x="14885" y="7076"/>
                    <a:pt x="14854" y="6949"/>
                    <a:pt x="14822" y="6823"/>
                  </a:cubicBezTo>
                  <a:cubicBezTo>
                    <a:pt x="14790" y="6696"/>
                    <a:pt x="14759" y="6569"/>
                    <a:pt x="14759" y="6474"/>
                  </a:cubicBezTo>
                  <a:cubicBezTo>
                    <a:pt x="13333" y="1059"/>
                    <a:pt x="8583" y="46"/>
                    <a:pt x="7633" y="46"/>
                  </a:cubicBezTo>
                  <a:cubicBezTo>
                    <a:pt x="7341" y="46"/>
                    <a:pt x="6986" y="1"/>
                    <a:pt x="6567" y="1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96" name="Google Shape;1896;p45"/>
            <p:cNvSpPr/>
            <p:nvPr/>
          </p:nvSpPr>
          <p:spPr>
            <a:xfrm>
              <a:off x="8087104" y="1836001"/>
              <a:ext cx="69298" cy="71642"/>
            </a:xfrm>
            <a:custGeom>
              <a:avLst/>
              <a:gdLst/>
              <a:ahLst/>
              <a:cxnLst/>
              <a:rect l="l" t="t" r="r" b="b"/>
              <a:pathLst>
                <a:path w="2217" h="2292" extrusionOk="0">
                  <a:moveTo>
                    <a:pt x="1180" y="0"/>
                  </a:moveTo>
                  <a:cubicBezTo>
                    <a:pt x="1146" y="0"/>
                    <a:pt x="1112" y="2"/>
                    <a:pt x="1077" y="7"/>
                  </a:cubicBezTo>
                  <a:cubicBezTo>
                    <a:pt x="665" y="38"/>
                    <a:pt x="317" y="419"/>
                    <a:pt x="158" y="799"/>
                  </a:cubicBezTo>
                  <a:cubicBezTo>
                    <a:pt x="0" y="1210"/>
                    <a:pt x="0" y="1654"/>
                    <a:pt x="32" y="2097"/>
                  </a:cubicBezTo>
                  <a:lnTo>
                    <a:pt x="63" y="2129"/>
                  </a:lnTo>
                  <a:cubicBezTo>
                    <a:pt x="278" y="2236"/>
                    <a:pt x="522" y="2291"/>
                    <a:pt x="763" y="2291"/>
                  </a:cubicBezTo>
                  <a:cubicBezTo>
                    <a:pt x="1021" y="2291"/>
                    <a:pt x="1276" y="2228"/>
                    <a:pt x="1488" y="2097"/>
                  </a:cubicBezTo>
                  <a:cubicBezTo>
                    <a:pt x="1932" y="1875"/>
                    <a:pt x="2217" y="1337"/>
                    <a:pt x="2154" y="862"/>
                  </a:cubicBezTo>
                  <a:cubicBezTo>
                    <a:pt x="2065" y="390"/>
                    <a:pt x="1647" y="0"/>
                    <a:pt x="1180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97" name="Google Shape;1897;p45"/>
            <p:cNvSpPr/>
            <p:nvPr/>
          </p:nvSpPr>
          <p:spPr>
            <a:xfrm>
              <a:off x="8110859" y="1853411"/>
              <a:ext cx="29726" cy="40385"/>
            </a:xfrm>
            <a:custGeom>
              <a:avLst/>
              <a:gdLst/>
              <a:ahLst/>
              <a:cxnLst/>
              <a:rect l="l" t="t" r="r" b="b"/>
              <a:pathLst>
                <a:path w="951" h="1292" extrusionOk="0">
                  <a:moveTo>
                    <a:pt x="467" y="1"/>
                  </a:moveTo>
                  <a:cubicBezTo>
                    <a:pt x="414" y="1"/>
                    <a:pt x="363" y="8"/>
                    <a:pt x="317" y="20"/>
                  </a:cubicBezTo>
                  <a:cubicBezTo>
                    <a:pt x="95" y="83"/>
                    <a:pt x="0" y="178"/>
                    <a:pt x="0" y="210"/>
                  </a:cubicBezTo>
                  <a:cubicBezTo>
                    <a:pt x="6" y="216"/>
                    <a:pt x="17" y="219"/>
                    <a:pt x="30" y="219"/>
                  </a:cubicBezTo>
                  <a:cubicBezTo>
                    <a:pt x="85" y="219"/>
                    <a:pt x="196" y="178"/>
                    <a:pt x="348" y="178"/>
                  </a:cubicBezTo>
                  <a:cubicBezTo>
                    <a:pt x="374" y="170"/>
                    <a:pt x="402" y="166"/>
                    <a:pt x="430" y="166"/>
                  </a:cubicBezTo>
                  <a:cubicBezTo>
                    <a:pt x="507" y="166"/>
                    <a:pt x="587" y="195"/>
                    <a:pt x="633" y="242"/>
                  </a:cubicBezTo>
                  <a:cubicBezTo>
                    <a:pt x="697" y="305"/>
                    <a:pt x="728" y="432"/>
                    <a:pt x="728" y="590"/>
                  </a:cubicBezTo>
                  <a:cubicBezTo>
                    <a:pt x="697" y="875"/>
                    <a:pt x="538" y="1097"/>
                    <a:pt x="348" y="1128"/>
                  </a:cubicBezTo>
                  <a:cubicBezTo>
                    <a:pt x="278" y="1152"/>
                    <a:pt x="217" y="1158"/>
                    <a:pt x="165" y="1158"/>
                  </a:cubicBezTo>
                  <a:cubicBezTo>
                    <a:pt x="109" y="1158"/>
                    <a:pt x="65" y="1150"/>
                    <a:pt x="36" y="1150"/>
                  </a:cubicBezTo>
                  <a:cubicBezTo>
                    <a:pt x="19" y="1150"/>
                    <a:pt x="7" y="1153"/>
                    <a:pt x="0" y="1160"/>
                  </a:cubicBezTo>
                  <a:cubicBezTo>
                    <a:pt x="0" y="1188"/>
                    <a:pt x="75" y="1292"/>
                    <a:pt x="271" y="1292"/>
                  </a:cubicBezTo>
                  <a:cubicBezTo>
                    <a:pt x="295" y="1292"/>
                    <a:pt x="321" y="1290"/>
                    <a:pt x="348" y="1287"/>
                  </a:cubicBezTo>
                  <a:cubicBezTo>
                    <a:pt x="475" y="1287"/>
                    <a:pt x="633" y="1223"/>
                    <a:pt x="760" y="1097"/>
                  </a:cubicBezTo>
                  <a:cubicBezTo>
                    <a:pt x="855" y="970"/>
                    <a:pt x="918" y="780"/>
                    <a:pt x="950" y="622"/>
                  </a:cubicBezTo>
                  <a:cubicBezTo>
                    <a:pt x="950" y="432"/>
                    <a:pt x="918" y="210"/>
                    <a:pt x="760" y="83"/>
                  </a:cubicBezTo>
                  <a:cubicBezTo>
                    <a:pt x="660" y="23"/>
                    <a:pt x="559" y="1"/>
                    <a:pt x="467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98" name="Google Shape;1898;p45"/>
            <p:cNvSpPr/>
            <p:nvPr/>
          </p:nvSpPr>
          <p:spPr>
            <a:xfrm>
              <a:off x="8090073" y="1895421"/>
              <a:ext cx="51481" cy="44386"/>
            </a:xfrm>
            <a:custGeom>
              <a:avLst/>
              <a:gdLst/>
              <a:ahLst/>
              <a:cxnLst/>
              <a:rect l="l" t="t" r="r" b="b"/>
              <a:pathLst>
                <a:path w="1647" h="1420" extrusionOk="0">
                  <a:moveTo>
                    <a:pt x="371" y="0"/>
                  </a:moveTo>
                  <a:cubicBezTo>
                    <a:pt x="329" y="0"/>
                    <a:pt x="147" y="107"/>
                    <a:pt x="63" y="386"/>
                  </a:cubicBezTo>
                  <a:cubicBezTo>
                    <a:pt x="0" y="544"/>
                    <a:pt x="0" y="766"/>
                    <a:pt x="127" y="988"/>
                  </a:cubicBezTo>
                  <a:cubicBezTo>
                    <a:pt x="222" y="1178"/>
                    <a:pt x="443" y="1368"/>
                    <a:pt x="697" y="1399"/>
                  </a:cubicBezTo>
                  <a:cubicBezTo>
                    <a:pt x="758" y="1413"/>
                    <a:pt x="817" y="1419"/>
                    <a:pt x="875" y="1419"/>
                  </a:cubicBezTo>
                  <a:cubicBezTo>
                    <a:pt x="1086" y="1419"/>
                    <a:pt x="1269" y="1334"/>
                    <a:pt x="1393" y="1209"/>
                  </a:cubicBezTo>
                  <a:cubicBezTo>
                    <a:pt x="1583" y="1051"/>
                    <a:pt x="1647" y="829"/>
                    <a:pt x="1647" y="639"/>
                  </a:cubicBezTo>
                  <a:cubicBezTo>
                    <a:pt x="1647" y="320"/>
                    <a:pt x="1487" y="160"/>
                    <a:pt x="1461" y="160"/>
                  </a:cubicBezTo>
                  <a:cubicBezTo>
                    <a:pt x="1458" y="160"/>
                    <a:pt x="1457" y="162"/>
                    <a:pt x="1457" y="164"/>
                  </a:cubicBezTo>
                  <a:cubicBezTo>
                    <a:pt x="1425" y="196"/>
                    <a:pt x="1552" y="354"/>
                    <a:pt x="1488" y="639"/>
                  </a:cubicBezTo>
                  <a:cubicBezTo>
                    <a:pt x="1488" y="766"/>
                    <a:pt x="1425" y="924"/>
                    <a:pt x="1267" y="1051"/>
                  </a:cubicBezTo>
                  <a:cubicBezTo>
                    <a:pt x="1157" y="1133"/>
                    <a:pt x="1000" y="1216"/>
                    <a:pt x="816" y="1216"/>
                  </a:cubicBezTo>
                  <a:cubicBezTo>
                    <a:pt x="787" y="1216"/>
                    <a:pt x="758" y="1214"/>
                    <a:pt x="728" y="1209"/>
                  </a:cubicBezTo>
                  <a:cubicBezTo>
                    <a:pt x="538" y="1178"/>
                    <a:pt x="380" y="1019"/>
                    <a:pt x="285" y="893"/>
                  </a:cubicBezTo>
                  <a:cubicBezTo>
                    <a:pt x="190" y="734"/>
                    <a:pt x="190" y="576"/>
                    <a:pt x="190" y="418"/>
                  </a:cubicBezTo>
                  <a:cubicBezTo>
                    <a:pt x="253" y="133"/>
                    <a:pt x="412" y="6"/>
                    <a:pt x="380" y="6"/>
                  </a:cubicBezTo>
                  <a:cubicBezTo>
                    <a:pt x="380" y="2"/>
                    <a:pt x="377" y="0"/>
                    <a:pt x="371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99" name="Google Shape;1899;p45"/>
            <p:cNvSpPr/>
            <p:nvPr/>
          </p:nvSpPr>
          <p:spPr>
            <a:xfrm>
              <a:off x="7910874" y="1656051"/>
              <a:ext cx="177230" cy="201955"/>
            </a:xfrm>
            <a:custGeom>
              <a:avLst/>
              <a:gdLst/>
              <a:ahLst/>
              <a:cxnLst/>
              <a:rect l="l" t="t" r="r" b="b"/>
              <a:pathLst>
                <a:path w="5670" h="6461" extrusionOk="0">
                  <a:moveTo>
                    <a:pt x="33" y="0"/>
                  </a:moveTo>
                  <a:cubicBezTo>
                    <a:pt x="1" y="0"/>
                    <a:pt x="1" y="127"/>
                    <a:pt x="33" y="380"/>
                  </a:cubicBezTo>
                  <a:cubicBezTo>
                    <a:pt x="33" y="633"/>
                    <a:pt x="64" y="1013"/>
                    <a:pt x="128" y="1457"/>
                  </a:cubicBezTo>
                  <a:cubicBezTo>
                    <a:pt x="254" y="2312"/>
                    <a:pt x="476" y="3610"/>
                    <a:pt x="1268" y="4750"/>
                  </a:cubicBezTo>
                  <a:cubicBezTo>
                    <a:pt x="1679" y="5320"/>
                    <a:pt x="2186" y="5795"/>
                    <a:pt x="2724" y="6080"/>
                  </a:cubicBezTo>
                  <a:cubicBezTo>
                    <a:pt x="3263" y="6366"/>
                    <a:pt x="3833" y="6461"/>
                    <a:pt x="4276" y="6461"/>
                  </a:cubicBezTo>
                  <a:cubicBezTo>
                    <a:pt x="4720" y="6461"/>
                    <a:pt x="5100" y="6366"/>
                    <a:pt x="5321" y="6239"/>
                  </a:cubicBezTo>
                  <a:cubicBezTo>
                    <a:pt x="5575" y="6144"/>
                    <a:pt x="5670" y="6049"/>
                    <a:pt x="5670" y="6049"/>
                  </a:cubicBezTo>
                  <a:cubicBezTo>
                    <a:pt x="5667" y="6044"/>
                    <a:pt x="5661" y="6041"/>
                    <a:pt x="5652" y="6041"/>
                  </a:cubicBezTo>
                  <a:cubicBezTo>
                    <a:pt x="5560" y="6041"/>
                    <a:pt x="5132" y="6304"/>
                    <a:pt x="4390" y="6304"/>
                  </a:cubicBezTo>
                  <a:cubicBezTo>
                    <a:pt x="4353" y="6304"/>
                    <a:pt x="4315" y="6304"/>
                    <a:pt x="4276" y="6302"/>
                  </a:cubicBezTo>
                  <a:cubicBezTo>
                    <a:pt x="3833" y="6271"/>
                    <a:pt x="3326" y="6176"/>
                    <a:pt x="2819" y="5890"/>
                  </a:cubicBezTo>
                  <a:cubicBezTo>
                    <a:pt x="2313" y="5605"/>
                    <a:pt x="1838" y="5162"/>
                    <a:pt x="1458" y="4624"/>
                  </a:cubicBezTo>
                  <a:cubicBezTo>
                    <a:pt x="698" y="3515"/>
                    <a:pt x="444" y="2280"/>
                    <a:pt x="286" y="1425"/>
                  </a:cubicBezTo>
                  <a:cubicBezTo>
                    <a:pt x="128" y="538"/>
                    <a:pt x="64" y="0"/>
                    <a:pt x="33" y="0"/>
                  </a:cubicBezTo>
                  <a:close/>
                </a:path>
              </a:pathLst>
            </a:custGeom>
            <a:solidFill>
              <a:srgbClr val="F257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900" name="Google Shape;1900;p45"/>
            <p:cNvSpPr/>
            <p:nvPr/>
          </p:nvSpPr>
          <p:spPr>
            <a:xfrm>
              <a:off x="8120737" y="1636203"/>
              <a:ext cx="59421" cy="92147"/>
            </a:xfrm>
            <a:custGeom>
              <a:avLst/>
              <a:gdLst/>
              <a:ahLst/>
              <a:cxnLst/>
              <a:rect l="l" t="t" r="r" b="b"/>
              <a:pathLst>
                <a:path w="1901" h="2948" extrusionOk="0">
                  <a:moveTo>
                    <a:pt x="38" y="0"/>
                  </a:moveTo>
                  <a:cubicBezTo>
                    <a:pt x="35" y="0"/>
                    <a:pt x="33" y="1"/>
                    <a:pt x="32" y="2"/>
                  </a:cubicBezTo>
                  <a:cubicBezTo>
                    <a:pt x="1" y="65"/>
                    <a:pt x="602" y="572"/>
                    <a:pt x="1078" y="1395"/>
                  </a:cubicBezTo>
                  <a:cubicBezTo>
                    <a:pt x="1605" y="2171"/>
                    <a:pt x="1798" y="2948"/>
                    <a:pt x="1865" y="2948"/>
                  </a:cubicBezTo>
                  <a:cubicBezTo>
                    <a:pt x="1867" y="2948"/>
                    <a:pt x="1868" y="2948"/>
                    <a:pt x="1869" y="2947"/>
                  </a:cubicBezTo>
                  <a:cubicBezTo>
                    <a:pt x="1901" y="2947"/>
                    <a:pt x="1806" y="2124"/>
                    <a:pt x="1268" y="1268"/>
                  </a:cubicBezTo>
                  <a:cubicBezTo>
                    <a:pt x="778" y="442"/>
                    <a:pt x="110" y="0"/>
                    <a:pt x="38" y="0"/>
                  </a:cubicBezTo>
                  <a:close/>
                </a:path>
              </a:pathLst>
            </a:custGeom>
            <a:solidFill>
              <a:srgbClr val="E0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901" name="Google Shape;1901;p45"/>
            <p:cNvSpPr/>
            <p:nvPr/>
          </p:nvSpPr>
          <p:spPr>
            <a:xfrm>
              <a:off x="7250622" y="2593151"/>
              <a:ext cx="230680" cy="279505"/>
            </a:xfrm>
            <a:custGeom>
              <a:avLst/>
              <a:gdLst/>
              <a:ahLst/>
              <a:cxnLst/>
              <a:rect l="l" t="t" r="r" b="b"/>
              <a:pathLst>
                <a:path w="7380" h="8942" extrusionOk="0">
                  <a:moveTo>
                    <a:pt x="3323" y="0"/>
                  </a:moveTo>
                  <a:cubicBezTo>
                    <a:pt x="3185" y="0"/>
                    <a:pt x="3052" y="64"/>
                    <a:pt x="2978" y="201"/>
                  </a:cubicBezTo>
                  <a:cubicBezTo>
                    <a:pt x="2788" y="581"/>
                    <a:pt x="2978" y="1784"/>
                    <a:pt x="3769" y="2987"/>
                  </a:cubicBezTo>
                  <a:cubicBezTo>
                    <a:pt x="4135" y="3522"/>
                    <a:pt x="3907" y="3688"/>
                    <a:pt x="3472" y="3688"/>
                  </a:cubicBezTo>
                  <a:cubicBezTo>
                    <a:pt x="2927" y="3688"/>
                    <a:pt x="2056" y="3427"/>
                    <a:pt x="1616" y="3304"/>
                  </a:cubicBezTo>
                  <a:cubicBezTo>
                    <a:pt x="1616" y="3304"/>
                    <a:pt x="841" y="2942"/>
                    <a:pt x="481" y="2942"/>
                  </a:cubicBezTo>
                  <a:cubicBezTo>
                    <a:pt x="442" y="2942"/>
                    <a:pt x="408" y="2947"/>
                    <a:pt x="381" y="2956"/>
                  </a:cubicBezTo>
                  <a:cubicBezTo>
                    <a:pt x="96" y="3019"/>
                    <a:pt x="1" y="3747"/>
                    <a:pt x="1204" y="4507"/>
                  </a:cubicBezTo>
                  <a:cubicBezTo>
                    <a:pt x="1204" y="4507"/>
                    <a:pt x="571" y="4761"/>
                    <a:pt x="824" y="5268"/>
                  </a:cubicBezTo>
                  <a:cubicBezTo>
                    <a:pt x="982" y="5648"/>
                    <a:pt x="1869" y="5996"/>
                    <a:pt x="1869" y="5996"/>
                  </a:cubicBezTo>
                  <a:cubicBezTo>
                    <a:pt x="1869" y="5996"/>
                    <a:pt x="1394" y="6028"/>
                    <a:pt x="1331" y="6439"/>
                  </a:cubicBezTo>
                  <a:cubicBezTo>
                    <a:pt x="1236" y="7073"/>
                    <a:pt x="2249" y="7421"/>
                    <a:pt x="2249" y="7421"/>
                  </a:cubicBezTo>
                  <a:cubicBezTo>
                    <a:pt x="2249" y="7421"/>
                    <a:pt x="1521" y="7896"/>
                    <a:pt x="2059" y="8403"/>
                  </a:cubicBezTo>
                  <a:cubicBezTo>
                    <a:pt x="2439" y="8751"/>
                    <a:pt x="3231" y="8783"/>
                    <a:pt x="4593" y="8909"/>
                  </a:cubicBezTo>
                  <a:lnTo>
                    <a:pt x="6144" y="8941"/>
                  </a:lnTo>
                  <a:lnTo>
                    <a:pt x="7380" y="4729"/>
                  </a:lnTo>
                  <a:lnTo>
                    <a:pt x="6018" y="3431"/>
                  </a:lnTo>
                  <a:cubicBezTo>
                    <a:pt x="5733" y="3209"/>
                    <a:pt x="5448" y="2987"/>
                    <a:pt x="5099" y="2671"/>
                  </a:cubicBezTo>
                  <a:cubicBezTo>
                    <a:pt x="4814" y="2417"/>
                    <a:pt x="4561" y="2101"/>
                    <a:pt x="4371" y="1752"/>
                  </a:cubicBezTo>
                  <a:cubicBezTo>
                    <a:pt x="4149" y="1341"/>
                    <a:pt x="3864" y="771"/>
                    <a:pt x="3801" y="422"/>
                  </a:cubicBezTo>
                  <a:cubicBezTo>
                    <a:pt x="3762" y="153"/>
                    <a:pt x="3537" y="0"/>
                    <a:pt x="3323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902" name="Google Shape;1902;p45"/>
            <p:cNvSpPr/>
            <p:nvPr/>
          </p:nvSpPr>
          <p:spPr>
            <a:xfrm>
              <a:off x="7110057" y="2381100"/>
              <a:ext cx="96054" cy="256937"/>
            </a:xfrm>
            <a:custGeom>
              <a:avLst/>
              <a:gdLst/>
              <a:ahLst/>
              <a:cxnLst/>
              <a:rect l="l" t="t" r="r" b="b"/>
              <a:pathLst>
                <a:path w="3073" h="8220" extrusionOk="0">
                  <a:moveTo>
                    <a:pt x="1627" y="1"/>
                  </a:moveTo>
                  <a:cubicBezTo>
                    <a:pt x="1407" y="1"/>
                    <a:pt x="1209" y="211"/>
                    <a:pt x="1109" y="461"/>
                  </a:cubicBezTo>
                  <a:lnTo>
                    <a:pt x="254" y="2899"/>
                  </a:lnTo>
                  <a:cubicBezTo>
                    <a:pt x="191" y="3153"/>
                    <a:pt x="1" y="3659"/>
                    <a:pt x="191" y="4419"/>
                  </a:cubicBezTo>
                  <a:cubicBezTo>
                    <a:pt x="412" y="5306"/>
                    <a:pt x="1584" y="8220"/>
                    <a:pt x="1584" y="8220"/>
                  </a:cubicBezTo>
                  <a:lnTo>
                    <a:pt x="2819" y="7111"/>
                  </a:lnTo>
                  <a:lnTo>
                    <a:pt x="2629" y="6890"/>
                  </a:lnTo>
                  <a:cubicBezTo>
                    <a:pt x="2629" y="6858"/>
                    <a:pt x="2566" y="6731"/>
                    <a:pt x="2598" y="6700"/>
                  </a:cubicBezTo>
                  <a:cubicBezTo>
                    <a:pt x="3009" y="6066"/>
                    <a:pt x="2566" y="4926"/>
                    <a:pt x="2471" y="4578"/>
                  </a:cubicBezTo>
                  <a:lnTo>
                    <a:pt x="3009" y="2678"/>
                  </a:lnTo>
                  <a:cubicBezTo>
                    <a:pt x="3073" y="2551"/>
                    <a:pt x="3041" y="2266"/>
                    <a:pt x="2883" y="2203"/>
                  </a:cubicBezTo>
                  <a:cubicBezTo>
                    <a:pt x="2838" y="2180"/>
                    <a:pt x="2795" y="2168"/>
                    <a:pt x="2753" y="2168"/>
                  </a:cubicBezTo>
                  <a:cubicBezTo>
                    <a:pt x="2618" y="2168"/>
                    <a:pt x="2497" y="2292"/>
                    <a:pt x="2376" y="2583"/>
                  </a:cubicBezTo>
                  <a:lnTo>
                    <a:pt x="1711" y="4166"/>
                  </a:lnTo>
                  <a:lnTo>
                    <a:pt x="2534" y="1601"/>
                  </a:lnTo>
                  <a:cubicBezTo>
                    <a:pt x="2566" y="1474"/>
                    <a:pt x="2566" y="1221"/>
                    <a:pt x="2471" y="1126"/>
                  </a:cubicBezTo>
                  <a:cubicBezTo>
                    <a:pt x="2411" y="1074"/>
                    <a:pt x="2346" y="1051"/>
                    <a:pt x="2281" y="1051"/>
                  </a:cubicBezTo>
                  <a:cubicBezTo>
                    <a:pt x="2106" y="1051"/>
                    <a:pt x="1930" y="1220"/>
                    <a:pt x="1837" y="1474"/>
                  </a:cubicBezTo>
                  <a:lnTo>
                    <a:pt x="951" y="3628"/>
                  </a:lnTo>
                  <a:lnTo>
                    <a:pt x="1901" y="556"/>
                  </a:lnTo>
                  <a:cubicBezTo>
                    <a:pt x="1932" y="429"/>
                    <a:pt x="1932" y="207"/>
                    <a:pt x="1806" y="49"/>
                  </a:cubicBezTo>
                  <a:cubicBezTo>
                    <a:pt x="1746" y="16"/>
                    <a:pt x="1685" y="1"/>
                    <a:pt x="1627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903" name="Google Shape;1903;p45"/>
            <p:cNvSpPr/>
            <p:nvPr/>
          </p:nvSpPr>
          <p:spPr>
            <a:xfrm>
              <a:off x="7896026" y="1825311"/>
              <a:ext cx="21818" cy="32695"/>
            </a:xfrm>
            <a:custGeom>
              <a:avLst/>
              <a:gdLst/>
              <a:ahLst/>
              <a:cxnLst/>
              <a:rect l="l" t="t" r="r" b="b"/>
              <a:pathLst>
                <a:path w="698" h="1046" extrusionOk="0">
                  <a:moveTo>
                    <a:pt x="349" y="0"/>
                  </a:moveTo>
                  <a:cubicBezTo>
                    <a:pt x="159" y="0"/>
                    <a:pt x="1" y="254"/>
                    <a:pt x="1" y="539"/>
                  </a:cubicBezTo>
                  <a:cubicBezTo>
                    <a:pt x="33" y="792"/>
                    <a:pt x="159" y="1046"/>
                    <a:pt x="349" y="1046"/>
                  </a:cubicBezTo>
                  <a:cubicBezTo>
                    <a:pt x="539" y="1014"/>
                    <a:pt x="698" y="792"/>
                    <a:pt x="698" y="507"/>
                  </a:cubicBezTo>
                  <a:cubicBezTo>
                    <a:pt x="698" y="222"/>
                    <a:pt x="539" y="0"/>
                    <a:pt x="349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904" name="Google Shape;1904;p45"/>
            <p:cNvSpPr/>
            <p:nvPr/>
          </p:nvSpPr>
          <p:spPr>
            <a:xfrm>
              <a:off x="7797034" y="1827280"/>
              <a:ext cx="20849" cy="32695"/>
            </a:xfrm>
            <a:custGeom>
              <a:avLst/>
              <a:gdLst/>
              <a:ahLst/>
              <a:cxnLst/>
              <a:rect l="l" t="t" r="r" b="b"/>
              <a:pathLst>
                <a:path w="667" h="1046" extrusionOk="0">
                  <a:moveTo>
                    <a:pt x="318" y="1"/>
                  </a:moveTo>
                  <a:cubicBezTo>
                    <a:pt x="128" y="1"/>
                    <a:pt x="1" y="254"/>
                    <a:pt x="1" y="539"/>
                  </a:cubicBezTo>
                  <a:cubicBezTo>
                    <a:pt x="1" y="824"/>
                    <a:pt x="159" y="1046"/>
                    <a:pt x="349" y="1046"/>
                  </a:cubicBezTo>
                  <a:cubicBezTo>
                    <a:pt x="539" y="1046"/>
                    <a:pt x="666" y="793"/>
                    <a:pt x="666" y="507"/>
                  </a:cubicBezTo>
                  <a:cubicBezTo>
                    <a:pt x="666" y="222"/>
                    <a:pt x="508" y="1"/>
                    <a:pt x="318" y="1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905" name="Google Shape;1905;p45"/>
            <p:cNvSpPr/>
            <p:nvPr/>
          </p:nvSpPr>
          <p:spPr>
            <a:xfrm>
              <a:off x="7788126" y="1822341"/>
              <a:ext cx="21818" cy="9627"/>
            </a:xfrm>
            <a:custGeom>
              <a:avLst/>
              <a:gdLst/>
              <a:ahLst/>
              <a:cxnLst/>
              <a:rect l="l" t="t" r="r" b="b"/>
              <a:pathLst>
                <a:path w="698" h="308" extrusionOk="0">
                  <a:moveTo>
                    <a:pt x="1" y="0"/>
                  </a:moveTo>
                  <a:cubicBezTo>
                    <a:pt x="1" y="1"/>
                    <a:pt x="218" y="308"/>
                    <a:pt x="461" y="308"/>
                  </a:cubicBezTo>
                  <a:cubicBezTo>
                    <a:pt x="539" y="308"/>
                    <a:pt x="620" y="276"/>
                    <a:pt x="698" y="19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906" name="Google Shape;1906;p45"/>
            <p:cNvSpPr/>
            <p:nvPr/>
          </p:nvSpPr>
          <p:spPr>
            <a:xfrm>
              <a:off x="7818820" y="1858975"/>
              <a:ext cx="31726" cy="63015"/>
            </a:xfrm>
            <a:custGeom>
              <a:avLst/>
              <a:gdLst/>
              <a:ahLst/>
              <a:cxnLst/>
              <a:rect l="l" t="t" r="r" b="b"/>
              <a:pathLst>
                <a:path w="1015" h="2016" extrusionOk="0">
                  <a:moveTo>
                    <a:pt x="951" y="0"/>
                  </a:moveTo>
                  <a:cubicBezTo>
                    <a:pt x="951" y="0"/>
                    <a:pt x="507" y="1204"/>
                    <a:pt x="1" y="1805"/>
                  </a:cubicBezTo>
                  <a:cubicBezTo>
                    <a:pt x="182" y="1972"/>
                    <a:pt x="422" y="2015"/>
                    <a:pt x="623" y="2015"/>
                  </a:cubicBezTo>
                  <a:cubicBezTo>
                    <a:pt x="842" y="2015"/>
                    <a:pt x="1014" y="1964"/>
                    <a:pt x="1014" y="1964"/>
                  </a:cubicBezTo>
                  <a:lnTo>
                    <a:pt x="951" y="0"/>
                  </a:lnTo>
                  <a:close/>
                </a:path>
              </a:pathLst>
            </a:custGeom>
            <a:solidFill>
              <a:srgbClr val="FF5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907" name="Google Shape;1907;p45"/>
            <p:cNvSpPr/>
            <p:nvPr/>
          </p:nvSpPr>
          <p:spPr>
            <a:xfrm>
              <a:off x="7856454" y="1942120"/>
              <a:ext cx="63359" cy="34665"/>
            </a:xfrm>
            <a:custGeom>
              <a:avLst/>
              <a:gdLst/>
              <a:ahLst/>
              <a:cxnLst/>
              <a:rect l="l" t="t" r="r" b="b"/>
              <a:pathLst>
                <a:path w="2027" h="1109" extrusionOk="0">
                  <a:moveTo>
                    <a:pt x="1995" y="0"/>
                  </a:moveTo>
                  <a:cubicBezTo>
                    <a:pt x="1964" y="0"/>
                    <a:pt x="1900" y="0"/>
                    <a:pt x="1869" y="32"/>
                  </a:cubicBezTo>
                  <a:cubicBezTo>
                    <a:pt x="1869" y="64"/>
                    <a:pt x="1299" y="919"/>
                    <a:pt x="63" y="950"/>
                  </a:cubicBezTo>
                  <a:cubicBezTo>
                    <a:pt x="32" y="950"/>
                    <a:pt x="0" y="982"/>
                    <a:pt x="0" y="1045"/>
                  </a:cubicBezTo>
                  <a:cubicBezTo>
                    <a:pt x="0" y="1077"/>
                    <a:pt x="32" y="1109"/>
                    <a:pt x="63" y="1109"/>
                  </a:cubicBezTo>
                  <a:cubicBezTo>
                    <a:pt x="222" y="1109"/>
                    <a:pt x="348" y="1109"/>
                    <a:pt x="507" y="1077"/>
                  </a:cubicBezTo>
                  <a:cubicBezTo>
                    <a:pt x="1520" y="887"/>
                    <a:pt x="1995" y="159"/>
                    <a:pt x="2027" y="127"/>
                  </a:cubicBezTo>
                  <a:cubicBezTo>
                    <a:pt x="2027" y="95"/>
                    <a:pt x="2027" y="32"/>
                    <a:pt x="1995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908" name="Google Shape;1908;p45"/>
            <p:cNvSpPr/>
            <p:nvPr/>
          </p:nvSpPr>
          <p:spPr>
            <a:xfrm>
              <a:off x="7763401" y="1780519"/>
              <a:ext cx="52481" cy="22068"/>
            </a:xfrm>
            <a:custGeom>
              <a:avLst/>
              <a:gdLst/>
              <a:ahLst/>
              <a:cxnLst/>
              <a:rect l="l" t="t" r="r" b="b"/>
              <a:pathLst>
                <a:path w="1679" h="706" extrusionOk="0">
                  <a:moveTo>
                    <a:pt x="1159" y="0"/>
                  </a:moveTo>
                  <a:cubicBezTo>
                    <a:pt x="876" y="0"/>
                    <a:pt x="465" y="74"/>
                    <a:pt x="64" y="420"/>
                  </a:cubicBezTo>
                  <a:cubicBezTo>
                    <a:pt x="0" y="483"/>
                    <a:pt x="0" y="578"/>
                    <a:pt x="64" y="642"/>
                  </a:cubicBezTo>
                  <a:cubicBezTo>
                    <a:pt x="95" y="705"/>
                    <a:pt x="159" y="705"/>
                    <a:pt x="190" y="705"/>
                  </a:cubicBezTo>
                  <a:cubicBezTo>
                    <a:pt x="222" y="705"/>
                    <a:pt x="254" y="673"/>
                    <a:pt x="285" y="673"/>
                  </a:cubicBezTo>
                  <a:cubicBezTo>
                    <a:pt x="608" y="388"/>
                    <a:pt x="943" y="331"/>
                    <a:pt x="1165" y="331"/>
                  </a:cubicBezTo>
                  <a:cubicBezTo>
                    <a:pt x="1314" y="331"/>
                    <a:pt x="1413" y="357"/>
                    <a:pt x="1425" y="357"/>
                  </a:cubicBezTo>
                  <a:cubicBezTo>
                    <a:pt x="1442" y="362"/>
                    <a:pt x="1459" y="365"/>
                    <a:pt x="1475" y="365"/>
                  </a:cubicBezTo>
                  <a:cubicBezTo>
                    <a:pt x="1552" y="365"/>
                    <a:pt x="1621" y="308"/>
                    <a:pt x="1647" y="230"/>
                  </a:cubicBezTo>
                  <a:cubicBezTo>
                    <a:pt x="1679" y="167"/>
                    <a:pt x="1615" y="72"/>
                    <a:pt x="1520" y="40"/>
                  </a:cubicBezTo>
                  <a:cubicBezTo>
                    <a:pt x="1507" y="40"/>
                    <a:pt x="1368" y="0"/>
                    <a:pt x="1159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909" name="Google Shape;1909;p45"/>
            <p:cNvSpPr/>
            <p:nvPr/>
          </p:nvSpPr>
          <p:spPr>
            <a:xfrm>
              <a:off x="7891088" y="1780519"/>
              <a:ext cx="52481" cy="22068"/>
            </a:xfrm>
            <a:custGeom>
              <a:avLst/>
              <a:gdLst/>
              <a:ahLst/>
              <a:cxnLst/>
              <a:rect l="l" t="t" r="r" b="b"/>
              <a:pathLst>
                <a:path w="1679" h="706" extrusionOk="0">
                  <a:moveTo>
                    <a:pt x="520" y="0"/>
                  </a:moveTo>
                  <a:cubicBezTo>
                    <a:pt x="311" y="0"/>
                    <a:pt x="172" y="40"/>
                    <a:pt x="159" y="40"/>
                  </a:cubicBezTo>
                  <a:cubicBezTo>
                    <a:pt x="64" y="72"/>
                    <a:pt x="1" y="167"/>
                    <a:pt x="32" y="230"/>
                  </a:cubicBezTo>
                  <a:cubicBezTo>
                    <a:pt x="58" y="308"/>
                    <a:pt x="127" y="365"/>
                    <a:pt x="204" y="365"/>
                  </a:cubicBezTo>
                  <a:cubicBezTo>
                    <a:pt x="220" y="365"/>
                    <a:pt x="237" y="362"/>
                    <a:pt x="254" y="357"/>
                  </a:cubicBezTo>
                  <a:cubicBezTo>
                    <a:pt x="254" y="357"/>
                    <a:pt x="350" y="331"/>
                    <a:pt x="500" y="331"/>
                  </a:cubicBezTo>
                  <a:cubicBezTo>
                    <a:pt x="725" y="331"/>
                    <a:pt x="1071" y="388"/>
                    <a:pt x="1394" y="673"/>
                  </a:cubicBezTo>
                  <a:cubicBezTo>
                    <a:pt x="1426" y="673"/>
                    <a:pt x="1457" y="705"/>
                    <a:pt x="1457" y="705"/>
                  </a:cubicBezTo>
                  <a:cubicBezTo>
                    <a:pt x="1521" y="705"/>
                    <a:pt x="1584" y="705"/>
                    <a:pt x="1616" y="642"/>
                  </a:cubicBezTo>
                  <a:cubicBezTo>
                    <a:pt x="1679" y="578"/>
                    <a:pt x="1679" y="483"/>
                    <a:pt x="1616" y="420"/>
                  </a:cubicBezTo>
                  <a:cubicBezTo>
                    <a:pt x="1215" y="74"/>
                    <a:pt x="803" y="0"/>
                    <a:pt x="520" y="0"/>
                  </a:cubicBez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910" name="Google Shape;1910;p45"/>
            <p:cNvSpPr/>
            <p:nvPr/>
          </p:nvSpPr>
          <p:spPr>
            <a:xfrm>
              <a:off x="7888118" y="1820372"/>
              <a:ext cx="20817" cy="9221"/>
            </a:xfrm>
            <a:custGeom>
              <a:avLst/>
              <a:gdLst/>
              <a:ahLst/>
              <a:cxnLst/>
              <a:rect l="l" t="t" r="r" b="b"/>
              <a:pathLst>
                <a:path w="666" h="295" extrusionOk="0">
                  <a:moveTo>
                    <a:pt x="1" y="0"/>
                  </a:moveTo>
                  <a:cubicBezTo>
                    <a:pt x="1" y="0"/>
                    <a:pt x="203" y="294"/>
                    <a:pt x="439" y="294"/>
                  </a:cubicBezTo>
                  <a:cubicBezTo>
                    <a:pt x="513" y="294"/>
                    <a:pt x="590" y="266"/>
                    <a:pt x="666" y="19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A4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</p:grpSp>
      <p:sp>
        <p:nvSpPr>
          <p:cNvPr id="3" name="Google Shape;2805;p35">
            <a:extLst>
              <a:ext uri="{FF2B5EF4-FFF2-40B4-BE49-F238E27FC236}">
                <a16:creationId xmlns:a16="http://schemas.microsoft.com/office/drawing/2014/main" id="{C6952410-5A32-5D88-8B88-2AB09642CD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4145" y="-120660"/>
            <a:ext cx="823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Why social media marketing?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3"/>
          <p:cNvSpPr/>
          <p:nvPr/>
        </p:nvSpPr>
        <p:spPr>
          <a:xfrm>
            <a:off x="694034" y="1739548"/>
            <a:ext cx="775119" cy="775119"/>
          </a:xfrm>
          <a:custGeom>
            <a:avLst/>
            <a:gdLst/>
            <a:ahLst/>
            <a:cxnLst/>
            <a:rect l="l" t="t" r="r" b="b"/>
            <a:pathLst>
              <a:path w="25368" h="25368" extrusionOk="0">
                <a:moveTo>
                  <a:pt x="12668" y="1"/>
                </a:moveTo>
                <a:cubicBezTo>
                  <a:pt x="5669" y="1"/>
                  <a:pt x="0" y="5669"/>
                  <a:pt x="0" y="12700"/>
                </a:cubicBezTo>
                <a:cubicBezTo>
                  <a:pt x="0" y="19699"/>
                  <a:pt x="5669" y="25368"/>
                  <a:pt x="12668" y="25368"/>
                </a:cubicBezTo>
                <a:cubicBezTo>
                  <a:pt x="19698" y="25368"/>
                  <a:pt x="25367" y="19699"/>
                  <a:pt x="25367" y="12700"/>
                </a:cubicBezTo>
                <a:cubicBezTo>
                  <a:pt x="25367" y="5669"/>
                  <a:pt x="19698" y="1"/>
                  <a:pt x="12668" y="1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83" name="Google Shape;483;p33"/>
          <p:cNvSpPr/>
          <p:nvPr/>
        </p:nvSpPr>
        <p:spPr>
          <a:xfrm>
            <a:off x="3602778" y="1739629"/>
            <a:ext cx="776066" cy="775119"/>
          </a:xfrm>
          <a:custGeom>
            <a:avLst/>
            <a:gdLst/>
            <a:ahLst/>
            <a:cxnLst/>
            <a:rect l="l" t="t" r="r" b="b"/>
            <a:pathLst>
              <a:path w="25399" h="25368" extrusionOk="0">
                <a:moveTo>
                  <a:pt x="12700" y="1"/>
                </a:moveTo>
                <a:cubicBezTo>
                  <a:pt x="5701" y="1"/>
                  <a:pt x="0" y="5670"/>
                  <a:pt x="0" y="12700"/>
                </a:cubicBezTo>
                <a:cubicBezTo>
                  <a:pt x="0" y="19699"/>
                  <a:pt x="5701" y="25368"/>
                  <a:pt x="12700" y="25368"/>
                </a:cubicBezTo>
                <a:cubicBezTo>
                  <a:pt x="19699" y="25368"/>
                  <a:pt x="25399" y="19699"/>
                  <a:pt x="25399" y="12700"/>
                </a:cubicBezTo>
                <a:cubicBezTo>
                  <a:pt x="25399" y="5670"/>
                  <a:pt x="19699" y="1"/>
                  <a:pt x="12700" y="1"/>
                </a:cubicBezTo>
                <a:close/>
              </a:path>
            </a:pathLst>
          </a:custGeom>
          <a:solidFill>
            <a:srgbClr val="E0D8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84" name="Google Shape;484;p33"/>
          <p:cNvSpPr/>
          <p:nvPr/>
        </p:nvSpPr>
        <p:spPr>
          <a:xfrm>
            <a:off x="6512500" y="1739548"/>
            <a:ext cx="775119" cy="775119"/>
          </a:xfrm>
          <a:custGeom>
            <a:avLst/>
            <a:gdLst/>
            <a:ahLst/>
            <a:cxnLst/>
            <a:rect l="l" t="t" r="r" b="b"/>
            <a:pathLst>
              <a:path w="25368" h="25368" extrusionOk="0">
                <a:moveTo>
                  <a:pt x="12700" y="1"/>
                </a:moveTo>
                <a:cubicBezTo>
                  <a:pt x="5669" y="1"/>
                  <a:pt x="0" y="5669"/>
                  <a:pt x="0" y="12700"/>
                </a:cubicBezTo>
                <a:cubicBezTo>
                  <a:pt x="0" y="19699"/>
                  <a:pt x="5669" y="25368"/>
                  <a:pt x="12700" y="25368"/>
                </a:cubicBezTo>
                <a:cubicBezTo>
                  <a:pt x="19698" y="25368"/>
                  <a:pt x="25367" y="19699"/>
                  <a:pt x="25367" y="12700"/>
                </a:cubicBezTo>
                <a:cubicBezTo>
                  <a:pt x="25367" y="5669"/>
                  <a:pt x="19698" y="1"/>
                  <a:pt x="12700" y="1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85" name="Google Shape;485;p33"/>
          <p:cNvSpPr/>
          <p:nvPr/>
        </p:nvSpPr>
        <p:spPr>
          <a:xfrm>
            <a:off x="2148391" y="3296478"/>
            <a:ext cx="775119" cy="776097"/>
          </a:xfrm>
          <a:custGeom>
            <a:avLst/>
            <a:gdLst/>
            <a:ahLst/>
            <a:cxnLst/>
            <a:rect l="l" t="t" r="r" b="b"/>
            <a:pathLst>
              <a:path w="25368" h="25400" extrusionOk="0">
                <a:moveTo>
                  <a:pt x="12700" y="1"/>
                </a:moveTo>
                <a:cubicBezTo>
                  <a:pt x="5670" y="1"/>
                  <a:pt x="1" y="5701"/>
                  <a:pt x="1" y="12700"/>
                </a:cubicBezTo>
                <a:cubicBezTo>
                  <a:pt x="1" y="19699"/>
                  <a:pt x="5670" y="25399"/>
                  <a:pt x="12700" y="25399"/>
                </a:cubicBezTo>
                <a:cubicBezTo>
                  <a:pt x="19699" y="25399"/>
                  <a:pt x="25368" y="19699"/>
                  <a:pt x="25368" y="12700"/>
                </a:cubicBezTo>
                <a:cubicBezTo>
                  <a:pt x="25368" y="5701"/>
                  <a:pt x="19699" y="1"/>
                  <a:pt x="12700" y="1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86" name="Google Shape;486;p33"/>
          <p:cNvSpPr/>
          <p:nvPr/>
        </p:nvSpPr>
        <p:spPr>
          <a:xfrm>
            <a:off x="5058113" y="3296478"/>
            <a:ext cx="775119" cy="776097"/>
          </a:xfrm>
          <a:custGeom>
            <a:avLst/>
            <a:gdLst/>
            <a:ahLst/>
            <a:cxnLst/>
            <a:rect l="l" t="t" r="r" b="b"/>
            <a:pathLst>
              <a:path w="25368" h="25400" extrusionOk="0">
                <a:moveTo>
                  <a:pt x="12668" y="1"/>
                </a:moveTo>
                <a:cubicBezTo>
                  <a:pt x="5669" y="1"/>
                  <a:pt x="1" y="5701"/>
                  <a:pt x="1" y="12700"/>
                </a:cubicBezTo>
                <a:cubicBezTo>
                  <a:pt x="1" y="19699"/>
                  <a:pt x="5669" y="25399"/>
                  <a:pt x="12668" y="25399"/>
                </a:cubicBezTo>
                <a:cubicBezTo>
                  <a:pt x="19699" y="25399"/>
                  <a:pt x="25368" y="19699"/>
                  <a:pt x="25368" y="12700"/>
                </a:cubicBezTo>
                <a:cubicBezTo>
                  <a:pt x="25368" y="5701"/>
                  <a:pt x="19699" y="1"/>
                  <a:pt x="12668" y="1"/>
                </a:cubicBezTo>
                <a:close/>
              </a:path>
            </a:pathLst>
          </a:custGeom>
          <a:solidFill>
            <a:srgbClr val="F2E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87" name="Google Shape;487;p33"/>
          <p:cNvSpPr/>
          <p:nvPr/>
        </p:nvSpPr>
        <p:spPr>
          <a:xfrm>
            <a:off x="1083029" y="2477917"/>
            <a:ext cx="15050" cy="710200"/>
          </a:xfrm>
          <a:custGeom>
            <a:avLst/>
            <a:gdLst/>
            <a:ahLst/>
            <a:cxnLst/>
            <a:rect l="l" t="t" r="r" b="b"/>
            <a:pathLst>
              <a:path w="602" h="28408" extrusionOk="0">
                <a:moveTo>
                  <a:pt x="285" y="0"/>
                </a:moveTo>
                <a:cubicBezTo>
                  <a:pt x="127" y="0"/>
                  <a:pt x="0" y="159"/>
                  <a:pt x="0" y="317"/>
                </a:cubicBezTo>
                <a:lnTo>
                  <a:pt x="0" y="349"/>
                </a:lnTo>
                <a:cubicBezTo>
                  <a:pt x="0" y="507"/>
                  <a:pt x="127" y="634"/>
                  <a:pt x="285" y="634"/>
                </a:cubicBezTo>
                <a:cubicBezTo>
                  <a:pt x="443" y="634"/>
                  <a:pt x="602" y="507"/>
                  <a:pt x="602" y="349"/>
                </a:cubicBezTo>
                <a:lnTo>
                  <a:pt x="602" y="317"/>
                </a:lnTo>
                <a:cubicBezTo>
                  <a:pt x="602" y="159"/>
                  <a:pt x="443" y="0"/>
                  <a:pt x="285" y="0"/>
                </a:cubicBezTo>
                <a:close/>
                <a:moveTo>
                  <a:pt x="285" y="1647"/>
                </a:moveTo>
                <a:cubicBezTo>
                  <a:pt x="127" y="1647"/>
                  <a:pt x="0" y="1774"/>
                  <a:pt x="0" y="1932"/>
                </a:cubicBezTo>
                <a:lnTo>
                  <a:pt x="0" y="1995"/>
                </a:lnTo>
                <a:cubicBezTo>
                  <a:pt x="0" y="2154"/>
                  <a:pt x="127" y="2280"/>
                  <a:pt x="285" y="2280"/>
                </a:cubicBezTo>
                <a:cubicBezTo>
                  <a:pt x="443" y="2280"/>
                  <a:pt x="602" y="2154"/>
                  <a:pt x="602" y="1995"/>
                </a:cubicBezTo>
                <a:lnTo>
                  <a:pt x="602" y="1932"/>
                </a:lnTo>
                <a:cubicBezTo>
                  <a:pt x="602" y="1774"/>
                  <a:pt x="443" y="1647"/>
                  <a:pt x="285" y="1647"/>
                </a:cubicBezTo>
                <a:close/>
                <a:moveTo>
                  <a:pt x="285" y="3294"/>
                </a:moveTo>
                <a:cubicBezTo>
                  <a:pt x="127" y="3294"/>
                  <a:pt x="0" y="3421"/>
                  <a:pt x="0" y="3579"/>
                </a:cubicBezTo>
                <a:lnTo>
                  <a:pt x="0" y="3611"/>
                </a:lnTo>
                <a:cubicBezTo>
                  <a:pt x="0" y="3769"/>
                  <a:pt x="127" y="3927"/>
                  <a:pt x="285" y="3927"/>
                </a:cubicBezTo>
                <a:cubicBezTo>
                  <a:pt x="443" y="3927"/>
                  <a:pt x="602" y="3769"/>
                  <a:pt x="602" y="3611"/>
                </a:cubicBezTo>
                <a:lnTo>
                  <a:pt x="602" y="3579"/>
                </a:lnTo>
                <a:cubicBezTo>
                  <a:pt x="602" y="3421"/>
                  <a:pt x="443" y="3294"/>
                  <a:pt x="285" y="3294"/>
                </a:cubicBezTo>
                <a:close/>
                <a:moveTo>
                  <a:pt x="285" y="4909"/>
                </a:moveTo>
                <a:cubicBezTo>
                  <a:pt x="127" y="4909"/>
                  <a:pt x="0" y="5036"/>
                  <a:pt x="0" y="5226"/>
                </a:cubicBezTo>
                <a:lnTo>
                  <a:pt x="0" y="5257"/>
                </a:lnTo>
                <a:cubicBezTo>
                  <a:pt x="0" y="5416"/>
                  <a:pt x="127" y="5542"/>
                  <a:pt x="285" y="5542"/>
                </a:cubicBezTo>
                <a:cubicBezTo>
                  <a:pt x="443" y="5542"/>
                  <a:pt x="602" y="5416"/>
                  <a:pt x="602" y="5257"/>
                </a:cubicBezTo>
                <a:lnTo>
                  <a:pt x="602" y="5226"/>
                </a:lnTo>
                <a:cubicBezTo>
                  <a:pt x="602" y="5036"/>
                  <a:pt x="443" y="4909"/>
                  <a:pt x="285" y="4909"/>
                </a:cubicBezTo>
                <a:close/>
                <a:moveTo>
                  <a:pt x="285" y="6556"/>
                </a:moveTo>
                <a:cubicBezTo>
                  <a:pt x="127" y="6556"/>
                  <a:pt x="0" y="6682"/>
                  <a:pt x="0" y="6841"/>
                </a:cubicBezTo>
                <a:lnTo>
                  <a:pt x="0" y="6872"/>
                </a:lnTo>
                <a:cubicBezTo>
                  <a:pt x="0" y="7062"/>
                  <a:pt x="127" y="7189"/>
                  <a:pt x="285" y="7189"/>
                </a:cubicBezTo>
                <a:cubicBezTo>
                  <a:pt x="443" y="7189"/>
                  <a:pt x="602" y="7062"/>
                  <a:pt x="602" y="6872"/>
                </a:cubicBezTo>
                <a:lnTo>
                  <a:pt x="602" y="6841"/>
                </a:lnTo>
                <a:cubicBezTo>
                  <a:pt x="602" y="6682"/>
                  <a:pt x="443" y="6556"/>
                  <a:pt x="285" y="6556"/>
                </a:cubicBezTo>
                <a:close/>
                <a:moveTo>
                  <a:pt x="285" y="8171"/>
                </a:moveTo>
                <a:cubicBezTo>
                  <a:pt x="127" y="8171"/>
                  <a:pt x="0" y="8329"/>
                  <a:pt x="0" y="8488"/>
                </a:cubicBezTo>
                <a:lnTo>
                  <a:pt x="0" y="8519"/>
                </a:lnTo>
                <a:cubicBezTo>
                  <a:pt x="0" y="8678"/>
                  <a:pt x="127" y="8804"/>
                  <a:pt x="285" y="8804"/>
                </a:cubicBezTo>
                <a:cubicBezTo>
                  <a:pt x="443" y="8804"/>
                  <a:pt x="602" y="8678"/>
                  <a:pt x="602" y="8519"/>
                </a:cubicBezTo>
                <a:lnTo>
                  <a:pt x="602" y="8488"/>
                </a:lnTo>
                <a:cubicBezTo>
                  <a:pt x="602" y="8329"/>
                  <a:pt x="443" y="8171"/>
                  <a:pt x="285" y="8171"/>
                </a:cubicBezTo>
                <a:close/>
                <a:moveTo>
                  <a:pt x="285" y="9818"/>
                </a:moveTo>
                <a:cubicBezTo>
                  <a:pt x="127" y="9818"/>
                  <a:pt x="0" y="9944"/>
                  <a:pt x="0" y="10103"/>
                </a:cubicBezTo>
                <a:lnTo>
                  <a:pt x="0" y="10166"/>
                </a:lnTo>
                <a:cubicBezTo>
                  <a:pt x="0" y="10324"/>
                  <a:pt x="127" y="10451"/>
                  <a:pt x="285" y="10451"/>
                </a:cubicBezTo>
                <a:cubicBezTo>
                  <a:pt x="443" y="10451"/>
                  <a:pt x="602" y="10324"/>
                  <a:pt x="602" y="10166"/>
                </a:cubicBezTo>
                <a:lnTo>
                  <a:pt x="602" y="10103"/>
                </a:lnTo>
                <a:cubicBezTo>
                  <a:pt x="602" y="9944"/>
                  <a:pt x="443" y="9818"/>
                  <a:pt x="285" y="9818"/>
                </a:cubicBezTo>
                <a:close/>
                <a:moveTo>
                  <a:pt x="285" y="11464"/>
                </a:moveTo>
                <a:cubicBezTo>
                  <a:pt x="127" y="11464"/>
                  <a:pt x="0" y="11591"/>
                  <a:pt x="0" y="11749"/>
                </a:cubicBezTo>
                <a:lnTo>
                  <a:pt x="0" y="11781"/>
                </a:lnTo>
                <a:cubicBezTo>
                  <a:pt x="0" y="11939"/>
                  <a:pt x="127" y="12098"/>
                  <a:pt x="285" y="12098"/>
                </a:cubicBezTo>
                <a:cubicBezTo>
                  <a:pt x="443" y="12098"/>
                  <a:pt x="602" y="11939"/>
                  <a:pt x="602" y="11781"/>
                </a:cubicBezTo>
                <a:lnTo>
                  <a:pt x="602" y="11749"/>
                </a:lnTo>
                <a:cubicBezTo>
                  <a:pt x="602" y="11591"/>
                  <a:pt x="443" y="11464"/>
                  <a:pt x="285" y="11464"/>
                </a:cubicBezTo>
                <a:close/>
                <a:moveTo>
                  <a:pt x="285" y="13080"/>
                </a:moveTo>
                <a:cubicBezTo>
                  <a:pt x="127" y="13080"/>
                  <a:pt x="0" y="13206"/>
                  <a:pt x="0" y="13396"/>
                </a:cubicBezTo>
                <a:lnTo>
                  <a:pt x="0" y="13428"/>
                </a:lnTo>
                <a:cubicBezTo>
                  <a:pt x="0" y="13586"/>
                  <a:pt x="127" y="13713"/>
                  <a:pt x="285" y="13713"/>
                </a:cubicBezTo>
                <a:cubicBezTo>
                  <a:pt x="443" y="13713"/>
                  <a:pt x="602" y="13586"/>
                  <a:pt x="602" y="13428"/>
                </a:cubicBezTo>
                <a:lnTo>
                  <a:pt x="602" y="13396"/>
                </a:lnTo>
                <a:cubicBezTo>
                  <a:pt x="602" y="13206"/>
                  <a:pt x="443" y="13080"/>
                  <a:pt x="285" y="13080"/>
                </a:cubicBezTo>
                <a:close/>
                <a:moveTo>
                  <a:pt x="285" y="14726"/>
                </a:moveTo>
                <a:cubicBezTo>
                  <a:pt x="127" y="14726"/>
                  <a:pt x="0" y="14853"/>
                  <a:pt x="0" y="15011"/>
                </a:cubicBezTo>
                <a:lnTo>
                  <a:pt x="0" y="15043"/>
                </a:lnTo>
                <a:cubicBezTo>
                  <a:pt x="0" y="15233"/>
                  <a:pt x="127" y="15360"/>
                  <a:pt x="285" y="15360"/>
                </a:cubicBezTo>
                <a:cubicBezTo>
                  <a:pt x="443" y="15360"/>
                  <a:pt x="602" y="15233"/>
                  <a:pt x="602" y="15043"/>
                </a:cubicBezTo>
                <a:lnTo>
                  <a:pt x="602" y="15011"/>
                </a:lnTo>
                <a:cubicBezTo>
                  <a:pt x="602" y="14853"/>
                  <a:pt x="443" y="14726"/>
                  <a:pt x="285" y="14726"/>
                </a:cubicBezTo>
                <a:close/>
                <a:moveTo>
                  <a:pt x="285" y="16341"/>
                </a:moveTo>
                <a:cubicBezTo>
                  <a:pt x="127" y="16341"/>
                  <a:pt x="0" y="16500"/>
                  <a:pt x="0" y="16658"/>
                </a:cubicBezTo>
                <a:lnTo>
                  <a:pt x="0" y="16690"/>
                </a:lnTo>
                <a:cubicBezTo>
                  <a:pt x="0" y="16848"/>
                  <a:pt x="127" y="16975"/>
                  <a:pt x="285" y="16975"/>
                </a:cubicBezTo>
                <a:cubicBezTo>
                  <a:pt x="443" y="16975"/>
                  <a:pt x="602" y="16848"/>
                  <a:pt x="602" y="16690"/>
                </a:cubicBezTo>
                <a:lnTo>
                  <a:pt x="602" y="16658"/>
                </a:lnTo>
                <a:cubicBezTo>
                  <a:pt x="602" y="16500"/>
                  <a:pt x="443" y="16341"/>
                  <a:pt x="285" y="16341"/>
                </a:cubicBezTo>
                <a:close/>
                <a:moveTo>
                  <a:pt x="285" y="17988"/>
                </a:moveTo>
                <a:cubicBezTo>
                  <a:pt x="127" y="17988"/>
                  <a:pt x="0" y="18115"/>
                  <a:pt x="0" y="18273"/>
                </a:cubicBezTo>
                <a:lnTo>
                  <a:pt x="0" y="18337"/>
                </a:lnTo>
                <a:cubicBezTo>
                  <a:pt x="0" y="18495"/>
                  <a:pt x="127" y="18622"/>
                  <a:pt x="285" y="18622"/>
                </a:cubicBezTo>
                <a:cubicBezTo>
                  <a:pt x="443" y="18622"/>
                  <a:pt x="602" y="18495"/>
                  <a:pt x="602" y="18337"/>
                </a:cubicBezTo>
                <a:lnTo>
                  <a:pt x="602" y="18273"/>
                </a:lnTo>
                <a:cubicBezTo>
                  <a:pt x="602" y="18115"/>
                  <a:pt x="443" y="17988"/>
                  <a:pt x="285" y="17988"/>
                </a:cubicBezTo>
                <a:close/>
                <a:moveTo>
                  <a:pt x="285" y="19635"/>
                </a:moveTo>
                <a:cubicBezTo>
                  <a:pt x="127" y="19635"/>
                  <a:pt x="0" y="19762"/>
                  <a:pt x="0" y="19920"/>
                </a:cubicBezTo>
                <a:lnTo>
                  <a:pt x="0" y="19952"/>
                </a:lnTo>
                <a:cubicBezTo>
                  <a:pt x="0" y="20110"/>
                  <a:pt x="127" y="20268"/>
                  <a:pt x="285" y="20268"/>
                </a:cubicBezTo>
                <a:cubicBezTo>
                  <a:pt x="443" y="20268"/>
                  <a:pt x="602" y="20110"/>
                  <a:pt x="602" y="19952"/>
                </a:cubicBezTo>
                <a:lnTo>
                  <a:pt x="602" y="19920"/>
                </a:lnTo>
                <a:cubicBezTo>
                  <a:pt x="602" y="19762"/>
                  <a:pt x="443" y="19635"/>
                  <a:pt x="285" y="19635"/>
                </a:cubicBezTo>
                <a:close/>
                <a:moveTo>
                  <a:pt x="285" y="21250"/>
                </a:moveTo>
                <a:cubicBezTo>
                  <a:pt x="127" y="21250"/>
                  <a:pt x="0" y="21377"/>
                  <a:pt x="0" y="21567"/>
                </a:cubicBezTo>
                <a:lnTo>
                  <a:pt x="0" y="21598"/>
                </a:lnTo>
                <a:cubicBezTo>
                  <a:pt x="0" y="21757"/>
                  <a:pt x="127" y="21883"/>
                  <a:pt x="285" y="21883"/>
                </a:cubicBezTo>
                <a:cubicBezTo>
                  <a:pt x="443" y="21883"/>
                  <a:pt x="602" y="21757"/>
                  <a:pt x="602" y="21598"/>
                </a:cubicBezTo>
                <a:lnTo>
                  <a:pt x="602" y="21567"/>
                </a:lnTo>
                <a:cubicBezTo>
                  <a:pt x="602" y="21377"/>
                  <a:pt x="443" y="21250"/>
                  <a:pt x="285" y="21250"/>
                </a:cubicBezTo>
                <a:close/>
                <a:moveTo>
                  <a:pt x="285" y="22897"/>
                </a:moveTo>
                <a:cubicBezTo>
                  <a:pt x="127" y="22897"/>
                  <a:pt x="0" y="23024"/>
                  <a:pt x="0" y="23182"/>
                </a:cubicBezTo>
                <a:lnTo>
                  <a:pt x="0" y="23214"/>
                </a:lnTo>
                <a:cubicBezTo>
                  <a:pt x="0" y="23372"/>
                  <a:pt x="127" y="23530"/>
                  <a:pt x="285" y="23530"/>
                </a:cubicBezTo>
                <a:cubicBezTo>
                  <a:pt x="443" y="23530"/>
                  <a:pt x="602" y="23404"/>
                  <a:pt x="602" y="23214"/>
                </a:cubicBezTo>
                <a:lnTo>
                  <a:pt x="602" y="23182"/>
                </a:lnTo>
                <a:cubicBezTo>
                  <a:pt x="602" y="23024"/>
                  <a:pt x="443" y="22897"/>
                  <a:pt x="285" y="22897"/>
                </a:cubicBezTo>
                <a:close/>
                <a:moveTo>
                  <a:pt x="285" y="24512"/>
                </a:moveTo>
                <a:cubicBezTo>
                  <a:pt x="127" y="24512"/>
                  <a:pt x="0" y="24670"/>
                  <a:pt x="0" y="24829"/>
                </a:cubicBezTo>
                <a:lnTo>
                  <a:pt x="0" y="24860"/>
                </a:lnTo>
                <a:cubicBezTo>
                  <a:pt x="0" y="25019"/>
                  <a:pt x="127" y="25145"/>
                  <a:pt x="285" y="25145"/>
                </a:cubicBezTo>
                <a:cubicBezTo>
                  <a:pt x="443" y="25145"/>
                  <a:pt x="602" y="25019"/>
                  <a:pt x="602" y="24860"/>
                </a:cubicBezTo>
                <a:lnTo>
                  <a:pt x="602" y="24829"/>
                </a:lnTo>
                <a:cubicBezTo>
                  <a:pt x="602" y="24670"/>
                  <a:pt x="443" y="24512"/>
                  <a:pt x="285" y="24512"/>
                </a:cubicBezTo>
                <a:close/>
                <a:moveTo>
                  <a:pt x="285" y="26159"/>
                </a:moveTo>
                <a:cubicBezTo>
                  <a:pt x="127" y="26159"/>
                  <a:pt x="0" y="26285"/>
                  <a:pt x="0" y="26444"/>
                </a:cubicBezTo>
                <a:lnTo>
                  <a:pt x="0" y="26507"/>
                </a:lnTo>
                <a:cubicBezTo>
                  <a:pt x="0" y="26665"/>
                  <a:pt x="127" y="26792"/>
                  <a:pt x="285" y="26792"/>
                </a:cubicBezTo>
                <a:cubicBezTo>
                  <a:pt x="443" y="26792"/>
                  <a:pt x="602" y="26665"/>
                  <a:pt x="602" y="26507"/>
                </a:cubicBezTo>
                <a:lnTo>
                  <a:pt x="602" y="26444"/>
                </a:lnTo>
                <a:cubicBezTo>
                  <a:pt x="602" y="26285"/>
                  <a:pt x="443" y="26159"/>
                  <a:pt x="285" y="26159"/>
                </a:cubicBezTo>
                <a:close/>
                <a:moveTo>
                  <a:pt x="285" y="27774"/>
                </a:moveTo>
                <a:cubicBezTo>
                  <a:pt x="127" y="27774"/>
                  <a:pt x="0" y="27932"/>
                  <a:pt x="0" y="28091"/>
                </a:cubicBezTo>
                <a:lnTo>
                  <a:pt x="0" y="28122"/>
                </a:lnTo>
                <a:cubicBezTo>
                  <a:pt x="0" y="28281"/>
                  <a:pt x="127" y="28407"/>
                  <a:pt x="285" y="28407"/>
                </a:cubicBezTo>
                <a:cubicBezTo>
                  <a:pt x="443" y="28407"/>
                  <a:pt x="602" y="28281"/>
                  <a:pt x="602" y="28122"/>
                </a:cubicBezTo>
                <a:lnTo>
                  <a:pt x="602" y="28091"/>
                </a:lnTo>
                <a:cubicBezTo>
                  <a:pt x="602" y="27932"/>
                  <a:pt x="443" y="27774"/>
                  <a:pt x="285" y="27774"/>
                </a:cubicBezTo>
                <a:close/>
              </a:path>
            </a:pathLst>
          </a:custGeom>
          <a:solidFill>
            <a:srgbClr val="2A43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33"/>
          <p:cNvSpPr/>
          <p:nvPr/>
        </p:nvSpPr>
        <p:spPr>
          <a:xfrm>
            <a:off x="2536439" y="2580503"/>
            <a:ext cx="15075" cy="710200"/>
          </a:xfrm>
          <a:custGeom>
            <a:avLst/>
            <a:gdLst/>
            <a:ahLst/>
            <a:cxnLst/>
            <a:rect l="l" t="t" r="r" b="b"/>
            <a:pathLst>
              <a:path w="603" h="28408" extrusionOk="0">
                <a:moveTo>
                  <a:pt x="317" y="0"/>
                </a:moveTo>
                <a:cubicBezTo>
                  <a:pt x="159" y="0"/>
                  <a:pt x="0" y="159"/>
                  <a:pt x="0" y="317"/>
                </a:cubicBezTo>
                <a:lnTo>
                  <a:pt x="0" y="349"/>
                </a:lnTo>
                <a:cubicBezTo>
                  <a:pt x="0" y="507"/>
                  <a:pt x="159" y="634"/>
                  <a:pt x="317" y="634"/>
                </a:cubicBezTo>
                <a:cubicBezTo>
                  <a:pt x="475" y="634"/>
                  <a:pt x="602" y="507"/>
                  <a:pt x="602" y="349"/>
                </a:cubicBezTo>
                <a:lnTo>
                  <a:pt x="602" y="317"/>
                </a:lnTo>
                <a:cubicBezTo>
                  <a:pt x="602" y="159"/>
                  <a:pt x="475" y="0"/>
                  <a:pt x="317" y="0"/>
                </a:cubicBezTo>
                <a:close/>
                <a:moveTo>
                  <a:pt x="317" y="1647"/>
                </a:moveTo>
                <a:cubicBezTo>
                  <a:pt x="159" y="1647"/>
                  <a:pt x="0" y="1774"/>
                  <a:pt x="0" y="1932"/>
                </a:cubicBezTo>
                <a:lnTo>
                  <a:pt x="0" y="1995"/>
                </a:lnTo>
                <a:cubicBezTo>
                  <a:pt x="0" y="2154"/>
                  <a:pt x="159" y="2280"/>
                  <a:pt x="317" y="2280"/>
                </a:cubicBezTo>
                <a:cubicBezTo>
                  <a:pt x="475" y="2280"/>
                  <a:pt x="602" y="2154"/>
                  <a:pt x="602" y="1995"/>
                </a:cubicBezTo>
                <a:lnTo>
                  <a:pt x="602" y="1932"/>
                </a:lnTo>
                <a:cubicBezTo>
                  <a:pt x="602" y="1774"/>
                  <a:pt x="475" y="1647"/>
                  <a:pt x="317" y="1647"/>
                </a:cubicBezTo>
                <a:close/>
                <a:moveTo>
                  <a:pt x="317" y="3294"/>
                </a:moveTo>
                <a:cubicBezTo>
                  <a:pt x="159" y="3294"/>
                  <a:pt x="0" y="3421"/>
                  <a:pt x="0" y="3579"/>
                </a:cubicBezTo>
                <a:lnTo>
                  <a:pt x="0" y="3611"/>
                </a:lnTo>
                <a:cubicBezTo>
                  <a:pt x="0" y="3769"/>
                  <a:pt x="159" y="3927"/>
                  <a:pt x="317" y="3927"/>
                </a:cubicBezTo>
                <a:cubicBezTo>
                  <a:pt x="475" y="3927"/>
                  <a:pt x="602" y="3769"/>
                  <a:pt x="602" y="3611"/>
                </a:cubicBezTo>
                <a:lnTo>
                  <a:pt x="602" y="3579"/>
                </a:lnTo>
                <a:cubicBezTo>
                  <a:pt x="602" y="3421"/>
                  <a:pt x="475" y="3294"/>
                  <a:pt x="317" y="3294"/>
                </a:cubicBezTo>
                <a:close/>
                <a:moveTo>
                  <a:pt x="317" y="4909"/>
                </a:moveTo>
                <a:cubicBezTo>
                  <a:pt x="159" y="4909"/>
                  <a:pt x="0" y="5036"/>
                  <a:pt x="0" y="5226"/>
                </a:cubicBezTo>
                <a:lnTo>
                  <a:pt x="0" y="5257"/>
                </a:lnTo>
                <a:cubicBezTo>
                  <a:pt x="0" y="5416"/>
                  <a:pt x="159" y="5542"/>
                  <a:pt x="317" y="5542"/>
                </a:cubicBezTo>
                <a:cubicBezTo>
                  <a:pt x="475" y="5542"/>
                  <a:pt x="602" y="5416"/>
                  <a:pt x="602" y="5257"/>
                </a:cubicBezTo>
                <a:lnTo>
                  <a:pt x="602" y="5226"/>
                </a:lnTo>
                <a:cubicBezTo>
                  <a:pt x="602" y="5036"/>
                  <a:pt x="475" y="4909"/>
                  <a:pt x="317" y="4909"/>
                </a:cubicBezTo>
                <a:close/>
                <a:moveTo>
                  <a:pt x="317" y="6556"/>
                </a:moveTo>
                <a:cubicBezTo>
                  <a:pt x="159" y="6556"/>
                  <a:pt x="0" y="6682"/>
                  <a:pt x="0" y="6841"/>
                </a:cubicBezTo>
                <a:lnTo>
                  <a:pt x="0" y="6872"/>
                </a:lnTo>
                <a:cubicBezTo>
                  <a:pt x="0" y="7062"/>
                  <a:pt x="159" y="7189"/>
                  <a:pt x="317" y="7189"/>
                </a:cubicBezTo>
                <a:cubicBezTo>
                  <a:pt x="475" y="7189"/>
                  <a:pt x="602" y="7062"/>
                  <a:pt x="602" y="6872"/>
                </a:cubicBezTo>
                <a:lnTo>
                  <a:pt x="602" y="6841"/>
                </a:lnTo>
                <a:cubicBezTo>
                  <a:pt x="602" y="6682"/>
                  <a:pt x="475" y="6556"/>
                  <a:pt x="317" y="6556"/>
                </a:cubicBezTo>
                <a:close/>
                <a:moveTo>
                  <a:pt x="317" y="8171"/>
                </a:moveTo>
                <a:cubicBezTo>
                  <a:pt x="159" y="8171"/>
                  <a:pt x="0" y="8329"/>
                  <a:pt x="0" y="8488"/>
                </a:cubicBezTo>
                <a:lnTo>
                  <a:pt x="0" y="8519"/>
                </a:lnTo>
                <a:cubicBezTo>
                  <a:pt x="0" y="8678"/>
                  <a:pt x="159" y="8804"/>
                  <a:pt x="317" y="8804"/>
                </a:cubicBezTo>
                <a:cubicBezTo>
                  <a:pt x="475" y="8804"/>
                  <a:pt x="602" y="8678"/>
                  <a:pt x="602" y="8519"/>
                </a:cubicBezTo>
                <a:lnTo>
                  <a:pt x="602" y="8488"/>
                </a:lnTo>
                <a:cubicBezTo>
                  <a:pt x="602" y="8329"/>
                  <a:pt x="475" y="8171"/>
                  <a:pt x="317" y="8171"/>
                </a:cubicBezTo>
                <a:close/>
                <a:moveTo>
                  <a:pt x="317" y="9818"/>
                </a:moveTo>
                <a:cubicBezTo>
                  <a:pt x="159" y="9818"/>
                  <a:pt x="0" y="9944"/>
                  <a:pt x="0" y="10103"/>
                </a:cubicBezTo>
                <a:lnTo>
                  <a:pt x="0" y="10166"/>
                </a:lnTo>
                <a:cubicBezTo>
                  <a:pt x="0" y="10324"/>
                  <a:pt x="159" y="10451"/>
                  <a:pt x="317" y="10451"/>
                </a:cubicBezTo>
                <a:cubicBezTo>
                  <a:pt x="475" y="10451"/>
                  <a:pt x="602" y="10324"/>
                  <a:pt x="602" y="10166"/>
                </a:cubicBezTo>
                <a:lnTo>
                  <a:pt x="602" y="10103"/>
                </a:lnTo>
                <a:cubicBezTo>
                  <a:pt x="602" y="9944"/>
                  <a:pt x="475" y="9818"/>
                  <a:pt x="317" y="9818"/>
                </a:cubicBezTo>
                <a:close/>
                <a:moveTo>
                  <a:pt x="317" y="11464"/>
                </a:moveTo>
                <a:cubicBezTo>
                  <a:pt x="159" y="11464"/>
                  <a:pt x="0" y="11591"/>
                  <a:pt x="0" y="11749"/>
                </a:cubicBezTo>
                <a:lnTo>
                  <a:pt x="0" y="11781"/>
                </a:lnTo>
                <a:cubicBezTo>
                  <a:pt x="0" y="11939"/>
                  <a:pt x="159" y="12098"/>
                  <a:pt x="317" y="12098"/>
                </a:cubicBezTo>
                <a:cubicBezTo>
                  <a:pt x="475" y="12098"/>
                  <a:pt x="602" y="11939"/>
                  <a:pt x="602" y="11781"/>
                </a:cubicBezTo>
                <a:lnTo>
                  <a:pt x="602" y="11749"/>
                </a:lnTo>
                <a:cubicBezTo>
                  <a:pt x="602" y="11591"/>
                  <a:pt x="475" y="11464"/>
                  <a:pt x="317" y="11464"/>
                </a:cubicBezTo>
                <a:close/>
                <a:moveTo>
                  <a:pt x="317" y="13080"/>
                </a:moveTo>
                <a:cubicBezTo>
                  <a:pt x="159" y="13080"/>
                  <a:pt x="0" y="13206"/>
                  <a:pt x="0" y="13396"/>
                </a:cubicBezTo>
                <a:lnTo>
                  <a:pt x="0" y="13428"/>
                </a:lnTo>
                <a:cubicBezTo>
                  <a:pt x="0" y="13586"/>
                  <a:pt x="159" y="13713"/>
                  <a:pt x="317" y="13713"/>
                </a:cubicBezTo>
                <a:cubicBezTo>
                  <a:pt x="475" y="13713"/>
                  <a:pt x="602" y="13586"/>
                  <a:pt x="602" y="13428"/>
                </a:cubicBezTo>
                <a:lnTo>
                  <a:pt x="602" y="13396"/>
                </a:lnTo>
                <a:cubicBezTo>
                  <a:pt x="602" y="13206"/>
                  <a:pt x="475" y="13080"/>
                  <a:pt x="317" y="13080"/>
                </a:cubicBezTo>
                <a:close/>
                <a:moveTo>
                  <a:pt x="317" y="14726"/>
                </a:moveTo>
                <a:cubicBezTo>
                  <a:pt x="159" y="14726"/>
                  <a:pt x="0" y="14853"/>
                  <a:pt x="0" y="15011"/>
                </a:cubicBezTo>
                <a:lnTo>
                  <a:pt x="0" y="15043"/>
                </a:lnTo>
                <a:cubicBezTo>
                  <a:pt x="0" y="15233"/>
                  <a:pt x="159" y="15360"/>
                  <a:pt x="317" y="15360"/>
                </a:cubicBezTo>
                <a:cubicBezTo>
                  <a:pt x="475" y="15360"/>
                  <a:pt x="602" y="15233"/>
                  <a:pt x="602" y="15043"/>
                </a:cubicBezTo>
                <a:lnTo>
                  <a:pt x="602" y="15011"/>
                </a:lnTo>
                <a:cubicBezTo>
                  <a:pt x="602" y="14853"/>
                  <a:pt x="475" y="14726"/>
                  <a:pt x="317" y="14726"/>
                </a:cubicBezTo>
                <a:close/>
                <a:moveTo>
                  <a:pt x="317" y="16341"/>
                </a:moveTo>
                <a:cubicBezTo>
                  <a:pt x="159" y="16341"/>
                  <a:pt x="0" y="16500"/>
                  <a:pt x="0" y="16658"/>
                </a:cubicBezTo>
                <a:lnTo>
                  <a:pt x="0" y="16690"/>
                </a:lnTo>
                <a:cubicBezTo>
                  <a:pt x="0" y="16848"/>
                  <a:pt x="159" y="16975"/>
                  <a:pt x="317" y="16975"/>
                </a:cubicBezTo>
                <a:cubicBezTo>
                  <a:pt x="475" y="16975"/>
                  <a:pt x="602" y="16848"/>
                  <a:pt x="602" y="16690"/>
                </a:cubicBezTo>
                <a:lnTo>
                  <a:pt x="602" y="16658"/>
                </a:lnTo>
                <a:cubicBezTo>
                  <a:pt x="602" y="16500"/>
                  <a:pt x="475" y="16341"/>
                  <a:pt x="317" y="16341"/>
                </a:cubicBezTo>
                <a:close/>
                <a:moveTo>
                  <a:pt x="317" y="17988"/>
                </a:moveTo>
                <a:cubicBezTo>
                  <a:pt x="159" y="17988"/>
                  <a:pt x="0" y="18115"/>
                  <a:pt x="0" y="18273"/>
                </a:cubicBezTo>
                <a:lnTo>
                  <a:pt x="0" y="18337"/>
                </a:lnTo>
                <a:cubicBezTo>
                  <a:pt x="0" y="18495"/>
                  <a:pt x="159" y="18622"/>
                  <a:pt x="317" y="18622"/>
                </a:cubicBezTo>
                <a:cubicBezTo>
                  <a:pt x="475" y="18622"/>
                  <a:pt x="602" y="18495"/>
                  <a:pt x="602" y="18337"/>
                </a:cubicBezTo>
                <a:lnTo>
                  <a:pt x="602" y="18273"/>
                </a:lnTo>
                <a:cubicBezTo>
                  <a:pt x="602" y="18115"/>
                  <a:pt x="475" y="17988"/>
                  <a:pt x="317" y="17988"/>
                </a:cubicBezTo>
                <a:close/>
                <a:moveTo>
                  <a:pt x="317" y="19635"/>
                </a:moveTo>
                <a:cubicBezTo>
                  <a:pt x="159" y="19635"/>
                  <a:pt x="0" y="19762"/>
                  <a:pt x="0" y="19920"/>
                </a:cubicBezTo>
                <a:lnTo>
                  <a:pt x="0" y="19952"/>
                </a:lnTo>
                <a:cubicBezTo>
                  <a:pt x="0" y="20110"/>
                  <a:pt x="159" y="20268"/>
                  <a:pt x="317" y="20268"/>
                </a:cubicBezTo>
                <a:cubicBezTo>
                  <a:pt x="475" y="20268"/>
                  <a:pt x="602" y="20110"/>
                  <a:pt x="602" y="19952"/>
                </a:cubicBezTo>
                <a:lnTo>
                  <a:pt x="602" y="19920"/>
                </a:lnTo>
                <a:cubicBezTo>
                  <a:pt x="602" y="19762"/>
                  <a:pt x="475" y="19635"/>
                  <a:pt x="317" y="19635"/>
                </a:cubicBezTo>
                <a:close/>
                <a:moveTo>
                  <a:pt x="317" y="21250"/>
                </a:moveTo>
                <a:cubicBezTo>
                  <a:pt x="159" y="21250"/>
                  <a:pt x="0" y="21377"/>
                  <a:pt x="0" y="21567"/>
                </a:cubicBezTo>
                <a:lnTo>
                  <a:pt x="0" y="21598"/>
                </a:lnTo>
                <a:cubicBezTo>
                  <a:pt x="0" y="21757"/>
                  <a:pt x="159" y="21883"/>
                  <a:pt x="317" y="21883"/>
                </a:cubicBezTo>
                <a:cubicBezTo>
                  <a:pt x="475" y="21883"/>
                  <a:pt x="602" y="21757"/>
                  <a:pt x="602" y="21598"/>
                </a:cubicBezTo>
                <a:lnTo>
                  <a:pt x="602" y="21567"/>
                </a:lnTo>
                <a:cubicBezTo>
                  <a:pt x="602" y="21377"/>
                  <a:pt x="475" y="21250"/>
                  <a:pt x="317" y="21250"/>
                </a:cubicBezTo>
                <a:close/>
                <a:moveTo>
                  <a:pt x="317" y="22897"/>
                </a:moveTo>
                <a:cubicBezTo>
                  <a:pt x="159" y="22897"/>
                  <a:pt x="0" y="23024"/>
                  <a:pt x="0" y="23182"/>
                </a:cubicBezTo>
                <a:lnTo>
                  <a:pt x="0" y="23214"/>
                </a:lnTo>
                <a:cubicBezTo>
                  <a:pt x="0" y="23372"/>
                  <a:pt x="159" y="23530"/>
                  <a:pt x="317" y="23530"/>
                </a:cubicBezTo>
                <a:cubicBezTo>
                  <a:pt x="475" y="23530"/>
                  <a:pt x="602" y="23404"/>
                  <a:pt x="602" y="23214"/>
                </a:cubicBezTo>
                <a:lnTo>
                  <a:pt x="602" y="23182"/>
                </a:lnTo>
                <a:cubicBezTo>
                  <a:pt x="602" y="23024"/>
                  <a:pt x="475" y="22897"/>
                  <a:pt x="317" y="22897"/>
                </a:cubicBezTo>
                <a:close/>
                <a:moveTo>
                  <a:pt x="317" y="24512"/>
                </a:moveTo>
                <a:cubicBezTo>
                  <a:pt x="159" y="24512"/>
                  <a:pt x="0" y="24670"/>
                  <a:pt x="0" y="24829"/>
                </a:cubicBezTo>
                <a:lnTo>
                  <a:pt x="0" y="24860"/>
                </a:lnTo>
                <a:cubicBezTo>
                  <a:pt x="0" y="25019"/>
                  <a:pt x="159" y="25145"/>
                  <a:pt x="317" y="25145"/>
                </a:cubicBezTo>
                <a:cubicBezTo>
                  <a:pt x="475" y="25145"/>
                  <a:pt x="602" y="25019"/>
                  <a:pt x="602" y="24860"/>
                </a:cubicBezTo>
                <a:lnTo>
                  <a:pt x="602" y="24829"/>
                </a:lnTo>
                <a:cubicBezTo>
                  <a:pt x="602" y="24670"/>
                  <a:pt x="475" y="24512"/>
                  <a:pt x="317" y="24512"/>
                </a:cubicBezTo>
                <a:close/>
                <a:moveTo>
                  <a:pt x="317" y="26159"/>
                </a:moveTo>
                <a:cubicBezTo>
                  <a:pt x="159" y="26159"/>
                  <a:pt x="0" y="26285"/>
                  <a:pt x="0" y="26444"/>
                </a:cubicBezTo>
                <a:lnTo>
                  <a:pt x="0" y="26507"/>
                </a:lnTo>
                <a:cubicBezTo>
                  <a:pt x="0" y="26665"/>
                  <a:pt x="159" y="26792"/>
                  <a:pt x="317" y="26792"/>
                </a:cubicBezTo>
                <a:cubicBezTo>
                  <a:pt x="475" y="26792"/>
                  <a:pt x="602" y="26665"/>
                  <a:pt x="602" y="26507"/>
                </a:cubicBezTo>
                <a:lnTo>
                  <a:pt x="602" y="26444"/>
                </a:lnTo>
                <a:cubicBezTo>
                  <a:pt x="602" y="26285"/>
                  <a:pt x="475" y="26159"/>
                  <a:pt x="317" y="26159"/>
                </a:cubicBezTo>
                <a:close/>
                <a:moveTo>
                  <a:pt x="317" y="27774"/>
                </a:moveTo>
                <a:cubicBezTo>
                  <a:pt x="159" y="27774"/>
                  <a:pt x="0" y="27932"/>
                  <a:pt x="0" y="28091"/>
                </a:cubicBezTo>
                <a:lnTo>
                  <a:pt x="0" y="28122"/>
                </a:lnTo>
                <a:cubicBezTo>
                  <a:pt x="0" y="28281"/>
                  <a:pt x="159" y="28407"/>
                  <a:pt x="317" y="28407"/>
                </a:cubicBezTo>
                <a:cubicBezTo>
                  <a:pt x="475" y="28407"/>
                  <a:pt x="602" y="28281"/>
                  <a:pt x="602" y="28122"/>
                </a:cubicBezTo>
                <a:lnTo>
                  <a:pt x="602" y="28091"/>
                </a:lnTo>
                <a:cubicBezTo>
                  <a:pt x="602" y="27932"/>
                  <a:pt x="475" y="27774"/>
                  <a:pt x="317" y="27774"/>
                </a:cubicBezTo>
                <a:close/>
              </a:path>
            </a:pathLst>
          </a:custGeom>
          <a:solidFill>
            <a:srgbClr val="F257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33"/>
          <p:cNvSpPr/>
          <p:nvPr/>
        </p:nvSpPr>
        <p:spPr>
          <a:xfrm>
            <a:off x="5437684" y="2580503"/>
            <a:ext cx="15050" cy="710200"/>
          </a:xfrm>
          <a:custGeom>
            <a:avLst/>
            <a:gdLst/>
            <a:ahLst/>
            <a:cxnLst/>
            <a:rect l="l" t="t" r="r" b="b"/>
            <a:pathLst>
              <a:path w="602" h="28408" extrusionOk="0">
                <a:moveTo>
                  <a:pt x="285" y="0"/>
                </a:moveTo>
                <a:cubicBezTo>
                  <a:pt x="127" y="0"/>
                  <a:pt x="0" y="159"/>
                  <a:pt x="0" y="317"/>
                </a:cubicBezTo>
                <a:lnTo>
                  <a:pt x="0" y="349"/>
                </a:lnTo>
                <a:cubicBezTo>
                  <a:pt x="0" y="507"/>
                  <a:pt x="127" y="634"/>
                  <a:pt x="285" y="634"/>
                </a:cubicBezTo>
                <a:cubicBezTo>
                  <a:pt x="475" y="634"/>
                  <a:pt x="602" y="507"/>
                  <a:pt x="602" y="349"/>
                </a:cubicBezTo>
                <a:lnTo>
                  <a:pt x="602" y="317"/>
                </a:lnTo>
                <a:cubicBezTo>
                  <a:pt x="602" y="159"/>
                  <a:pt x="444" y="0"/>
                  <a:pt x="285" y="0"/>
                </a:cubicBezTo>
                <a:close/>
                <a:moveTo>
                  <a:pt x="285" y="1647"/>
                </a:moveTo>
                <a:cubicBezTo>
                  <a:pt x="127" y="1647"/>
                  <a:pt x="0" y="1774"/>
                  <a:pt x="0" y="1932"/>
                </a:cubicBezTo>
                <a:lnTo>
                  <a:pt x="0" y="1995"/>
                </a:lnTo>
                <a:cubicBezTo>
                  <a:pt x="0" y="2154"/>
                  <a:pt x="127" y="2280"/>
                  <a:pt x="285" y="2280"/>
                </a:cubicBezTo>
                <a:cubicBezTo>
                  <a:pt x="475" y="2280"/>
                  <a:pt x="602" y="2154"/>
                  <a:pt x="602" y="1995"/>
                </a:cubicBezTo>
                <a:lnTo>
                  <a:pt x="602" y="1932"/>
                </a:lnTo>
                <a:cubicBezTo>
                  <a:pt x="602" y="1774"/>
                  <a:pt x="444" y="1647"/>
                  <a:pt x="285" y="1647"/>
                </a:cubicBezTo>
                <a:close/>
                <a:moveTo>
                  <a:pt x="285" y="3294"/>
                </a:moveTo>
                <a:cubicBezTo>
                  <a:pt x="127" y="3294"/>
                  <a:pt x="0" y="3421"/>
                  <a:pt x="0" y="3579"/>
                </a:cubicBezTo>
                <a:lnTo>
                  <a:pt x="0" y="3611"/>
                </a:lnTo>
                <a:cubicBezTo>
                  <a:pt x="0" y="3769"/>
                  <a:pt x="127" y="3927"/>
                  <a:pt x="285" y="3927"/>
                </a:cubicBezTo>
                <a:cubicBezTo>
                  <a:pt x="475" y="3927"/>
                  <a:pt x="602" y="3769"/>
                  <a:pt x="602" y="3611"/>
                </a:cubicBezTo>
                <a:lnTo>
                  <a:pt x="602" y="3579"/>
                </a:lnTo>
                <a:cubicBezTo>
                  <a:pt x="602" y="3421"/>
                  <a:pt x="444" y="3294"/>
                  <a:pt x="285" y="3294"/>
                </a:cubicBezTo>
                <a:close/>
                <a:moveTo>
                  <a:pt x="285" y="4909"/>
                </a:moveTo>
                <a:cubicBezTo>
                  <a:pt x="127" y="4909"/>
                  <a:pt x="0" y="5036"/>
                  <a:pt x="0" y="5226"/>
                </a:cubicBezTo>
                <a:lnTo>
                  <a:pt x="0" y="5257"/>
                </a:lnTo>
                <a:cubicBezTo>
                  <a:pt x="0" y="5416"/>
                  <a:pt x="127" y="5542"/>
                  <a:pt x="285" y="5542"/>
                </a:cubicBezTo>
                <a:cubicBezTo>
                  <a:pt x="475" y="5542"/>
                  <a:pt x="602" y="5416"/>
                  <a:pt x="602" y="5257"/>
                </a:cubicBezTo>
                <a:lnTo>
                  <a:pt x="602" y="5226"/>
                </a:lnTo>
                <a:cubicBezTo>
                  <a:pt x="602" y="5036"/>
                  <a:pt x="444" y="4909"/>
                  <a:pt x="285" y="4909"/>
                </a:cubicBezTo>
                <a:close/>
                <a:moveTo>
                  <a:pt x="285" y="6556"/>
                </a:moveTo>
                <a:cubicBezTo>
                  <a:pt x="127" y="6556"/>
                  <a:pt x="0" y="6682"/>
                  <a:pt x="0" y="6841"/>
                </a:cubicBezTo>
                <a:lnTo>
                  <a:pt x="0" y="6872"/>
                </a:lnTo>
                <a:cubicBezTo>
                  <a:pt x="0" y="7062"/>
                  <a:pt x="127" y="7189"/>
                  <a:pt x="285" y="7189"/>
                </a:cubicBezTo>
                <a:cubicBezTo>
                  <a:pt x="475" y="7189"/>
                  <a:pt x="602" y="7062"/>
                  <a:pt x="602" y="6872"/>
                </a:cubicBezTo>
                <a:lnTo>
                  <a:pt x="602" y="6841"/>
                </a:lnTo>
                <a:cubicBezTo>
                  <a:pt x="602" y="6682"/>
                  <a:pt x="444" y="6556"/>
                  <a:pt x="285" y="6556"/>
                </a:cubicBezTo>
                <a:close/>
                <a:moveTo>
                  <a:pt x="285" y="8171"/>
                </a:moveTo>
                <a:cubicBezTo>
                  <a:pt x="127" y="8171"/>
                  <a:pt x="0" y="8329"/>
                  <a:pt x="0" y="8488"/>
                </a:cubicBezTo>
                <a:lnTo>
                  <a:pt x="0" y="8519"/>
                </a:lnTo>
                <a:cubicBezTo>
                  <a:pt x="0" y="8678"/>
                  <a:pt x="127" y="8804"/>
                  <a:pt x="285" y="8804"/>
                </a:cubicBezTo>
                <a:cubicBezTo>
                  <a:pt x="475" y="8804"/>
                  <a:pt x="602" y="8678"/>
                  <a:pt x="602" y="8519"/>
                </a:cubicBezTo>
                <a:lnTo>
                  <a:pt x="602" y="8488"/>
                </a:lnTo>
                <a:cubicBezTo>
                  <a:pt x="602" y="8329"/>
                  <a:pt x="444" y="8171"/>
                  <a:pt x="285" y="8171"/>
                </a:cubicBezTo>
                <a:close/>
                <a:moveTo>
                  <a:pt x="285" y="9818"/>
                </a:moveTo>
                <a:cubicBezTo>
                  <a:pt x="127" y="9818"/>
                  <a:pt x="0" y="9944"/>
                  <a:pt x="0" y="10103"/>
                </a:cubicBezTo>
                <a:lnTo>
                  <a:pt x="0" y="10166"/>
                </a:lnTo>
                <a:cubicBezTo>
                  <a:pt x="0" y="10324"/>
                  <a:pt x="127" y="10451"/>
                  <a:pt x="285" y="10451"/>
                </a:cubicBezTo>
                <a:cubicBezTo>
                  <a:pt x="475" y="10451"/>
                  <a:pt x="602" y="10324"/>
                  <a:pt x="602" y="10166"/>
                </a:cubicBezTo>
                <a:lnTo>
                  <a:pt x="602" y="10103"/>
                </a:lnTo>
                <a:cubicBezTo>
                  <a:pt x="602" y="9944"/>
                  <a:pt x="444" y="9818"/>
                  <a:pt x="285" y="9818"/>
                </a:cubicBezTo>
                <a:close/>
                <a:moveTo>
                  <a:pt x="285" y="11464"/>
                </a:moveTo>
                <a:cubicBezTo>
                  <a:pt x="127" y="11464"/>
                  <a:pt x="0" y="11591"/>
                  <a:pt x="0" y="11749"/>
                </a:cubicBezTo>
                <a:lnTo>
                  <a:pt x="0" y="11781"/>
                </a:lnTo>
                <a:cubicBezTo>
                  <a:pt x="0" y="11939"/>
                  <a:pt x="127" y="12098"/>
                  <a:pt x="285" y="12098"/>
                </a:cubicBezTo>
                <a:cubicBezTo>
                  <a:pt x="475" y="12098"/>
                  <a:pt x="602" y="11939"/>
                  <a:pt x="602" y="11781"/>
                </a:cubicBezTo>
                <a:lnTo>
                  <a:pt x="602" y="11749"/>
                </a:lnTo>
                <a:cubicBezTo>
                  <a:pt x="602" y="11591"/>
                  <a:pt x="444" y="11464"/>
                  <a:pt x="285" y="11464"/>
                </a:cubicBezTo>
                <a:close/>
                <a:moveTo>
                  <a:pt x="285" y="13080"/>
                </a:moveTo>
                <a:cubicBezTo>
                  <a:pt x="127" y="13080"/>
                  <a:pt x="0" y="13206"/>
                  <a:pt x="0" y="13396"/>
                </a:cubicBezTo>
                <a:lnTo>
                  <a:pt x="0" y="13428"/>
                </a:lnTo>
                <a:cubicBezTo>
                  <a:pt x="0" y="13586"/>
                  <a:pt x="127" y="13713"/>
                  <a:pt x="285" y="13713"/>
                </a:cubicBezTo>
                <a:cubicBezTo>
                  <a:pt x="475" y="13713"/>
                  <a:pt x="602" y="13586"/>
                  <a:pt x="602" y="13428"/>
                </a:cubicBezTo>
                <a:lnTo>
                  <a:pt x="602" y="13396"/>
                </a:lnTo>
                <a:cubicBezTo>
                  <a:pt x="602" y="13206"/>
                  <a:pt x="444" y="13080"/>
                  <a:pt x="285" y="13080"/>
                </a:cubicBezTo>
                <a:close/>
                <a:moveTo>
                  <a:pt x="285" y="14726"/>
                </a:moveTo>
                <a:cubicBezTo>
                  <a:pt x="127" y="14726"/>
                  <a:pt x="0" y="14853"/>
                  <a:pt x="0" y="15011"/>
                </a:cubicBezTo>
                <a:lnTo>
                  <a:pt x="0" y="15043"/>
                </a:lnTo>
                <a:cubicBezTo>
                  <a:pt x="0" y="15233"/>
                  <a:pt x="127" y="15360"/>
                  <a:pt x="285" y="15360"/>
                </a:cubicBezTo>
                <a:cubicBezTo>
                  <a:pt x="475" y="15360"/>
                  <a:pt x="602" y="15233"/>
                  <a:pt x="602" y="15043"/>
                </a:cubicBezTo>
                <a:lnTo>
                  <a:pt x="602" y="15011"/>
                </a:lnTo>
                <a:cubicBezTo>
                  <a:pt x="602" y="14853"/>
                  <a:pt x="444" y="14726"/>
                  <a:pt x="285" y="14726"/>
                </a:cubicBezTo>
                <a:close/>
                <a:moveTo>
                  <a:pt x="285" y="16341"/>
                </a:moveTo>
                <a:cubicBezTo>
                  <a:pt x="127" y="16341"/>
                  <a:pt x="0" y="16500"/>
                  <a:pt x="0" y="16658"/>
                </a:cubicBezTo>
                <a:lnTo>
                  <a:pt x="0" y="16690"/>
                </a:lnTo>
                <a:cubicBezTo>
                  <a:pt x="0" y="16848"/>
                  <a:pt x="127" y="16975"/>
                  <a:pt x="285" y="16975"/>
                </a:cubicBezTo>
                <a:cubicBezTo>
                  <a:pt x="475" y="16975"/>
                  <a:pt x="602" y="16848"/>
                  <a:pt x="602" y="16690"/>
                </a:cubicBezTo>
                <a:lnTo>
                  <a:pt x="602" y="16658"/>
                </a:lnTo>
                <a:cubicBezTo>
                  <a:pt x="602" y="16500"/>
                  <a:pt x="444" y="16341"/>
                  <a:pt x="285" y="16341"/>
                </a:cubicBezTo>
                <a:close/>
                <a:moveTo>
                  <a:pt x="285" y="17988"/>
                </a:moveTo>
                <a:cubicBezTo>
                  <a:pt x="127" y="17988"/>
                  <a:pt x="0" y="18115"/>
                  <a:pt x="0" y="18273"/>
                </a:cubicBezTo>
                <a:lnTo>
                  <a:pt x="0" y="18337"/>
                </a:lnTo>
                <a:cubicBezTo>
                  <a:pt x="0" y="18495"/>
                  <a:pt x="127" y="18622"/>
                  <a:pt x="285" y="18622"/>
                </a:cubicBezTo>
                <a:cubicBezTo>
                  <a:pt x="475" y="18622"/>
                  <a:pt x="602" y="18495"/>
                  <a:pt x="602" y="18337"/>
                </a:cubicBezTo>
                <a:lnTo>
                  <a:pt x="602" y="18273"/>
                </a:lnTo>
                <a:cubicBezTo>
                  <a:pt x="602" y="18115"/>
                  <a:pt x="444" y="17988"/>
                  <a:pt x="285" y="17988"/>
                </a:cubicBezTo>
                <a:close/>
                <a:moveTo>
                  <a:pt x="285" y="19635"/>
                </a:moveTo>
                <a:cubicBezTo>
                  <a:pt x="127" y="19635"/>
                  <a:pt x="0" y="19762"/>
                  <a:pt x="0" y="19920"/>
                </a:cubicBezTo>
                <a:lnTo>
                  <a:pt x="0" y="19952"/>
                </a:lnTo>
                <a:cubicBezTo>
                  <a:pt x="0" y="20110"/>
                  <a:pt x="127" y="20268"/>
                  <a:pt x="285" y="20268"/>
                </a:cubicBezTo>
                <a:cubicBezTo>
                  <a:pt x="475" y="20268"/>
                  <a:pt x="602" y="20110"/>
                  <a:pt x="602" y="19952"/>
                </a:cubicBezTo>
                <a:lnTo>
                  <a:pt x="602" y="19920"/>
                </a:lnTo>
                <a:cubicBezTo>
                  <a:pt x="602" y="19762"/>
                  <a:pt x="444" y="19635"/>
                  <a:pt x="285" y="19635"/>
                </a:cubicBezTo>
                <a:close/>
                <a:moveTo>
                  <a:pt x="285" y="21250"/>
                </a:moveTo>
                <a:cubicBezTo>
                  <a:pt x="127" y="21250"/>
                  <a:pt x="0" y="21377"/>
                  <a:pt x="0" y="21567"/>
                </a:cubicBezTo>
                <a:lnTo>
                  <a:pt x="0" y="21598"/>
                </a:lnTo>
                <a:cubicBezTo>
                  <a:pt x="0" y="21757"/>
                  <a:pt x="127" y="21883"/>
                  <a:pt x="285" y="21883"/>
                </a:cubicBezTo>
                <a:cubicBezTo>
                  <a:pt x="475" y="21883"/>
                  <a:pt x="602" y="21757"/>
                  <a:pt x="602" y="21598"/>
                </a:cubicBezTo>
                <a:lnTo>
                  <a:pt x="602" y="21567"/>
                </a:lnTo>
                <a:cubicBezTo>
                  <a:pt x="602" y="21377"/>
                  <a:pt x="444" y="21250"/>
                  <a:pt x="285" y="21250"/>
                </a:cubicBezTo>
                <a:close/>
                <a:moveTo>
                  <a:pt x="285" y="22897"/>
                </a:moveTo>
                <a:cubicBezTo>
                  <a:pt x="127" y="22897"/>
                  <a:pt x="0" y="23024"/>
                  <a:pt x="0" y="23182"/>
                </a:cubicBezTo>
                <a:lnTo>
                  <a:pt x="0" y="23214"/>
                </a:lnTo>
                <a:cubicBezTo>
                  <a:pt x="0" y="23372"/>
                  <a:pt x="127" y="23530"/>
                  <a:pt x="285" y="23530"/>
                </a:cubicBezTo>
                <a:cubicBezTo>
                  <a:pt x="475" y="23530"/>
                  <a:pt x="602" y="23404"/>
                  <a:pt x="602" y="23214"/>
                </a:cubicBezTo>
                <a:lnTo>
                  <a:pt x="602" y="23182"/>
                </a:lnTo>
                <a:cubicBezTo>
                  <a:pt x="602" y="23024"/>
                  <a:pt x="444" y="22897"/>
                  <a:pt x="285" y="22897"/>
                </a:cubicBezTo>
                <a:close/>
                <a:moveTo>
                  <a:pt x="285" y="24512"/>
                </a:moveTo>
                <a:cubicBezTo>
                  <a:pt x="127" y="24512"/>
                  <a:pt x="0" y="24670"/>
                  <a:pt x="0" y="24829"/>
                </a:cubicBezTo>
                <a:lnTo>
                  <a:pt x="0" y="24860"/>
                </a:lnTo>
                <a:cubicBezTo>
                  <a:pt x="0" y="25019"/>
                  <a:pt x="127" y="25145"/>
                  <a:pt x="285" y="25145"/>
                </a:cubicBezTo>
                <a:cubicBezTo>
                  <a:pt x="475" y="25145"/>
                  <a:pt x="602" y="25019"/>
                  <a:pt x="602" y="24860"/>
                </a:cubicBezTo>
                <a:lnTo>
                  <a:pt x="602" y="24829"/>
                </a:lnTo>
                <a:cubicBezTo>
                  <a:pt x="602" y="24670"/>
                  <a:pt x="444" y="24512"/>
                  <a:pt x="285" y="24512"/>
                </a:cubicBezTo>
                <a:close/>
                <a:moveTo>
                  <a:pt x="285" y="26159"/>
                </a:moveTo>
                <a:cubicBezTo>
                  <a:pt x="127" y="26159"/>
                  <a:pt x="0" y="26285"/>
                  <a:pt x="0" y="26444"/>
                </a:cubicBezTo>
                <a:lnTo>
                  <a:pt x="0" y="26507"/>
                </a:lnTo>
                <a:cubicBezTo>
                  <a:pt x="0" y="26665"/>
                  <a:pt x="127" y="26792"/>
                  <a:pt x="285" y="26792"/>
                </a:cubicBezTo>
                <a:cubicBezTo>
                  <a:pt x="475" y="26792"/>
                  <a:pt x="602" y="26665"/>
                  <a:pt x="602" y="26507"/>
                </a:cubicBezTo>
                <a:lnTo>
                  <a:pt x="602" y="26444"/>
                </a:lnTo>
                <a:cubicBezTo>
                  <a:pt x="602" y="26285"/>
                  <a:pt x="444" y="26159"/>
                  <a:pt x="285" y="26159"/>
                </a:cubicBezTo>
                <a:close/>
                <a:moveTo>
                  <a:pt x="285" y="27774"/>
                </a:moveTo>
                <a:cubicBezTo>
                  <a:pt x="127" y="27774"/>
                  <a:pt x="0" y="27932"/>
                  <a:pt x="0" y="28091"/>
                </a:cubicBezTo>
                <a:lnTo>
                  <a:pt x="0" y="28122"/>
                </a:lnTo>
                <a:cubicBezTo>
                  <a:pt x="0" y="28281"/>
                  <a:pt x="127" y="28407"/>
                  <a:pt x="285" y="28407"/>
                </a:cubicBezTo>
                <a:cubicBezTo>
                  <a:pt x="475" y="28407"/>
                  <a:pt x="602" y="28281"/>
                  <a:pt x="602" y="28122"/>
                </a:cubicBezTo>
                <a:lnTo>
                  <a:pt x="602" y="28091"/>
                </a:lnTo>
                <a:cubicBezTo>
                  <a:pt x="602" y="27932"/>
                  <a:pt x="444" y="27774"/>
                  <a:pt x="285" y="27774"/>
                </a:cubicBezTo>
                <a:close/>
              </a:path>
            </a:pathLst>
          </a:custGeom>
          <a:solidFill>
            <a:srgbClr val="F2E2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33"/>
          <p:cNvSpPr/>
          <p:nvPr/>
        </p:nvSpPr>
        <p:spPr>
          <a:xfrm>
            <a:off x="3983670" y="2477917"/>
            <a:ext cx="14275" cy="710200"/>
          </a:xfrm>
          <a:custGeom>
            <a:avLst/>
            <a:gdLst/>
            <a:ahLst/>
            <a:cxnLst/>
            <a:rect l="l" t="t" r="r" b="b"/>
            <a:pathLst>
              <a:path w="571" h="28408" extrusionOk="0">
                <a:moveTo>
                  <a:pt x="286" y="0"/>
                </a:moveTo>
                <a:cubicBezTo>
                  <a:pt x="127" y="0"/>
                  <a:pt x="1" y="159"/>
                  <a:pt x="1" y="317"/>
                </a:cubicBezTo>
                <a:lnTo>
                  <a:pt x="1" y="349"/>
                </a:lnTo>
                <a:cubicBezTo>
                  <a:pt x="1" y="507"/>
                  <a:pt x="127" y="634"/>
                  <a:pt x="286" y="634"/>
                </a:cubicBezTo>
                <a:cubicBezTo>
                  <a:pt x="444" y="634"/>
                  <a:pt x="571" y="507"/>
                  <a:pt x="571" y="349"/>
                </a:cubicBezTo>
                <a:lnTo>
                  <a:pt x="571" y="317"/>
                </a:lnTo>
                <a:cubicBezTo>
                  <a:pt x="571" y="159"/>
                  <a:pt x="444" y="0"/>
                  <a:pt x="286" y="0"/>
                </a:cubicBezTo>
                <a:close/>
                <a:moveTo>
                  <a:pt x="286" y="1647"/>
                </a:moveTo>
                <a:cubicBezTo>
                  <a:pt x="127" y="1647"/>
                  <a:pt x="1" y="1774"/>
                  <a:pt x="1" y="1932"/>
                </a:cubicBezTo>
                <a:lnTo>
                  <a:pt x="1" y="1995"/>
                </a:lnTo>
                <a:cubicBezTo>
                  <a:pt x="1" y="2154"/>
                  <a:pt x="127" y="2280"/>
                  <a:pt x="286" y="2280"/>
                </a:cubicBezTo>
                <a:cubicBezTo>
                  <a:pt x="444" y="2280"/>
                  <a:pt x="571" y="2154"/>
                  <a:pt x="571" y="1995"/>
                </a:cubicBezTo>
                <a:lnTo>
                  <a:pt x="571" y="1932"/>
                </a:lnTo>
                <a:cubicBezTo>
                  <a:pt x="571" y="1774"/>
                  <a:pt x="444" y="1647"/>
                  <a:pt x="286" y="1647"/>
                </a:cubicBezTo>
                <a:close/>
                <a:moveTo>
                  <a:pt x="286" y="3294"/>
                </a:moveTo>
                <a:cubicBezTo>
                  <a:pt x="127" y="3294"/>
                  <a:pt x="1" y="3421"/>
                  <a:pt x="1" y="3579"/>
                </a:cubicBezTo>
                <a:lnTo>
                  <a:pt x="1" y="3611"/>
                </a:lnTo>
                <a:cubicBezTo>
                  <a:pt x="1" y="3769"/>
                  <a:pt x="127" y="3927"/>
                  <a:pt x="286" y="3927"/>
                </a:cubicBezTo>
                <a:cubicBezTo>
                  <a:pt x="444" y="3927"/>
                  <a:pt x="571" y="3769"/>
                  <a:pt x="571" y="3611"/>
                </a:cubicBezTo>
                <a:lnTo>
                  <a:pt x="571" y="3579"/>
                </a:lnTo>
                <a:cubicBezTo>
                  <a:pt x="571" y="3421"/>
                  <a:pt x="444" y="3294"/>
                  <a:pt x="286" y="3294"/>
                </a:cubicBezTo>
                <a:close/>
                <a:moveTo>
                  <a:pt x="286" y="4909"/>
                </a:moveTo>
                <a:cubicBezTo>
                  <a:pt x="127" y="4909"/>
                  <a:pt x="1" y="5036"/>
                  <a:pt x="1" y="5226"/>
                </a:cubicBezTo>
                <a:lnTo>
                  <a:pt x="1" y="5257"/>
                </a:lnTo>
                <a:cubicBezTo>
                  <a:pt x="1" y="5416"/>
                  <a:pt x="127" y="5542"/>
                  <a:pt x="286" y="5542"/>
                </a:cubicBezTo>
                <a:cubicBezTo>
                  <a:pt x="444" y="5542"/>
                  <a:pt x="571" y="5416"/>
                  <a:pt x="571" y="5257"/>
                </a:cubicBezTo>
                <a:lnTo>
                  <a:pt x="571" y="5226"/>
                </a:lnTo>
                <a:cubicBezTo>
                  <a:pt x="571" y="5036"/>
                  <a:pt x="444" y="4909"/>
                  <a:pt x="286" y="4909"/>
                </a:cubicBezTo>
                <a:close/>
                <a:moveTo>
                  <a:pt x="286" y="6556"/>
                </a:moveTo>
                <a:cubicBezTo>
                  <a:pt x="127" y="6556"/>
                  <a:pt x="1" y="6682"/>
                  <a:pt x="1" y="6841"/>
                </a:cubicBezTo>
                <a:lnTo>
                  <a:pt x="1" y="6872"/>
                </a:lnTo>
                <a:cubicBezTo>
                  <a:pt x="1" y="7062"/>
                  <a:pt x="127" y="7189"/>
                  <a:pt x="286" y="7189"/>
                </a:cubicBezTo>
                <a:cubicBezTo>
                  <a:pt x="444" y="7189"/>
                  <a:pt x="571" y="7062"/>
                  <a:pt x="571" y="6872"/>
                </a:cubicBezTo>
                <a:lnTo>
                  <a:pt x="571" y="6841"/>
                </a:lnTo>
                <a:cubicBezTo>
                  <a:pt x="571" y="6682"/>
                  <a:pt x="444" y="6556"/>
                  <a:pt x="286" y="6556"/>
                </a:cubicBezTo>
                <a:close/>
                <a:moveTo>
                  <a:pt x="286" y="8171"/>
                </a:moveTo>
                <a:cubicBezTo>
                  <a:pt x="127" y="8171"/>
                  <a:pt x="1" y="8329"/>
                  <a:pt x="1" y="8488"/>
                </a:cubicBezTo>
                <a:lnTo>
                  <a:pt x="1" y="8519"/>
                </a:lnTo>
                <a:cubicBezTo>
                  <a:pt x="1" y="8678"/>
                  <a:pt x="127" y="8804"/>
                  <a:pt x="286" y="8804"/>
                </a:cubicBezTo>
                <a:cubicBezTo>
                  <a:pt x="444" y="8804"/>
                  <a:pt x="571" y="8678"/>
                  <a:pt x="571" y="8519"/>
                </a:cubicBezTo>
                <a:lnTo>
                  <a:pt x="571" y="8488"/>
                </a:lnTo>
                <a:cubicBezTo>
                  <a:pt x="571" y="8329"/>
                  <a:pt x="444" y="8171"/>
                  <a:pt x="286" y="8171"/>
                </a:cubicBezTo>
                <a:close/>
                <a:moveTo>
                  <a:pt x="286" y="9818"/>
                </a:moveTo>
                <a:cubicBezTo>
                  <a:pt x="127" y="9818"/>
                  <a:pt x="1" y="9944"/>
                  <a:pt x="1" y="10103"/>
                </a:cubicBezTo>
                <a:lnTo>
                  <a:pt x="1" y="10166"/>
                </a:lnTo>
                <a:cubicBezTo>
                  <a:pt x="1" y="10324"/>
                  <a:pt x="127" y="10451"/>
                  <a:pt x="286" y="10451"/>
                </a:cubicBezTo>
                <a:cubicBezTo>
                  <a:pt x="444" y="10451"/>
                  <a:pt x="571" y="10324"/>
                  <a:pt x="571" y="10166"/>
                </a:cubicBezTo>
                <a:lnTo>
                  <a:pt x="571" y="10103"/>
                </a:lnTo>
                <a:cubicBezTo>
                  <a:pt x="571" y="9944"/>
                  <a:pt x="444" y="9818"/>
                  <a:pt x="286" y="9818"/>
                </a:cubicBezTo>
                <a:close/>
                <a:moveTo>
                  <a:pt x="286" y="11464"/>
                </a:moveTo>
                <a:cubicBezTo>
                  <a:pt x="127" y="11464"/>
                  <a:pt x="1" y="11591"/>
                  <a:pt x="1" y="11749"/>
                </a:cubicBezTo>
                <a:lnTo>
                  <a:pt x="1" y="11781"/>
                </a:lnTo>
                <a:cubicBezTo>
                  <a:pt x="1" y="11939"/>
                  <a:pt x="127" y="12098"/>
                  <a:pt x="286" y="12098"/>
                </a:cubicBezTo>
                <a:cubicBezTo>
                  <a:pt x="444" y="12098"/>
                  <a:pt x="571" y="11939"/>
                  <a:pt x="571" y="11781"/>
                </a:cubicBezTo>
                <a:lnTo>
                  <a:pt x="571" y="11749"/>
                </a:lnTo>
                <a:cubicBezTo>
                  <a:pt x="571" y="11591"/>
                  <a:pt x="444" y="11464"/>
                  <a:pt x="286" y="11464"/>
                </a:cubicBezTo>
                <a:close/>
                <a:moveTo>
                  <a:pt x="286" y="13080"/>
                </a:moveTo>
                <a:cubicBezTo>
                  <a:pt x="127" y="13080"/>
                  <a:pt x="1" y="13206"/>
                  <a:pt x="1" y="13396"/>
                </a:cubicBezTo>
                <a:lnTo>
                  <a:pt x="1" y="13428"/>
                </a:lnTo>
                <a:cubicBezTo>
                  <a:pt x="1" y="13586"/>
                  <a:pt x="127" y="13713"/>
                  <a:pt x="286" y="13713"/>
                </a:cubicBezTo>
                <a:cubicBezTo>
                  <a:pt x="444" y="13713"/>
                  <a:pt x="571" y="13586"/>
                  <a:pt x="571" y="13428"/>
                </a:cubicBezTo>
                <a:lnTo>
                  <a:pt x="571" y="13396"/>
                </a:lnTo>
                <a:cubicBezTo>
                  <a:pt x="571" y="13206"/>
                  <a:pt x="444" y="13080"/>
                  <a:pt x="286" y="13080"/>
                </a:cubicBezTo>
                <a:close/>
                <a:moveTo>
                  <a:pt x="286" y="14726"/>
                </a:moveTo>
                <a:cubicBezTo>
                  <a:pt x="127" y="14726"/>
                  <a:pt x="1" y="14853"/>
                  <a:pt x="1" y="15011"/>
                </a:cubicBezTo>
                <a:lnTo>
                  <a:pt x="1" y="15043"/>
                </a:lnTo>
                <a:cubicBezTo>
                  <a:pt x="1" y="15233"/>
                  <a:pt x="127" y="15360"/>
                  <a:pt x="286" y="15360"/>
                </a:cubicBezTo>
                <a:cubicBezTo>
                  <a:pt x="444" y="15360"/>
                  <a:pt x="571" y="15233"/>
                  <a:pt x="571" y="15043"/>
                </a:cubicBezTo>
                <a:lnTo>
                  <a:pt x="571" y="15011"/>
                </a:lnTo>
                <a:cubicBezTo>
                  <a:pt x="571" y="14853"/>
                  <a:pt x="444" y="14726"/>
                  <a:pt x="286" y="14726"/>
                </a:cubicBezTo>
                <a:close/>
                <a:moveTo>
                  <a:pt x="286" y="16341"/>
                </a:moveTo>
                <a:cubicBezTo>
                  <a:pt x="127" y="16341"/>
                  <a:pt x="1" y="16500"/>
                  <a:pt x="1" y="16658"/>
                </a:cubicBezTo>
                <a:lnTo>
                  <a:pt x="1" y="16690"/>
                </a:lnTo>
                <a:cubicBezTo>
                  <a:pt x="1" y="16848"/>
                  <a:pt x="127" y="16975"/>
                  <a:pt x="286" y="16975"/>
                </a:cubicBezTo>
                <a:cubicBezTo>
                  <a:pt x="444" y="16975"/>
                  <a:pt x="571" y="16848"/>
                  <a:pt x="571" y="16690"/>
                </a:cubicBezTo>
                <a:lnTo>
                  <a:pt x="571" y="16658"/>
                </a:lnTo>
                <a:cubicBezTo>
                  <a:pt x="571" y="16500"/>
                  <a:pt x="444" y="16341"/>
                  <a:pt x="286" y="16341"/>
                </a:cubicBezTo>
                <a:close/>
                <a:moveTo>
                  <a:pt x="286" y="17988"/>
                </a:moveTo>
                <a:cubicBezTo>
                  <a:pt x="127" y="17988"/>
                  <a:pt x="1" y="18115"/>
                  <a:pt x="1" y="18273"/>
                </a:cubicBezTo>
                <a:lnTo>
                  <a:pt x="1" y="18337"/>
                </a:lnTo>
                <a:cubicBezTo>
                  <a:pt x="1" y="18495"/>
                  <a:pt x="127" y="18622"/>
                  <a:pt x="286" y="18622"/>
                </a:cubicBezTo>
                <a:cubicBezTo>
                  <a:pt x="444" y="18622"/>
                  <a:pt x="571" y="18495"/>
                  <a:pt x="571" y="18337"/>
                </a:cubicBezTo>
                <a:lnTo>
                  <a:pt x="571" y="18273"/>
                </a:lnTo>
                <a:cubicBezTo>
                  <a:pt x="571" y="18115"/>
                  <a:pt x="444" y="17988"/>
                  <a:pt x="286" y="17988"/>
                </a:cubicBezTo>
                <a:close/>
                <a:moveTo>
                  <a:pt x="286" y="19635"/>
                </a:moveTo>
                <a:cubicBezTo>
                  <a:pt x="127" y="19635"/>
                  <a:pt x="1" y="19762"/>
                  <a:pt x="1" y="19920"/>
                </a:cubicBezTo>
                <a:lnTo>
                  <a:pt x="1" y="19952"/>
                </a:lnTo>
                <a:cubicBezTo>
                  <a:pt x="1" y="20110"/>
                  <a:pt x="127" y="20268"/>
                  <a:pt x="286" y="20268"/>
                </a:cubicBezTo>
                <a:cubicBezTo>
                  <a:pt x="444" y="20268"/>
                  <a:pt x="571" y="20110"/>
                  <a:pt x="571" y="19952"/>
                </a:cubicBezTo>
                <a:lnTo>
                  <a:pt x="571" y="19920"/>
                </a:lnTo>
                <a:cubicBezTo>
                  <a:pt x="571" y="19762"/>
                  <a:pt x="444" y="19635"/>
                  <a:pt x="286" y="19635"/>
                </a:cubicBezTo>
                <a:close/>
                <a:moveTo>
                  <a:pt x="286" y="21250"/>
                </a:moveTo>
                <a:cubicBezTo>
                  <a:pt x="127" y="21250"/>
                  <a:pt x="1" y="21377"/>
                  <a:pt x="1" y="21567"/>
                </a:cubicBezTo>
                <a:lnTo>
                  <a:pt x="1" y="21598"/>
                </a:lnTo>
                <a:cubicBezTo>
                  <a:pt x="1" y="21757"/>
                  <a:pt x="127" y="21883"/>
                  <a:pt x="286" y="21883"/>
                </a:cubicBezTo>
                <a:cubicBezTo>
                  <a:pt x="444" y="21883"/>
                  <a:pt x="571" y="21757"/>
                  <a:pt x="571" y="21598"/>
                </a:cubicBezTo>
                <a:lnTo>
                  <a:pt x="571" y="21567"/>
                </a:lnTo>
                <a:cubicBezTo>
                  <a:pt x="571" y="21377"/>
                  <a:pt x="444" y="21250"/>
                  <a:pt x="286" y="21250"/>
                </a:cubicBezTo>
                <a:close/>
                <a:moveTo>
                  <a:pt x="286" y="22897"/>
                </a:moveTo>
                <a:cubicBezTo>
                  <a:pt x="127" y="22897"/>
                  <a:pt x="1" y="23024"/>
                  <a:pt x="1" y="23182"/>
                </a:cubicBezTo>
                <a:lnTo>
                  <a:pt x="1" y="23214"/>
                </a:lnTo>
                <a:cubicBezTo>
                  <a:pt x="1" y="23372"/>
                  <a:pt x="127" y="23530"/>
                  <a:pt x="286" y="23530"/>
                </a:cubicBezTo>
                <a:cubicBezTo>
                  <a:pt x="444" y="23530"/>
                  <a:pt x="571" y="23404"/>
                  <a:pt x="571" y="23214"/>
                </a:cubicBezTo>
                <a:lnTo>
                  <a:pt x="571" y="23182"/>
                </a:lnTo>
                <a:cubicBezTo>
                  <a:pt x="571" y="23024"/>
                  <a:pt x="444" y="22897"/>
                  <a:pt x="286" y="22897"/>
                </a:cubicBezTo>
                <a:close/>
                <a:moveTo>
                  <a:pt x="286" y="24512"/>
                </a:moveTo>
                <a:cubicBezTo>
                  <a:pt x="127" y="24512"/>
                  <a:pt x="1" y="24670"/>
                  <a:pt x="1" y="24829"/>
                </a:cubicBezTo>
                <a:lnTo>
                  <a:pt x="1" y="24860"/>
                </a:lnTo>
                <a:cubicBezTo>
                  <a:pt x="1" y="25019"/>
                  <a:pt x="127" y="25145"/>
                  <a:pt x="286" y="25145"/>
                </a:cubicBezTo>
                <a:cubicBezTo>
                  <a:pt x="444" y="25145"/>
                  <a:pt x="571" y="25019"/>
                  <a:pt x="571" y="24860"/>
                </a:cubicBezTo>
                <a:lnTo>
                  <a:pt x="571" y="24829"/>
                </a:lnTo>
                <a:cubicBezTo>
                  <a:pt x="571" y="24670"/>
                  <a:pt x="444" y="24512"/>
                  <a:pt x="286" y="24512"/>
                </a:cubicBezTo>
                <a:close/>
                <a:moveTo>
                  <a:pt x="286" y="26159"/>
                </a:moveTo>
                <a:cubicBezTo>
                  <a:pt x="127" y="26159"/>
                  <a:pt x="1" y="26285"/>
                  <a:pt x="1" y="26444"/>
                </a:cubicBezTo>
                <a:lnTo>
                  <a:pt x="1" y="26507"/>
                </a:lnTo>
                <a:cubicBezTo>
                  <a:pt x="1" y="26665"/>
                  <a:pt x="127" y="26792"/>
                  <a:pt x="286" y="26792"/>
                </a:cubicBezTo>
                <a:cubicBezTo>
                  <a:pt x="444" y="26792"/>
                  <a:pt x="571" y="26665"/>
                  <a:pt x="571" y="26507"/>
                </a:cubicBezTo>
                <a:lnTo>
                  <a:pt x="571" y="26444"/>
                </a:lnTo>
                <a:cubicBezTo>
                  <a:pt x="571" y="26285"/>
                  <a:pt x="444" y="26159"/>
                  <a:pt x="286" y="26159"/>
                </a:cubicBezTo>
                <a:close/>
                <a:moveTo>
                  <a:pt x="286" y="27774"/>
                </a:moveTo>
                <a:cubicBezTo>
                  <a:pt x="127" y="27774"/>
                  <a:pt x="1" y="27932"/>
                  <a:pt x="1" y="28091"/>
                </a:cubicBezTo>
                <a:lnTo>
                  <a:pt x="1" y="28122"/>
                </a:lnTo>
                <a:cubicBezTo>
                  <a:pt x="1" y="28281"/>
                  <a:pt x="127" y="28407"/>
                  <a:pt x="286" y="28407"/>
                </a:cubicBezTo>
                <a:cubicBezTo>
                  <a:pt x="444" y="28407"/>
                  <a:pt x="571" y="28281"/>
                  <a:pt x="571" y="28122"/>
                </a:cubicBezTo>
                <a:lnTo>
                  <a:pt x="571" y="28091"/>
                </a:lnTo>
                <a:cubicBezTo>
                  <a:pt x="571" y="27932"/>
                  <a:pt x="444" y="27774"/>
                  <a:pt x="286" y="27774"/>
                </a:cubicBezTo>
                <a:close/>
              </a:path>
            </a:pathLst>
          </a:custGeom>
          <a:solidFill>
            <a:srgbClr val="E0D8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33"/>
          <p:cNvSpPr/>
          <p:nvPr/>
        </p:nvSpPr>
        <p:spPr>
          <a:xfrm>
            <a:off x="6885474" y="2477917"/>
            <a:ext cx="15075" cy="710200"/>
          </a:xfrm>
          <a:custGeom>
            <a:avLst/>
            <a:gdLst/>
            <a:ahLst/>
            <a:cxnLst/>
            <a:rect l="l" t="t" r="r" b="b"/>
            <a:pathLst>
              <a:path w="603" h="28408" extrusionOk="0">
                <a:moveTo>
                  <a:pt x="318" y="0"/>
                </a:moveTo>
                <a:cubicBezTo>
                  <a:pt x="159" y="0"/>
                  <a:pt x="1" y="159"/>
                  <a:pt x="1" y="317"/>
                </a:cubicBezTo>
                <a:lnTo>
                  <a:pt x="1" y="349"/>
                </a:lnTo>
                <a:cubicBezTo>
                  <a:pt x="1" y="507"/>
                  <a:pt x="159" y="634"/>
                  <a:pt x="318" y="634"/>
                </a:cubicBezTo>
                <a:cubicBezTo>
                  <a:pt x="476" y="634"/>
                  <a:pt x="603" y="507"/>
                  <a:pt x="603" y="349"/>
                </a:cubicBezTo>
                <a:lnTo>
                  <a:pt x="603" y="317"/>
                </a:lnTo>
                <a:cubicBezTo>
                  <a:pt x="603" y="159"/>
                  <a:pt x="476" y="0"/>
                  <a:pt x="318" y="0"/>
                </a:cubicBezTo>
                <a:close/>
                <a:moveTo>
                  <a:pt x="318" y="1647"/>
                </a:moveTo>
                <a:cubicBezTo>
                  <a:pt x="159" y="1647"/>
                  <a:pt x="1" y="1774"/>
                  <a:pt x="1" y="1932"/>
                </a:cubicBezTo>
                <a:lnTo>
                  <a:pt x="1" y="1995"/>
                </a:lnTo>
                <a:cubicBezTo>
                  <a:pt x="1" y="2154"/>
                  <a:pt x="159" y="2280"/>
                  <a:pt x="318" y="2280"/>
                </a:cubicBezTo>
                <a:cubicBezTo>
                  <a:pt x="476" y="2280"/>
                  <a:pt x="603" y="2154"/>
                  <a:pt x="603" y="1995"/>
                </a:cubicBezTo>
                <a:lnTo>
                  <a:pt x="603" y="1932"/>
                </a:lnTo>
                <a:cubicBezTo>
                  <a:pt x="603" y="1774"/>
                  <a:pt x="476" y="1647"/>
                  <a:pt x="318" y="1647"/>
                </a:cubicBezTo>
                <a:close/>
                <a:moveTo>
                  <a:pt x="318" y="3294"/>
                </a:moveTo>
                <a:cubicBezTo>
                  <a:pt x="159" y="3294"/>
                  <a:pt x="1" y="3421"/>
                  <a:pt x="1" y="3579"/>
                </a:cubicBezTo>
                <a:lnTo>
                  <a:pt x="1" y="3611"/>
                </a:lnTo>
                <a:cubicBezTo>
                  <a:pt x="1" y="3769"/>
                  <a:pt x="159" y="3927"/>
                  <a:pt x="318" y="3927"/>
                </a:cubicBezTo>
                <a:cubicBezTo>
                  <a:pt x="476" y="3927"/>
                  <a:pt x="603" y="3769"/>
                  <a:pt x="603" y="3611"/>
                </a:cubicBezTo>
                <a:lnTo>
                  <a:pt x="603" y="3579"/>
                </a:lnTo>
                <a:cubicBezTo>
                  <a:pt x="603" y="3421"/>
                  <a:pt x="476" y="3294"/>
                  <a:pt x="318" y="3294"/>
                </a:cubicBezTo>
                <a:close/>
                <a:moveTo>
                  <a:pt x="318" y="4909"/>
                </a:moveTo>
                <a:cubicBezTo>
                  <a:pt x="159" y="4909"/>
                  <a:pt x="1" y="5036"/>
                  <a:pt x="1" y="5226"/>
                </a:cubicBezTo>
                <a:lnTo>
                  <a:pt x="1" y="5257"/>
                </a:lnTo>
                <a:cubicBezTo>
                  <a:pt x="1" y="5416"/>
                  <a:pt x="159" y="5542"/>
                  <a:pt x="318" y="5542"/>
                </a:cubicBezTo>
                <a:cubicBezTo>
                  <a:pt x="476" y="5542"/>
                  <a:pt x="603" y="5416"/>
                  <a:pt x="603" y="5257"/>
                </a:cubicBezTo>
                <a:lnTo>
                  <a:pt x="603" y="5226"/>
                </a:lnTo>
                <a:cubicBezTo>
                  <a:pt x="603" y="5036"/>
                  <a:pt x="476" y="4909"/>
                  <a:pt x="318" y="4909"/>
                </a:cubicBezTo>
                <a:close/>
                <a:moveTo>
                  <a:pt x="318" y="6556"/>
                </a:moveTo>
                <a:cubicBezTo>
                  <a:pt x="159" y="6556"/>
                  <a:pt x="1" y="6682"/>
                  <a:pt x="1" y="6841"/>
                </a:cubicBezTo>
                <a:lnTo>
                  <a:pt x="1" y="6872"/>
                </a:lnTo>
                <a:cubicBezTo>
                  <a:pt x="1" y="7062"/>
                  <a:pt x="159" y="7189"/>
                  <a:pt x="318" y="7189"/>
                </a:cubicBezTo>
                <a:cubicBezTo>
                  <a:pt x="476" y="7189"/>
                  <a:pt x="603" y="7062"/>
                  <a:pt x="603" y="6872"/>
                </a:cubicBezTo>
                <a:lnTo>
                  <a:pt x="603" y="6841"/>
                </a:lnTo>
                <a:cubicBezTo>
                  <a:pt x="603" y="6682"/>
                  <a:pt x="476" y="6556"/>
                  <a:pt x="318" y="6556"/>
                </a:cubicBezTo>
                <a:close/>
                <a:moveTo>
                  <a:pt x="318" y="8171"/>
                </a:moveTo>
                <a:cubicBezTo>
                  <a:pt x="159" y="8171"/>
                  <a:pt x="1" y="8329"/>
                  <a:pt x="1" y="8488"/>
                </a:cubicBezTo>
                <a:lnTo>
                  <a:pt x="1" y="8519"/>
                </a:lnTo>
                <a:cubicBezTo>
                  <a:pt x="1" y="8678"/>
                  <a:pt x="159" y="8804"/>
                  <a:pt x="318" y="8804"/>
                </a:cubicBezTo>
                <a:cubicBezTo>
                  <a:pt x="476" y="8804"/>
                  <a:pt x="603" y="8678"/>
                  <a:pt x="603" y="8519"/>
                </a:cubicBezTo>
                <a:lnTo>
                  <a:pt x="603" y="8488"/>
                </a:lnTo>
                <a:cubicBezTo>
                  <a:pt x="603" y="8329"/>
                  <a:pt x="476" y="8171"/>
                  <a:pt x="318" y="8171"/>
                </a:cubicBezTo>
                <a:close/>
                <a:moveTo>
                  <a:pt x="318" y="9818"/>
                </a:moveTo>
                <a:cubicBezTo>
                  <a:pt x="159" y="9818"/>
                  <a:pt x="1" y="9944"/>
                  <a:pt x="1" y="10103"/>
                </a:cubicBezTo>
                <a:lnTo>
                  <a:pt x="1" y="10166"/>
                </a:lnTo>
                <a:cubicBezTo>
                  <a:pt x="1" y="10324"/>
                  <a:pt x="159" y="10451"/>
                  <a:pt x="318" y="10451"/>
                </a:cubicBezTo>
                <a:cubicBezTo>
                  <a:pt x="476" y="10451"/>
                  <a:pt x="603" y="10324"/>
                  <a:pt x="603" y="10166"/>
                </a:cubicBezTo>
                <a:lnTo>
                  <a:pt x="603" y="10103"/>
                </a:lnTo>
                <a:cubicBezTo>
                  <a:pt x="603" y="9944"/>
                  <a:pt x="476" y="9818"/>
                  <a:pt x="318" y="9818"/>
                </a:cubicBezTo>
                <a:close/>
                <a:moveTo>
                  <a:pt x="318" y="11464"/>
                </a:moveTo>
                <a:cubicBezTo>
                  <a:pt x="159" y="11464"/>
                  <a:pt x="1" y="11591"/>
                  <a:pt x="1" y="11749"/>
                </a:cubicBezTo>
                <a:lnTo>
                  <a:pt x="1" y="11781"/>
                </a:lnTo>
                <a:cubicBezTo>
                  <a:pt x="1" y="11939"/>
                  <a:pt x="159" y="12098"/>
                  <a:pt x="318" y="12098"/>
                </a:cubicBezTo>
                <a:cubicBezTo>
                  <a:pt x="476" y="12098"/>
                  <a:pt x="603" y="11939"/>
                  <a:pt x="603" y="11781"/>
                </a:cubicBezTo>
                <a:lnTo>
                  <a:pt x="603" y="11749"/>
                </a:lnTo>
                <a:cubicBezTo>
                  <a:pt x="603" y="11591"/>
                  <a:pt x="476" y="11464"/>
                  <a:pt x="318" y="11464"/>
                </a:cubicBezTo>
                <a:close/>
                <a:moveTo>
                  <a:pt x="318" y="13080"/>
                </a:moveTo>
                <a:cubicBezTo>
                  <a:pt x="159" y="13080"/>
                  <a:pt x="1" y="13206"/>
                  <a:pt x="1" y="13396"/>
                </a:cubicBezTo>
                <a:lnTo>
                  <a:pt x="1" y="13428"/>
                </a:lnTo>
                <a:cubicBezTo>
                  <a:pt x="1" y="13586"/>
                  <a:pt x="159" y="13713"/>
                  <a:pt x="318" y="13713"/>
                </a:cubicBezTo>
                <a:cubicBezTo>
                  <a:pt x="476" y="13713"/>
                  <a:pt x="603" y="13586"/>
                  <a:pt x="603" y="13428"/>
                </a:cubicBezTo>
                <a:lnTo>
                  <a:pt x="603" y="13396"/>
                </a:lnTo>
                <a:cubicBezTo>
                  <a:pt x="603" y="13206"/>
                  <a:pt x="476" y="13080"/>
                  <a:pt x="318" y="13080"/>
                </a:cubicBezTo>
                <a:close/>
                <a:moveTo>
                  <a:pt x="318" y="14726"/>
                </a:moveTo>
                <a:cubicBezTo>
                  <a:pt x="159" y="14726"/>
                  <a:pt x="1" y="14853"/>
                  <a:pt x="1" y="15011"/>
                </a:cubicBezTo>
                <a:lnTo>
                  <a:pt x="1" y="15043"/>
                </a:lnTo>
                <a:cubicBezTo>
                  <a:pt x="1" y="15233"/>
                  <a:pt x="159" y="15360"/>
                  <a:pt x="318" y="15360"/>
                </a:cubicBezTo>
                <a:cubicBezTo>
                  <a:pt x="476" y="15360"/>
                  <a:pt x="603" y="15233"/>
                  <a:pt x="603" y="15043"/>
                </a:cubicBezTo>
                <a:lnTo>
                  <a:pt x="603" y="15011"/>
                </a:lnTo>
                <a:cubicBezTo>
                  <a:pt x="603" y="14853"/>
                  <a:pt x="476" y="14726"/>
                  <a:pt x="318" y="14726"/>
                </a:cubicBezTo>
                <a:close/>
                <a:moveTo>
                  <a:pt x="318" y="16341"/>
                </a:moveTo>
                <a:cubicBezTo>
                  <a:pt x="159" y="16341"/>
                  <a:pt x="1" y="16500"/>
                  <a:pt x="1" y="16658"/>
                </a:cubicBezTo>
                <a:lnTo>
                  <a:pt x="1" y="16690"/>
                </a:lnTo>
                <a:cubicBezTo>
                  <a:pt x="1" y="16848"/>
                  <a:pt x="159" y="16975"/>
                  <a:pt x="318" y="16975"/>
                </a:cubicBezTo>
                <a:cubicBezTo>
                  <a:pt x="476" y="16975"/>
                  <a:pt x="603" y="16848"/>
                  <a:pt x="603" y="16690"/>
                </a:cubicBezTo>
                <a:lnTo>
                  <a:pt x="603" y="16658"/>
                </a:lnTo>
                <a:cubicBezTo>
                  <a:pt x="603" y="16500"/>
                  <a:pt x="476" y="16341"/>
                  <a:pt x="318" y="16341"/>
                </a:cubicBezTo>
                <a:close/>
                <a:moveTo>
                  <a:pt x="318" y="17988"/>
                </a:moveTo>
                <a:cubicBezTo>
                  <a:pt x="159" y="17988"/>
                  <a:pt x="1" y="18115"/>
                  <a:pt x="1" y="18273"/>
                </a:cubicBezTo>
                <a:lnTo>
                  <a:pt x="1" y="18337"/>
                </a:lnTo>
                <a:cubicBezTo>
                  <a:pt x="1" y="18495"/>
                  <a:pt x="159" y="18622"/>
                  <a:pt x="318" y="18622"/>
                </a:cubicBezTo>
                <a:cubicBezTo>
                  <a:pt x="476" y="18622"/>
                  <a:pt x="603" y="18495"/>
                  <a:pt x="603" y="18337"/>
                </a:cubicBezTo>
                <a:lnTo>
                  <a:pt x="603" y="18273"/>
                </a:lnTo>
                <a:cubicBezTo>
                  <a:pt x="603" y="18115"/>
                  <a:pt x="476" y="17988"/>
                  <a:pt x="318" y="17988"/>
                </a:cubicBezTo>
                <a:close/>
                <a:moveTo>
                  <a:pt x="318" y="19635"/>
                </a:moveTo>
                <a:cubicBezTo>
                  <a:pt x="159" y="19635"/>
                  <a:pt x="1" y="19762"/>
                  <a:pt x="1" y="19920"/>
                </a:cubicBezTo>
                <a:lnTo>
                  <a:pt x="1" y="19952"/>
                </a:lnTo>
                <a:cubicBezTo>
                  <a:pt x="1" y="20110"/>
                  <a:pt x="159" y="20268"/>
                  <a:pt x="318" y="20268"/>
                </a:cubicBezTo>
                <a:cubicBezTo>
                  <a:pt x="476" y="20268"/>
                  <a:pt x="603" y="20110"/>
                  <a:pt x="603" y="19952"/>
                </a:cubicBezTo>
                <a:lnTo>
                  <a:pt x="603" y="19920"/>
                </a:lnTo>
                <a:cubicBezTo>
                  <a:pt x="603" y="19762"/>
                  <a:pt x="476" y="19635"/>
                  <a:pt x="318" y="19635"/>
                </a:cubicBezTo>
                <a:close/>
                <a:moveTo>
                  <a:pt x="318" y="21250"/>
                </a:moveTo>
                <a:cubicBezTo>
                  <a:pt x="159" y="21250"/>
                  <a:pt x="1" y="21377"/>
                  <a:pt x="1" y="21567"/>
                </a:cubicBezTo>
                <a:lnTo>
                  <a:pt x="1" y="21598"/>
                </a:lnTo>
                <a:cubicBezTo>
                  <a:pt x="1" y="21757"/>
                  <a:pt x="159" y="21883"/>
                  <a:pt x="318" y="21883"/>
                </a:cubicBezTo>
                <a:cubicBezTo>
                  <a:pt x="476" y="21883"/>
                  <a:pt x="603" y="21757"/>
                  <a:pt x="603" y="21598"/>
                </a:cubicBezTo>
                <a:lnTo>
                  <a:pt x="603" y="21567"/>
                </a:lnTo>
                <a:cubicBezTo>
                  <a:pt x="603" y="21377"/>
                  <a:pt x="476" y="21250"/>
                  <a:pt x="318" y="21250"/>
                </a:cubicBezTo>
                <a:close/>
                <a:moveTo>
                  <a:pt x="318" y="22897"/>
                </a:moveTo>
                <a:cubicBezTo>
                  <a:pt x="159" y="22897"/>
                  <a:pt x="1" y="23024"/>
                  <a:pt x="1" y="23182"/>
                </a:cubicBezTo>
                <a:lnTo>
                  <a:pt x="1" y="23214"/>
                </a:lnTo>
                <a:cubicBezTo>
                  <a:pt x="1" y="23372"/>
                  <a:pt x="159" y="23530"/>
                  <a:pt x="318" y="23530"/>
                </a:cubicBezTo>
                <a:cubicBezTo>
                  <a:pt x="476" y="23530"/>
                  <a:pt x="603" y="23404"/>
                  <a:pt x="603" y="23214"/>
                </a:cubicBezTo>
                <a:lnTo>
                  <a:pt x="603" y="23182"/>
                </a:lnTo>
                <a:cubicBezTo>
                  <a:pt x="603" y="23024"/>
                  <a:pt x="476" y="22897"/>
                  <a:pt x="318" y="22897"/>
                </a:cubicBezTo>
                <a:close/>
                <a:moveTo>
                  <a:pt x="318" y="24512"/>
                </a:moveTo>
                <a:cubicBezTo>
                  <a:pt x="159" y="24512"/>
                  <a:pt x="1" y="24670"/>
                  <a:pt x="1" y="24829"/>
                </a:cubicBezTo>
                <a:lnTo>
                  <a:pt x="1" y="24860"/>
                </a:lnTo>
                <a:cubicBezTo>
                  <a:pt x="1" y="25019"/>
                  <a:pt x="159" y="25145"/>
                  <a:pt x="318" y="25145"/>
                </a:cubicBezTo>
                <a:cubicBezTo>
                  <a:pt x="476" y="25145"/>
                  <a:pt x="603" y="25019"/>
                  <a:pt x="603" y="24860"/>
                </a:cubicBezTo>
                <a:lnTo>
                  <a:pt x="603" y="24829"/>
                </a:lnTo>
                <a:cubicBezTo>
                  <a:pt x="603" y="24670"/>
                  <a:pt x="476" y="24512"/>
                  <a:pt x="318" y="24512"/>
                </a:cubicBezTo>
                <a:close/>
                <a:moveTo>
                  <a:pt x="318" y="26159"/>
                </a:moveTo>
                <a:cubicBezTo>
                  <a:pt x="159" y="26159"/>
                  <a:pt x="1" y="26285"/>
                  <a:pt x="1" y="26444"/>
                </a:cubicBezTo>
                <a:lnTo>
                  <a:pt x="1" y="26507"/>
                </a:lnTo>
                <a:cubicBezTo>
                  <a:pt x="1" y="26665"/>
                  <a:pt x="159" y="26792"/>
                  <a:pt x="318" y="26792"/>
                </a:cubicBezTo>
                <a:cubicBezTo>
                  <a:pt x="476" y="26792"/>
                  <a:pt x="603" y="26665"/>
                  <a:pt x="603" y="26507"/>
                </a:cubicBezTo>
                <a:lnTo>
                  <a:pt x="603" y="26444"/>
                </a:lnTo>
                <a:cubicBezTo>
                  <a:pt x="603" y="26285"/>
                  <a:pt x="476" y="26159"/>
                  <a:pt x="318" y="26159"/>
                </a:cubicBezTo>
                <a:close/>
                <a:moveTo>
                  <a:pt x="318" y="27774"/>
                </a:moveTo>
                <a:cubicBezTo>
                  <a:pt x="159" y="27774"/>
                  <a:pt x="1" y="27932"/>
                  <a:pt x="1" y="28091"/>
                </a:cubicBezTo>
                <a:lnTo>
                  <a:pt x="1" y="28122"/>
                </a:lnTo>
                <a:cubicBezTo>
                  <a:pt x="1" y="28281"/>
                  <a:pt x="159" y="28407"/>
                  <a:pt x="318" y="28407"/>
                </a:cubicBezTo>
                <a:cubicBezTo>
                  <a:pt x="476" y="28407"/>
                  <a:pt x="603" y="28281"/>
                  <a:pt x="603" y="28122"/>
                </a:cubicBezTo>
                <a:lnTo>
                  <a:pt x="603" y="28091"/>
                </a:lnTo>
                <a:cubicBezTo>
                  <a:pt x="603" y="27932"/>
                  <a:pt x="476" y="27774"/>
                  <a:pt x="318" y="27774"/>
                </a:cubicBezTo>
                <a:close/>
              </a:path>
            </a:pathLst>
          </a:custGeom>
          <a:solidFill>
            <a:srgbClr val="F28D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33"/>
          <p:cNvSpPr/>
          <p:nvPr/>
        </p:nvSpPr>
        <p:spPr>
          <a:xfrm>
            <a:off x="3138312" y="3188130"/>
            <a:ext cx="1705030" cy="992824"/>
          </a:xfrm>
          <a:custGeom>
            <a:avLst/>
            <a:gdLst/>
            <a:ahLst/>
            <a:cxnLst/>
            <a:rect l="l" t="t" r="r" b="b"/>
            <a:pathLst>
              <a:path w="55802" h="32493" extrusionOk="0">
                <a:moveTo>
                  <a:pt x="5637" y="0"/>
                </a:moveTo>
                <a:cubicBezTo>
                  <a:pt x="2502" y="0"/>
                  <a:pt x="0" y="2534"/>
                  <a:pt x="0" y="5637"/>
                </a:cubicBezTo>
                <a:lnTo>
                  <a:pt x="0" y="26824"/>
                </a:lnTo>
                <a:cubicBezTo>
                  <a:pt x="0" y="29959"/>
                  <a:pt x="2502" y="32492"/>
                  <a:pt x="5637" y="32492"/>
                </a:cubicBezTo>
                <a:lnTo>
                  <a:pt x="50164" y="32492"/>
                </a:lnTo>
                <a:cubicBezTo>
                  <a:pt x="53299" y="32492"/>
                  <a:pt x="55801" y="29959"/>
                  <a:pt x="55801" y="26824"/>
                </a:cubicBezTo>
                <a:lnTo>
                  <a:pt x="55801" y="5637"/>
                </a:lnTo>
                <a:cubicBezTo>
                  <a:pt x="55801" y="2534"/>
                  <a:pt x="53299" y="0"/>
                  <a:pt x="50164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33"/>
          <p:cNvSpPr/>
          <p:nvPr/>
        </p:nvSpPr>
        <p:spPr>
          <a:xfrm>
            <a:off x="1682946" y="1631170"/>
            <a:ext cx="1706008" cy="991876"/>
          </a:xfrm>
          <a:custGeom>
            <a:avLst/>
            <a:gdLst/>
            <a:ahLst/>
            <a:cxnLst/>
            <a:rect l="l" t="t" r="r" b="b"/>
            <a:pathLst>
              <a:path w="55834" h="32462" extrusionOk="0">
                <a:moveTo>
                  <a:pt x="5670" y="1"/>
                </a:moveTo>
                <a:cubicBezTo>
                  <a:pt x="2534" y="1"/>
                  <a:pt x="1" y="2534"/>
                  <a:pt x="1" y="5638"/>
                </a:cubicBezTo>
                <a:lnTo>
                  <a:pt x="1" y="26824"/>
                </a:lnTo>
                <a:cubicBezTo>
                  <a:pt x="1" y="29960"/>
                  <a:pt x="2534" y="32461"/>
                  <a:pt x="5670" y="32461"/>
                </a:cubicBezTo>
                <a:lnTo>
                  <a:pt x="50196" y="32461"/>
                </a:lnTo>
                <a:cubicBezTo>
                  <a:pt x="53300" y="32461"/>
                  <a:pt x="55834" y="29960"/>
                  <a:pt x="55834" y="26824"/>
                </a:cubicBezTo>
                <a:lnTo>
                  <a:pt x="55834" y="5638"/>
                </a:lnTo>
                <a:cubicBezTo>
                  <a:pt x="55834" y="2534"/>
                  <a:pt x="53300" y="1"/>
                  <a:pt x="50196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2A438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94" name="Google Shape;494;p33"/>
          <p:cNvSpPr/>
          <p:nvPr/>
        </p:nvSpPr>
        <p:spPr>
          <a:xfrm>
            <a:off x="4592668" y="1631170"/>
            <a:ext cx="1706008" cy="991876"/>
          </a:xfrm>
          <a:custGeom>
            <a:avLst/>
            <a:gdLst/>
            <a:ahLst/>
            <a:cxnLst/>
            <a:rect l="l" t="t" r="r" b="b"/>
            <a:pathLst>
              <a:path w="55834" h="32462" extrusionOk="0">
                <a:moveTo>
                  <a:pt x="5638" y="1"/>
                </a:moveTo>
                <a:cubicBezTo>
                  <a:pt x="2534" y="1"/>
                  <a:pt x="1" y="2534"/>
                  <a:pt x="1" y="5638"/>
                </a:cubicBezTo>
                <a:lnTo>
                  <a:pt x="1" y="26824"/>
                </a:lnTo>
                <a:cubicBezTo>
                  <a:pt x="1" y="29960"/>
                  <a:pt x="2534" y="32461"/>
                  <a:pt x="5638" y="32461"/>
                </a:cubicBezTo>
                <a:lnTo>
                  <a:pt x="50196" y="32461"/>
                </a:lnTo>
                <a:cubicBezTo>
                  <a:pt x="53300" y="32461"/>
                  <a:pt x="55833" y="29960"/>
                  <a:pt x="55833" y="26824"/>
                </a:cubicBezTo>
                <a:lnTo>
                  <a:pt x="55833" y="5638"/>
                </a:lnTo>
                <a:cubicBezTo>
                  <a:pt x="55833" y="2534"/>
                  <a:pt x="53300" y="1"/>
                  <a:pt x="50196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33"/>
          <p:cNvSpPr/>
          <p:nvPr/>
        </p:nvSpPr>
        <p:spPr>
          <a:xfrm>
            <a:off x="6047056" y="3188130"/>
            <a:ext cx="1705977" cy="992824"/>
          </a:xfrm>
          <a:custGeom>
            <a:avLst/>
            <a:gdLst/>
            <a:ahLst/>
            <a:cxnLst/>
            <a:rect l="l" t="t" r="r" b="b"/>
            <a:pathLst>
              <a:path w="55833" h="32493" extrusionOk="0">
                <a:moveTo>
                  <a:pt x="5638" y="0"/>
                </a:moveTo>
                <a:cubicBezTo>
                  <a:pt x="2534" y="0"/>
                  <a:pt x="0" y="2534"/>
                  <a:pt x="0" y="5637"/>
                </a:cubicBezTo>
                <a:lnTo>
                  <a:pt x="0" y="26824"/>
                </a:lnTo>
                <a:cubicBezTo>
                  <a:pt x="0" y="29959"/>
                  <a:pt x="2534" y="32492"/>
                  <a:pt x="5638" y="32492"/>
                </a:cubicBezTo>
                <a:lnTo>
                  <a:pt x="50196" y="32492"/>
                </a:lnTo>
                <a:cubicBezTo>
                  <a:pt x="53299" y="32492"/>
                  <a:pt x="55833" y="29959"/>
                  <a:pt x="55833" y="26824"/>
                </a:cubicBezTo>
                <a:lnTo>
                  <a:pt x="55833" y="5637"/>
                </a:lnTo>
                <a:cubicBezTo>
                  <a:pt x="55833" y="2534"/>
                  <a:pt x="53299" y="0"/>
                  <a:pt x="50196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33"/>
          <p:cNvSpPr/>
          <p:nvPr/>
        </p:nvSpPr>
        <p:spPr>
          <a:xfrm>
            <a:off x="214943" y="3156441"/>
            <a:ext cx="1706008" cy="991876"/>
          </a:xfrm>
          <a:custGeom>
            <a:avLst/>
            <a:gdLst/>
            <a:ahLst/>
            <a:cxnLst/>
            <a:rect l="l" t="t" r="r" b="b"/>
            <a:pathLst>
              <a:path w="55834" h="32462" extrusionOk="0">
                <a:moveTo>
                  <a:pt x="5670" y="1"/>
                </a:moveTo>
                <a:cubicBezTo>
                  <a:pt x="2534" y="1"/>
                  <a:pt x="1" y="2534"/>
                  <a:pt x="1" y="5638"/>
                </a:cubicBezTo>
                <a:lnTo>
                  <a:pt x="1" y="26824"/>
                </a:lnTo>
                <a:cubicBezTo>
                  <a:pt x="1" y="29960"/>
                  <a:pt x="2534" y="32461"/>
                  <a:pt x="5670" y="32461"/>
                </a:cubicBezTo>
                <a:lnTo>
                  <a:pt x="50196" y="32461"/>
                </a:lnTo>
                <a:cubicBezTo>
                  <a:pt x="53300" y="32461"/>
                  <a:pt x="55834" y="29960"/>
                  <a:pt x="55834" y="26824"/>
                </a:cubicBezTo>
                <a:lnTo>
                  <a:pt x="55834" y="5638"/>
                </a:lnTo>
                <a:cubicBezTo>
                  <a:pt x="55834" y="2534"/>
                  <a:pt x="53300" y="1"/>
                  <a:pt x="50196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2A438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97" name="Google Shape;497;p33"/>
          <p:cNvSpPr txBox="1">
            <a:spLocks noGrp="1"/>
          </p:cNvSpPr>
          <p:nvPr>
            <p:ph type="title"/>
          </p:nvPr>
        </p:nvSpPr>
        <p:spPr>
          <a:xfrm>
            <a:off x="1017231" y="264723"/>
            <a:ext cx="6438538" cy="72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AI in </a:t>
            </a:r>
            <a:r>
              <a:rPr lang="ro-RO" dirty="0">
                <a:solidFill>
                  <a:schemeClr val="tx1"/>
                </a:solidFill>
              </a:rPr>
              <a:t>social media marketing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498" name="Google Shape;498;p33"/>
          <p:cNvSpPr txBox="1">
            <a:spLocks noGrp="1"/>
          </p:cNvSpPr>
          <p:nvPr>
            <p:ph type="body" idx="1"/>
          </p:nvPr>
        </p:nvSpPr>
        <p:spPr>
          <a:xfrm>
            <a:off x="251160" y="3180470"/>
            <a:ext cx="1704900" cy="99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b="1" dirty="0" err="1"/>
              <a:t>Enhanced</a:t>
            </a:r>
            <a:r>
              <a:rPr lang="ro-RO" b="1" dirty="0"/>
              <a:t> </a:t>
            </a:r>
            <a:r>
              <a:rPr lang="ro-RO" b="1" dirty="0" err="1"/>
              <a:t>Customer</a:t>
            </a:r>
            <a:r>
              <a:rPr lang="ro-RO" b="1" dirty="0"/>
              <a:t> </a:t>
            </a:r>
            <a:r>
              <a:rPr lang="ro-RO" b="1" dirty="0" err="1"/>
              <a:t>Engagement</a:t>
            </a:r>
            <a:endParaRPr lang="ro-RO" b="1" dirty="0"/>
          </a:p>
        </p:txBody>
      </p:sp>
      <p:sp>
        <p:nvSpPr>
          <p:cNvPr id="499" name="Google Shape;499;p33"/>
          <p:cNvSpPr txBox="1">
            <a:spLocks noGrp="1"/>
          </p:cNvSpPr>
          <p:nvPr>
            <p:ph type="body" idx="2"/>
          </p:nvPr>
        </p:nvSpPr>
        <p:spPr>
          <a:xfrm>
            <a:off x="3138370" y="3188573"/>
            <a:ext cx="1704900" cy="99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Targeted Advertising</a:t>
            </a:r>
          </a:p>
        </p:txBody>
      </p:sp>
      <p:sp>
        <p:nvSpPr>
          <p:cNvPr id="500" name="Google Shape;500;p33"/>
          <p:cNvSpPr txBox="1">
            <a:spLocks noGrp="1"/>
          </p:cNvSpPr>
          <p:nvPr>
            <p:ph type="body" idx="3"/>
          </p:nvPr>
        </p:nvSpPr>
        <p:spPr>
          <a:xfrm>
            <a:off x="6047995" y="3188573"/>
            <a:ext cx="1704900" cy="99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 Automating Routine Tasks</a:t>
            </a:r>
          </a:p>
        </p:txBody>
      </p:sp>
      <p:sp>
        <p:nvSpPr>
          <p:cNvPr id="501" name="Google Shape;501;p33"/>
          <p:cNvSpPr txBox="1">
            <a:spLocks noGrp="1"/>
          </p:cNvSpPr>
          <p:nvPr>
            <p:ph type="title" idx="4"/>
          </p:nvPr>
        </p:nvSpPr>
        <p:spPr>
          <a:xfrm>
            <a:off x="693945" y="1739548"/>
            <a:ext cx="7752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/>
          </a:p>
        </p:txBody>
      </p:sp>
      <p:sp>
        <p:nvSpPr>
          <p:cNvPr id="502" name="Google Shape;502;p33"/>
          <p:cNvSpPr txBox="1">
            <a:spLocks noGrp="1"/>
          </p:cNvSpPr>
          <p:nvPr>
            <p:ph type="title" idx="5"/>
          </p:nvPr>
        </p:nvSpPr>
        <p:spPr>
          <a:xfrm>
            <a:off x="2134558" y="3296936"/>
            <a:ext cx="7752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  <p:sp>
        <p:nvSpPr>
          <p:cNvPr id="503" name="Google Shape;503;p33"/>
          <p:cNvSpPr txBox="1">
            <a:spLocks noGrp="1"/>
          </p:cNvSpPr>
          <p:nvPr>
            <p:ph type="title" idx="6"/>
          </p:nvPr>
        </p:nvSpPr>
        <p:spPr>
          <a:xfrm>
            <a:off x="5058058" y="3296936"/>
            <a:ext cx="7752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endParaRPr/>
          </a:p>
        </p:txBody>
      </p:sp>
      <p:sp>
        <p:nvSpPr>
          <p:cNvPr id="504" name="Google Shape;504;p33"/>
          <p:cNvSpPr txBox="1">
            <a:spLocks noGrp="1"/>
          </p:cNvSpPr>
          <p:nvPr>
            <p:ph type="body" idx="7"/>
          </p:nvPr>
        </p:nvSpPr>
        <p:spPr>
          <a:xfrm>
            <a:off x="1691520" y="1631210"/>
            <a:ext cx="1704900" cy="99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b="1" dirty="0"/>
              <a:t>Content </a:t>
            </a:r>
            <a:r>
              <a:rPr lang="ro-RO" b="1" dirty="0" err="1"/>
              <a:t>Optimization</a:t>
            </a:r>
            <a:endParaRPr lang="ro-RO" b="1" dirty="0"/>
          </a:p>
        </p:txBody>
      </p:sp>
      <p:sp>
        <p:nvSpPr>
          <p:cNvPr id="505" name="Google Shape;505;p33"/>
          <p:cNvSpPr txBox="1">
            <a:spLocks noGrp="1"/>
          </p:cNvSpPr>
          <p:nvPr>
            <p:ph type="body" idx="8"/>
          </p:nvPr>
        </p:nvSpPr>
        <p:spPr>
          <a:xfrm>
            <a:off x="4593008" y="1631210"/>
            <a:ext cx="1704900" cy="99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Data-Driven Insights</a:t>
            </a:r>
          </a:p>
        </p:txBody>
      </p:sp>
      <p:sp>
        <p:nvSpPr>
          <p:cNvPr id="506" name="Google Shape;506;p33"/>
          <p:cNvSpPr txBox="1">
            <a:spLocks noGrp="1"/>
          </p:cNvSpPr>
          <p:nvPr>
            <p:ph type="title" idx="9"/>
          </p:nvPr>
        </p:nvSpPr>
        <p:spPr>
          <a:xfrm>
            <a:off x="3607120" y="1739586"/>
            <a:ext cx="7752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</a:t>
            </a:r>
            <a:endParaRPr/>
          </a:p>
        </p:txBody>
      </p:sp>
      <p:sp>
        <p:nvSpPr>
          <p:cNvPr id="507" name="Google Shape;507;p33"/>
          <p:cNvSpPr txBox="1">
            <a:spLocks noGrp="1"/>
          </p:cNvSpPr>
          <p:nvPr>
            <p:ph type="title" idx="13"/>
          </p:nvPr>
        </p:nvSpPr>
        <p:spPr>
          <a:xfrm>
            <a:off x="6509020" y="1739548"/>
            <a:ext cx="7752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</a:t>
            </a:r>
            <a:endParaRPr/>
          </a:p>
        </p:txBody>
      </p:sp>
      <p:grpSp>
        <p:nvGrpSpPr>
          <p:cNvPr id="508" name="Google Shape;508;p33"/>
          <p:cNvGrpSpPr/>
          <p:nvPr/>
        </p:nvGrpSpPr>
        <p:grpSpPr>
          <a:xfrm rot="18899633">
            <a:off x="8345659" y="4408658"/>
            <a:ext cx="416622" cy="415695"/>
            <a:chOff x="8081647" y="2947372"/>
            <a:chExt cx="416622" cy="415695"/>
          </a:xfrm>
        </p:grpSpPr>
        <p:sp>
          <p:nvSpPr>
            <p:cNvPr id="509" name="Google Shape;509;p33"/>
            <p:cNvSpPr/>
            <p:nvPr/>
          </p:nvSpPr>
          <p:spPr>
            <a:xfrm>
              <a:off x="8081647" y="2947372"/>
              <a:ext cx="416622" cy="415695"/>
            </a:xfrm>
            <a:custGeom>
              <a:avLst/>
              <a:gdLst/>
              <a:ahLst/>
              <a:cxnLst/>
              <a:rect l="l" t="t" r="r" b="b"/>
              <a:pathLst>
                <a:path w="13935" h="13904" extrusionOk="0">
                  <a:moveTo>
                    <a:pt x="6968" y="1"/>
                  </a:moveTo>
                  <a:cubicBezTo>
                    <a:pt x="3104" y="1"/>
                    <a:pt x="0" y="3104"/>
                    <a:pt x="0" y="6968"/>
                  </a:cubicBezTo>
                  <a:cubicBezTo>
                    <a:pt x="0" y="10800"/>
                    <a:pt x="3104" y="13903"/>
                    <a:pt x="6968" y="13903"/>
                  </a:cubicBezTo>
                  <a:cubicBezTo>
                    <a:pt x="10800" y="13903"/>
                    <a:pt x="13935" y="10800"/>
                    <a:pt x="13935" y="6968"/>
                  </a:cubicBezTo>
                  <a:cubicBezTo>
                    <a:pt x="13935" y="3104"/>
                    <a:pt x="10800" y="1"/>
                    <a:pt x="6968" y="1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3"/>
            <p:cNvSpPr/>
            <p:nvPr/>
          </p:nvSpPr>
          <p:spPr>
            <a:xfrm>
              <a:off x="8342998" y="3178166"/>
              <a:ext cx="71963" cy="63502"/>
            </a:xfrm>
            <a:custGeom>
              <a:avLst/>
              <a:gdLst/>
              <a:ahLst/>
              <a:cxnLst/>
              <a:rect l="l" t="t" r="r" b="b"/>
              <a:pathLst>
                <a:path w="2407" h="2124" extrusionOk="0">
                  <a:moveTo>
                    <a:pt x="1259" y="0"/>
                  </a:moveTo>
                  <a:cubicBezTo>
                    <a:pt x="992" y="0"/>
                    <a:pt x="720" y="96"/>
                    <a:pt x="507" y="294"/>
                  </a:cubicBezTo>
                  <a:cubicBezTo>
                    <a:pt x="63" y="674"/>
                    <a:pt x="0" y="1371"/>
                    <a:pt x="380" y="1782"/>
                  </a:cubicBezTo>
                  <a:cubicBezTo>
                    <a:pt x="577" y="2012"/>
                    <a:pt x="852" y="2123"/>
                    <a:pt x="1132" y="2123"/>
                  </a:cubicBezTo>
                  <a:cubicBezTo>
                    <a:pt x="1391" y="2123"/>
                    <a:pt x="1655" y="2028"/>
                    <a:pt x="1869" y="1846"/>
                  </a:cubicBezTo>
                  <a:cubicBezTo>
                    <a:pt x="2344" y="1434"/>
                    <a:pt x="2407" y="769"/>
                    <a:pt x="2027" y="325"/>
                  </a:cubicBezTo>
                  <a:cubicBezTo>
                    <a:pt x="1830" y="112"/>
                    <a:pt x="1547" y="0"/>
                    <a:pt x="1259" y="0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3"/>
            <p:cNvSpPr/>
            <p:nvPr/>
          </p:nvSpPr>
          <p:spPr>
            <a:xfrm>
              <a:off x="8210424" y="3028549"/>
              <a:ext cx="71993" cy="63502"/>
            </a:xfrm>
            <a:custGeom>
              <a:avLst/>
              <a:gdLst/>
              <a:ahLst/>
              <a:cxnLst/>
              <a:rect l="l" t="t" r="r" b="b"/>
              <a:pathLst>
                <a:path w="2408" h="2124" extrusionOk="0">
                  <a:moveTo>
                    <a:pt x="1259" y="1"/>
                  </a:moveTo>
                  <a:cubicBezTo>
                    <a:pt x="992" y="1"/>
                    <a:pt x="720" y="96"/>
                    <a:pt x="507" y="294"/>
                  </a:cubicBezTo>
                  <a:cubicBezTo>
                    <a:pt x="64" y="674"/>
                    <a:pt x="0" y="1371"/>
                    <a:pt x="380" y="1783"/>
                  </a:cubicBezTo>
                  <a:cubicBezTo>
                    <a:pt x="578" y="2013"/>
                    <a:pt x="852" y="2123"/>
                    <a:pt x="1137" y="2123"/>
                  </a:cubicBezTo>
                  <a:cubicBezTo>
                    <a:pt x="1400" y="2123"/>
                    <a:pt x="1672" y="2029"/>
                    <a:pt x="1901" y="1846"/>
                  </a:cubicBezTo>
                  <a:cubicBezTo>
                    <a:pt x="2344" y="1434"/>
                    <a:pt x="2407" y="769"/>
                    <a:pt x="2027" y="326"/>
                  </a:cubicBezTo>
                  <a:cubicBezTo>
                    <a:pt x="1830" y="112"/>
                    <a:pt x="1547" y="1"/>
                    <a:pt x="1259" y="1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3"/>
            <p:cNvSpPr/>
            <p:nvPr/>
          </p:nvSpPr>
          <p:spPr>
            <a:xfrm>
              <a:off x="8180136" y="3112985"/>
              <a:ext cx="145840" cy="148740"/>
            </a:xfrm>
            <a:custGeom>
              <a:avLst/>
              <a:gdLst/>
              <a:ahLst/>
              <a:cxnLst/>
              <a:rect l="l" t="t" r="r" b="b"/>
              <a:pathLst>
                <a:path w="4878" h="4975" extrusionOk="0">
                  <a:moveTo>
                    <a:pt x="1137" y="1"/>
                  </a:moveTo>
                  <a:cubicBezTo>
                    <a:pt x="1117" y="1"/>
                    <a:pt x="1097" y="2"/>
                    <a:pt x="1077" y="4"/>
                  </a:cubicBezTo>
                  <a:cubicBezTo>
                    <a:pt x="855" y="4"/>
                    <a:pt x="697" y="130"/>
                    <a:pt x="665" y="194"/>
                  </a:cubicBezTo>
                  <a:cubicBezTo>
                    <a:pt x="158" y="637"/>
                    <a:pt x="0" y="1334"/>
                    <a:pt x="127" y="2094"/>
                  </a:cubicBezTo>
                  <a:cubicBezTo>
                    <a:pt x="1045" y="2157"/>
                    <a:pt x="1932" y="2664"/>
                    <a:pt x="2439" y="3456"/>
                  </a:cubicBezTo>
                  <a:cubicBezTo>
                    <a:pt x="2724" y="3899"/>
                    <a:pt x="2882" y="4437"/>
                    <a:pt x="2977" y="4944"/>
                  </a:cubicBezTo>
                  <a:cubicBezTo>
                    <a:pt x="3099" y="4964"/>
                    <a:pt x="3221" y="4974"/>
                    <a:pt x="3342" y="4974"/>
                  </a:cubicBezTo>
                  <a:cubicBezTo>
                    <a:pt x="3784" y="4974"/>
                    <a:pt x="4205" y="4838"/>
                    <a:pt x="4529" y="4564"/>
                  </a:cubicBezTo>
                  <a:cubicBezTo>
                    <a:pt x="4592" y="4501"/>
                    <a:pt x="4719" y="4374"/>
                    <a:pt x="4782" y="4152"/>
                  </a:cubicBezTo>
                  <a:cubicBezTo>
                    <a:pt x="4877" y="3551"/>
                    <a:pt x="4054" y="3202"/>
                    <a:pt x="3072" y="2094"/>
                  </a:cubicBezTo>
                  <a:cubicBezTo>
                    <a:pt x="2028" y="958"/>
                    <a:pt x="1758" y="1"/>
                    <a:pt x="1137" y="1"/>
                  </a:cubicBezTo>
                  <a:close/>
                </a:path>
              </a:pathLst>
            </a:custGeom>
            <a:solidFill>
              <a:srgbClr val="020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3"/>
            <p:cNvSpPr/>
            <p:nvPr/>
          </p:nvSpPr>
          <p:spPr>
            <a:xfrm>
              <a:off x="8183903" y="3175564"/>
              <a:ext cx="84311" cy="85238"/>
            </a:xfrm>
            <a:custGeom>
              <a:avLst/>
              <a:gdLst/>
              <a:ahLst/>
              <a:cxnLst/>
              <a:rect l="l" t="t" r="r" b="b"/>
              <a:pathLst>
                <a:path w="2820" h="2851" extrusionOk="0">
                  <a:moveTo>
                    <a:pt x="1" y="1"/>
                  </a:moveTo>
                  <a:lnTo>
                    <a:pt x="1" y="1"/>
                  </a:lnTo>
                  <a:cubicBezTo>
                    <a:pt x="96" y="571"/>
                    <a:pt x="381" y="1172"/>
                    <a:pt x="856" y="1711"/>
                  </a:cubicBezTo>
                  <a:cubicBezTo>
                    <a:pt x="1426" y="2344"/>
                    <a:pt x="2154" y="2756"/>
                    <a:pt x="2819" y="2851"/>
                  </a:cubicBezTo>
                  <a:cubicBezTo>
                    <a:pt x="2724" y="2344"/>
                    <a:pt x="2598" y="1838"/>
                    <a:pt x="2313" y="1363"/>
                  </a:cubicBezTo>
                  <a:cubicBezTo>
                    <a:pt x="1806" y="571"/>
                    <a:pt x="919" y="64"/>
                    <a:pt x="1" y="1"/>
                  </a:cubicBezTo>
                  <a:close/>
                </a:path>
              </a:pathLst>
            </a:custGeom>
            <a:solidFill>
              <a:srgbClr val="FFA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4" name="Google Shape;514;p33"/>
          <p:cNvGrpSpPr/>
          <p:nvPr/>
        </p:nvGrpSpPr>
        <p:grpSpPr>
          <a:xfrm>
            <a:off x="3396420" y="4463865"/>
            <a:ext cx="322893" cy="282173"/>
            <a:chOff x="1472386" y="3045861"/>
            <a:chExt cx="322893" cy="282173"/>
          </a:xfrm>
        </p:grpSpPr>
        <p:sp>
          <p:nvSpPr>
            <p:cNvPr id="515" name="Google Shape;515;p33"/>
            <p:cNvSpPr/>
            <p:nvPr/>
          </p:nvSpPr>
          <p:spPr>
            <a:xfrm>
              <a:off x="1472386" y="3045861"/>
              <a:ext cx="322893" cy="282173"/>
            </a:xfrm>
            <a:custGeom>
              <a:avLst/>
              <a:gdLst/>
              <a:ahLst/>
              <a:cxnLst/>
              <a:rect l="l" t="t" r="r" b="b"/>
              <a:pathLst>
                <a:path w="10800" h="9438" extrusionOk="0">
                  <a:moveTo>
                    <a:pt x="4592" y="0"/>
                  </a:moveTo>
                  <a:cubicBezTo>
                    <a:pt x="4244" y="0"/>
                    <a:pt x="3927" y="127"/>
                    <a:pt x="3674" y="380"/>
                  </a:cubicBezTo>
                  <a:lnTo>
                    <a:pt x="3199" y="855"/>
                  </a:lnTo>
                  <a:cubicBezTo>
                    <a:pt x="2882" y="1172"/>
                    <a:pt x="2439" y="1362"/>
                    <a:pt x="1995" y="1362"/>
                  </a:cubicBezTo>
                  <a:lnTo>
                    <a:pt x="1805" y="1362"/>
                  </a:lnTo>
                  <a:cubicBezTo>
                    <a:pt x="792" y="1362"/>
                    <a:pt x="0" y="2154"/>
                    <a:pt x="0" y="3135"/>
                  </a:cubicBezTo>
                  <a:lnTo>
                    <a:pt x="0" y="7632"/>
                  </a:lnTo>
                  <a:cubicBezTo>
                    <a:pt x="0" y="8646"/>
                    <a:pt x="792" y="9437"/>
                    <a:pt x="1805" y="9437"/>
                  </a:cubicBezTo>
                  <a:lnTo>
                    <a:pt x="8994" y="9437"/>
                  </a:lnTo>
                  <a:cubicBezTo>
                    <a:pt x="10008" y="9437"/>
                    <a:pt x="10799" y="8646"/>
                    <a:pt x="10799" y="7632"/>
                  </a:cubicBezTo>
                  <a:lnTo>
                    <a:pt x="10799" y="3135"/>
                  </a:lnTo>
                  <a:cubicBezTo>
                    <a:pt x="10799" y="2154"/>
                    <a:pt x="10008" y="1362"/>
                    <a:pt x="8994" y="1362"/>
                  </a:cubicBezTo>
                  <a:lnTo>
                    <a:pt x="8804" y="1362"/>
                  </a:lnTo>
                  <a:cubicBezTo>
                    <a:pt x="8361" y="1362"/>
                    <a:pt x="7918" y="1172"/>
                    <a:pt x="7601" y="855"/>
                  </a:cubicBezTo>
                  <a:lnTo>
                    <a:pt x="7126" y="380"/>
                  </a:lnTo>
                  <a:cubicBezTo>
                    <a:pt x="6873" y="127"/>
                    <a:pt x="6556" y="0"/>
                    <a:pt x="6239" y="0"/>
                  </a:cubicBezTo>
                  <a:close/>
                </a:path>
              </a:pathLst>
            </a:custGeom>
            <a:solidFill>
              <a:srgbClr val="F2E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3"/>
            <p:cNvSpPr/>
            <p:nvPr/>
          </p:nvSpPr>
          <p:spPr>
            <a:xfrm>
              <a:off x="1552876" y="3119712"/>
              <a:ext cx="161925" cy="160968"/>
            </a:xfrm>
            <a:custGeom>
              <a:avLst/>
              <a:gdLst/>
              <a:ahLst/>
              <a:cxnLst/>
              <a:rect l="l" t="t" r="r" b="b"/>
              <a:pathLst>
                <a:path w="5416" h="5384" extrusionOk="0">
                  <a:moveTo>
                    <a:pt x="2724" y="729"/>
                  </a:moveTo>
                  <a:cubicBezTo>
                    <a:pt x="3801" y="729"/>
                    <a:pt x="4656" y="1615"/>
                    <a:pt x="4656" y="2692"/>
                  </a:cubicBezTo>
                  <a:cubicBezTo>
                    <a:pt x="4656" y="3801"/>
                    <a:pt x="3801" y="4656"/>
                    <a:pt x="2724" y="4656"/>
                  </a:cubicBezTo>
                  <a:cubicBezTo>
                    <a:pt x="1615" y="4656"/>
                    <a:pt x="760" y="3769"/>
                    <a:pt x="760" y="2692"/>
                  </a:cubicBezTo>
                  <a:cubicBezTo>
                    <a:pt x="760" y="1615"/>
                    <a:pt x="1615" y="729"/>
                    <a:pt x="2724" y="729"/>
                  </a:cubicBezTo>
                  <a:close/>
                  <a:moveTo>
                    <a:pt x="2724" y="0"/>
                  </a:moveTo>
                  <a:cubicBezTo>
                    <a:pt x="1204" y="0"/>
                    <a:pt x="0" y="1204"/>
                    <a:pt x="0" y="2692"/>
                  </a:cubicBezTo>
                  <a:cubicBezTo>
                    <a:pt x="0" y="4181"/>
                    <a:pt x="1204" y="5384"/>
                    <a:pt x="2724" y="5384"/>
                  </a:cubicBezTo>
                  <a:cubicBezTo>
                    <a:pt x="4212" y="5384"/>
                    <a:pt x="5416" y="4181"/>
                    <a:pt x="5416" y="2692"/>
                  </a:cubicBezTo>
                  <a:cubicBezTo>
                    <a:pt x="5416" y="1204"/>
                    <a:pt x="4212" y="0"/>
                    <a:pt x="27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9" name="Google Shape;519;p33"/>
          <p:cNvSpPr/>
          <p:nvPr/>
        </p:nvSpPr>
        <p:spPr>
          <a:xfrm>
            <a:off x="3907995" y="3991016"/>
            <a:ext cx="103206" cy="103236"/>
          </a:xfrm>
          <a:custGeom>
            <a:avLst/>
            <a:gdLst/>
            <a:ahLst/>
            <a:cxnLst/>
            <a:rect l="l" t="t" r="r" b="b"/>
            <a:pathLst>
              <a:path w="3452" h="3453" extrusionOk="0">
                <a:moveTo>
                  <a:pt x="1742" y="697"/>
                </a:moveTo>
                <a:cubicBezTo>
                  <a:pt x="2312" y="697"/>
                  <a:pt x="2755" y="1172"/>
                  <a:pt x="2755" y="1742"/>
                </a:cubicBezTo>
                <a:cubicBezTo>
                  <a:pt x="2755" y="2312"/>
                  <a:pt x="2312" y="2787"/>
                  <a:pt x="1742" y="2787"/>
                </a:cubicBezTo>
                <a:cubicBezTo>
                  <a:pt x="1140" y="2787"/>
                  <a:pt x="697" y="2312"/>
                  <a:pt x="697" y="1742"/>
                </a:cubicBezTo>
                <a:cubicBezTo>
                  <a:pt x="697" y="1172"/>
                  <a:pt x="1140" y="697"/>
                  <a:pt x="1742" y="697"/>
                </a:cubicBezTo>
                <a:close/>
                <a:moveTo>
                  <a:pt x="1742" y="0"/>
                </a:moveTo>
                <a:cubicBezTo>
                  <a:pt x="792" y="0"/>
                  <a:pt x="0" y="792"/>
                  <a:pt x="0" y="1742"/>
                </a:cubicBezTo>
                <a:cubicBezTo>
                  <a:pt x="0" y="2692"/>
                  <a:pt x="792" y="3452"/>
                  <a:pt x="1742" y="3452"/>
                </a:cubicBezTo>
                <a:cubicBezTo>
                  <a:pt x="2692" y="3452"/>
                  <a:pt x="3452" y="2692"/>
                  <a:pt x="3452" y="1742"/>
                </a:cubicBezTo>
                <a:cubicBezTo>
                  <a:pt x="3452" y="792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33"/>
          <p:cNvSpPr/>
          <p:nvPr/>
        </p:nvSpPr>
        <p:spPr>
          <a:xfrm>
            <a:off x="7787382" y="3895368"/>
            <a:ext cx="102279" cy="103236"/>
          </a:xfrm>
          <a:custGeom>
            <a:avLst/>
            <a:gdLst/>
            <a:ahLst/>
            <a:cxnLst/>
            <a:rect l="l" t="t" r="r" b="b"/>
            <a:pathLst>
              <a:path w="3421" h="3453" extrusionOk="0">
                <a:moveTo>
                  <a:pt x="1710" y="697"/>
                </a:moveTo>
                <a:cubicBezTo>
                  <a:pt x="2280" y="697"/>
                  <a:pt x="2755" y="1172"/>
                  <a:pt x="2755" y="1743"/>
                </a:cubicBezTo>
                <a:cubicBezTo>
                  <a:pt x="2755" y="2313"/>
                  <a:pt x="2280" y="2788"/>
                  <a:pt x="1710" y="2788"/>
                </a:cubicBezTo>
                <a:cubicBezTo>
                  <a:pt x="1140" y="2788"/>
                  <a:pt x="665" y="2313"/>
                  <a:pt x="665" y="1743"/>
                </a:cubicBezTo>
                <a:cubicBezTo>
                  <a:pt x="665" y="1172"/>
                  <a:pt x="1140" y="697"/>
                  <a:pt x="1710" y="697"/>
                </a:cubicBezTo>
                <a:close/>
                <a:moveTo>
                  <a:pt x="1710" y="1"/>
                </a:moveTo>
                <a:cubicBezTo>
                  <a:pt x="760" y="1"/>
                  <a:pt x="0" y="792"/>
                  <a:pt x="0" y="1743"/>
                </a:cubicBezTo>
                <a:cubicBezTo>
                  <a:pt x="0" y="2693"/>
                  <a:pt x="760" y="3453"/>
                  <a:pt x="1710" y="3453"/>
                </a:cubicBezTo>
                <a:cubicBezTo>
                  <a:pt x="2660" y="3453"/>
                  <a:pt x="3420" y="2693"/>
                  <a:pt x="3420" y="1743"/>
                </a:cubicBezTo>
                <a:cubicBezTo>
                  <a:pt x="3420" y="792"/>
                  <a:pt x="2660" y="1"/>
                  <a:pt x="1710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33"/>
          <p:cNvSpPr/>
          <p:nvPr/>
        </p:nvSpPr>
        <p:spPr>
          <a:xfrm>
            <a:off x="2303953" y="4171878"/>
            <a:ext cx="103236" cy="103206"/>
          </a:xfrm>
          <a:custGeom>
            <a:avLst/>
            <a:gdLst/>
            <a:ahLst/>
            <a:cxnLst/>
            <a:rect l="l" t="t" r="r" b="b"/>
            <a:pathLst>
              <a:path w="3453" h="3452" extrusionOk="0">
                <a:moveTo>
                  <a:pt x="1742" y="665"/>
                </a:moveTo>
                <a:cubicBezTo>
                  <a:pt x="2312" y="665"/>
                  <a:pt x="2756" y="1140"/>
                  <a:pt x="2756" y="1710"/>
                </a:cubicBezTo>
                <a:cubicBezTo>
                  <a:pt x="2756" y="2280"/>
                  <a:pt x="2312" y="2755"/>
                  <a:pt x="1742" y="2755"/>
                </a:cubicBezTo>
                <a:cubicBezTo>
                  <a:pt x="1141" y="2755"/>
                  <a:pt x="697" y="2280"/>
                  <a:pt x="697" y="1710"/>
                </a:cubicBezTo>
                <a:cubicBezTo>
                  <a:pt x="697" y="1140"/>
                  <a:pt x="1141" y="665"/>
                  <a:pt x="1742" y="665"/>
                </a:cubicBezTo>
                <a:close/>
                <a:moveTo>
                  <a:pt x="1742" y="0"/>
                </a:moveTo>
                <a:cubicBezTo>
                  <a:pt x="792" y="0"/>
                  <a:pt x="1" y="760"/>
                  <a:pt x="1" y="1710"/>
                </a:cubicBezTo>
                <a:cubicBezTo>
                  <a:pt x="1" y="2660"/>
                  <a:pt x="792" y="3452"/>
                  <a:pt x="1742" y="3452"/>
                </a:cubicBezTo>
                <a:cubicBezTo>
                  <a:pt x="2692" y="3452"/>
                  <a:pt x="3453" y="2660"/>
                  <a:pt x="3453" y="1710"/>
                </a:cubicBezTo>
                <a:cubicBezTo>
                  <a:pt x="3453" y="760"/>
                  <a:pt x="2692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33"/>
          <p:cNvSpPr/>
          <p:nvPr/>
        </p:nvSpPr>
        <p:spPr>
          <a:xfrm>
            <a:off x="6171050" y="2969322"/>
            <a:ext cx="103206" cy="103236"/>
          </a:xfrm>
          <a:custGeom>
            <a:avLst/>
            <a:gdLst/>
            <a:ahLst/>
            <a:cxnLst/>
            <a:rect l="l" t="t" r="r" b="b"/>
            <a:pathLst>
              <a:path w="3452" h="3453" extrusionOk="0">
                <a:moveTo>
                  <a:pt x="1742" y="697"/>
                </a:moveTo>
                <a:cubicBezTo>
                  <a:pt x="2312" y="697"/>
                  <a:pt x="2787" y="1172"/>
                  <a:pt x="2787" y="1742"/>
                </a:cubicBezTo>
                <a:cubicBezTo>
                  <a:pt x="2787" y="2312"/>
                  <a:pt x="2312" y="2787"/>
                  <a:pt x="1742" y="2787"/>
                </a:cubicBezTo>
                <a:cubicBezTo>
                  <a:pt x="1172" y="2787"/>
                  <a:pt x="697" y="2312"/>
                  <a:pt x="697" y="1742"/>
                </a:cubicBezTo>
                <a:cubicBezTo>
                  <a:pt x="697" y="1172"/>
                  <a:pt x="1172" y="697"/>
                  <a:pt x="1742" y="697"/>
                </a:cubicBezTo>
                <a:close/>
                <a:moveTo>
                  <a:pt x="1742" y="1"/>
                </a:moveTo>
                <a:cubicBezTo>
                  <a:pt x="792" y="1"/>
                  <a:pt x="0" y="792"/>
                  <a:pt x="0" y="1742"/>
                </a:cubicBezTo>
                <a:cubicBezTo>
                  <a:pt x="0" y="2692"/>
                  <a:pt x="792" y="3452"/>
                  <a:pt x="1742" y="3452"/>
                </a:cubicBezTo>
                <a:cubicBezTo>
                  <a:pt x="2692" y="3452"/>
                  <a:pt x="3452" y="2692"/>
                  <a:pt x="3452" y="1742"/>
                </a:cubicBezTo>
                <a:cubicBezTo>
                  <a:pt x="3452" y="792"/>
                  <a:pt x="2692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33"/>
          <p:cNvSpPr/>
          <p:nvPr/>
        </p:nvSpPr>
        <p:spPr>
          <a:xfrm>
            <a:off x="1024707" y="4258018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2" y="666"/>
                </a:moveTo>
                <a:cubicBezTo>
                  <a:pt x="2313" y="666"/>
                  <a:pt x="2788" y="1141"/>
                  <a:pt x="2788" y="1711"/>
                </a:cubicBezTo>
                <a:cubicBezTo>
                  <a:pt x="2788" y="2281"/>
                  <a:pt x="2313" y="2756"/>
                  <a:pt x="1742" y="2756"/>
                </a:cubicBezTo>
                <a:cubicBezTo>
                  <a:pt x="1172" y="2756"/>
                  <a:pt x="697" y="2281"/>
                  <a:pt x="697" y="1711"/>
                </a:cubicBezTo>
                <a:cubicBezTo>
                  <a:pt x="697" y="1141"/>
                  <a:pt x="1172" y="666"/>
                  <a:pt x="1742" y="666"/>
                </a:cubicBezTo>
                <a:close/>
                <a:moveTo>
                  <a:pt x="1742" y="1"/>
                </a:moveTo>
                <a:cubicBezTo>
                  <a:pt x="792" y="1"/>
                  <a:pt x="1" y="761"/>
                  <a:pt x="1" y="1711"/>
                </a:cubicBezTo>
                <a:cubicBezTo>
                  <a:pt x="1" y="2661"/>
                  <a:pt x="792" y="3453"/>
                  <a:pt x="1742" y="3453"/>
                </a:cubicBezTo>
                <a:cubicBezTo>
                  <a:pt x="2693" y="3453"/>
                  <a:pt x="3453" y="2661"/>
                  <a:pt x="3453" y="1711"/>
                </a:cubicBezTo>
                <a:cubicBezTo>
                  <a:pt x="3453" y="761"/>
                  <a:pt x="2693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33"/>
          <p:cNvSpPr/>
          <p:nvPr/>
        </p:nvSpPr>
        <p:spPr>
          <a:xfrm>
            <a:off x="5696760" y="4470258"/>
            <a:ext cx="103236" cy="102279"/>
          </a:xfrm>
          <a:custGeom>
            <a:avLst/>
            <a:gdLst/>
            <a:ahLst/>
            <a:cxnLst/>
            <a:rect l="l" t="t" r="r" b="b"/>
            <a:pathLst>
              <a:path w="3453" h="3421" extrusionOk="0">
                <a:moveTo>
                  <a:pt x="1711" y="665"/>
                </a:moveTo>
                <a:cubicBezTo>
                  <a:pt x="2281" y="665"/>
                  <a:pt x="2756" y="1140"/>
                  <a:pt x="2756" y="1711"/>
                </a:cubicBezTo>
                <a:cubicBezTo>
                  <a:pt x="2756" y="2281"/>
                  <a:pt x="2281" y="2756"/>
                  <a:pt x="1711" y="2756"/>
                </a:cubicBezTo>
                <a:cubicBezTo>
                  <a:pt x="1141" y="2756"/>
                  <a:pt x="666" y="2281"/>
                  <a:pt x="666" y="1711"/>
                </a:cubicBezTo>
                <a:cubicBezTo>
                  <a:pt x="666" y="1140"/>
                  <a:pt x="1141" y="665"/>
                  <a:pt x="1711" y="665"/>
                </a:cubicBezTo>
                <a:close/>
                <a:moveTo>
                  <a:pt x="1711" y="0"/>
                </a:moveTo>
                <a:cubicBezTo>
                  <a:pt x="761" y="0"/>
                  <a:pt x="1" y="760"/>
                  <a:pt x="1" y="1711"/>
                </a:cubicBezTo>
                <a:cubicBezTo>
                  <a:pt x="1" y="2661"/>
                  <a:pt x="761" y="3421"/>
                  <a:pt x="1711" y="3421"/>
                </a:cubicBezTo>
                <a:cubicBezTo>
                  <a:pt x="2661" y="3421"/>
                  <a:pt x="3453" y="2661"/>
                  <a:pt x="3453" y="1711"/>
                </a:cubicBezTo>
                <a:cubicBezTo>
                  <a:pt x="3453" y="760"/>
                  <a:pt x="2661" y="0"/>
                  <a:pt x="1711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33"/>
          <p:cNvSpPr/>
          <p:nvPr/>
        </p:nvSpPr>
        <p:spPr>
          <a:xfrm>
            <a:off x="380506" y="3954091"/>
            <a:ext cx="103236" cy="103236"/>
          </a:xfrm>
          <a:custGeom>
            <a:avLst/>
            <a:gdLst/>
            <a:ahLst/>
            <a:cxnLst/>
            <a:rect l="l" t="t" r="r" b="b"/>
            <a:pathLst>
              <a:path w="3453" h="3453" extrusionOk="0">
                <a:moveTo>
                  <a:pt x="1743" y="697"/>
                </a:moveTo>
                <a:cubicBezTo>
                  <a:pt x="2313" y="697"/>
                  <a:pt x="2756" y="1172"/>
                  <a:pt x="2756" y="1742"/>
                </a:cubicBezTo>
                <a:cubicBezTo>
                  <a:pt x="2756" y="2312"/>
                  <a:pt x="2313" y="2787"/>
                  <a:pt x="1743" y="2787"/>
                </a:cubicBezTo>
                <a:cubicBezTo>
                  <a:pt x="1141" y="2787"/>
                  <a:pt x="698" y="2312"/>
                  <a:pt x="698" y="1742"/>
                </a:cubicBezTo>
                <a:cubicBezTo>
                  <a:pt x="698" y="1172"/>
                  <a:pt x="1141" y="697"/>
                  <a:pt x="1743" y="697"/>
                </a:cubicBezTo>
                <a:close/>
                <a:moveTo>
                  <a:pt x="1743" y="0"/>
                </a:moveTo>
                <a:cubicBezTo>
                  <a:pt x="793" y="0"/>
                  <a:pt x="1" y="792"/>
                  <a:pt x="1" y="1742"/>
                </a:cubicBezTo>
                <a:cubicBezTo>
                  <a:pt x="1" y="2692"/>
                  <a:pt x="793" y="3452"/>
                  <a:pt x="1743" y="3452"/>
                </a:cubicBezTo>
                <a:cubicBezTo>
                  <a:pt x="2693" y="3452"/>
                  <a:pt x="3453" y="2692"/>
                  <a:pt x="3453" y="1742"/>
                </a:cubicBezTo>
                <a:cubicBezTo>
                  <a:pt x="3453" y="792"/>
                  <a:pt x="2693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33"/>
          <p:cNvSpPr/>
          <p:nvPr/>
        </p:nvSpPr>
        <p:spPr>
          <a:xfrm>
            <a:off x="1724473" y="3032769"/>
            <a:ext cx="102279" cy="103236"/>
          </a:xfrm>
          <a:custGeom>
            <a:avLst/>
            <a:gdLst/>
            <a:ahLst/>
            <a:cxnLst/>
            <a:rect l="l" t="t" r="r" b="b"/>
            <a:pathLst>
              <a:path w="3421" h="3453" extrusionOk="0">
                <a:moveTo>
                  <a:pt x="1710" y="665"/>
                </a:moveTo>
                <a:cubicBezTo>
                  <a:pt x="2280" y="665"/>
                  <a:pt x="2755" y="1140"/>
                  <a:pt x="2755" y="1711"/>
                </a:cubicBezTo>
                <a:cubicBezTo>
                  <a:pt x="2755" y="2281"/>
                  <a:pt x="2280" y="2756"/>
                  <a:pt x="1710" y="2756"/>
                </a:cubicBezTo>
                <a:cubicBezTo>
                  <a:pt x="1140" y="2756"/>
                  <a:pt x="665" y="2281"/>
                  <a:pt x="665" y="1711"/>
                </a:cubicBezTo>
                <a:cubicBezTo>
                  <a:pt x="665" y="1140"/>
                  <a:pt x="1140" y="665"/>
                  <a:pt x="1710" y="665"/>
                </a:cubicBezTo>
                <a:close/>
                <a:moveTo>
                  <a:pt x="1710" y="0"/>
                </a:moveTo>
                <a:cubicBezTo>
                  <a:pt x="760" y="0"/>
                  <a:pt x="0" y="760"/>
                  <a:pt x="0" y="1711"/>
                </a:cubicBezTo>
                <a:cubicBezTo>
                  <a:pt x="0" y="2661"/>
                  <a:pt x="760" y="3452"/>
                  <a:pt x="1710" y="3452"/>
                </a:cubicBezTo>
                <a:cubicBezTo>
                  <a:pt x="2660" y="3452"/>
                  <a:pt x="3420" y="2661"/>
                  <a:pt x="3420" y="1711"/>
                </a:cubicBezTo>
                <a:cubicBezTo>
                  <a:pt x="3420" y="760"/>
                  <a:pt x="2660" y="0"/>
                  <a:pt x="1710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33"/>
          <p:cNvSpPr/>
          <p:nvPr/>
        </p:nvSpPr>
        <p:spPr>
          <a:xfrm>
            <a:off x="6476629" y="2615691"/>
            <a:ext cx="103236" cy="102309"/>
          </a:xfrm>
          <a:custGeom>
            <a:avLst/>
            <a:gdLst/>
            <a:ahLst/>
            <a:cxnLst/>
            <a:rect l="l" t="t" r="r" b="b"/>
            <a:pathLst>
              <a:path w="3453" h="3422" extrusionOk="0">
                <a:moveTo>
                  <a:pt x="1711" y="666"/>
                </a:moveTo>
                <a:cubicBezTo>
                  <a:pt x="2281" y="666"/>
                  <a:pt x="2756" y="1141"/>
                  <a:pt x="2756" y="1711"/>
                </a:cubicBezTo>
                <a:cubicBezTo>
                  <a:pt x="2756" y="2281"/>
                  <a:pt x="2281" y="2756"/>
                  <a:pt x="1711" y="2756"/>
                </a:cubicBezTo>
                <a:cubicBezTo>
                  <a:pt x="1141" y="2756"/>
                  <a:pt x="666" y="2281"/>
                  <a:pt x="666" y="1711"/>
                </a:cubicBezTo>
                <a:cubicBezTo>
                  <a:pt x="666" y="1141"/>
                  <a:pt x="1141" y="666"/>
                  <a:pt x="1711" y="666"/>
                </a:cubicBezTo>
                <a:close/>
                <a:moveTo>
                  <a:pt x="1711" y="1"/>
                </a:moveTo>
                <a:cubicBezTo>
                  <a:pt x="761" y="1"/>
                  <a:pt x="1" y="761"/>
                  <a:pt x="1" y="1711"/>
                </a:cubicBezTo>
                <a:cubicBezTo>
                  <a:pt x="1" y="2661"/>
                  <a:pt x="761" y="3421"/>
                  <a:pt x="1711" y="3421"/>
                </a:cubicBezTo>
                <a:cubicBezTo>
                  <a:pt x="2661" y="3421"/>
                  <a:pt x="3453" y="2661"/>
                  <a:pt x="3453" y="1711"/>
                </a:cubicBezTo>
                <a:cubicBezTo>
                  <a:pt x="3453" y="761"/>
                  <a:pt x="2661" y="1"/>
                  <a:pt x="1711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33"/>
          <p:cNvSpPr/>
          <p:nvPr/>
        </p:nvSpPr>
        <p:spPr>
          <a:xfrm flipH="1">
            <a:off x="7276286" y="2673292"/>
            <a:ext cx="226459" cy="232242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1"/>
                </a:moveTo>
                <a:cubicBezTo>
                  <a:pt x="1458" y="1"/>
                  <a:pt x="1236" y="223"/>
                  <a:pt x="1236" y="508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8"/>
                  <a:pt x="1" y="1743"/>
                </a:cubicBezTo>
                <a:cubicBezTo>
                  <a:pt x="1" y="2028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8"/>
                </a:lnTo>
                <a:cubicBezTo>
                  <a:pt x="1236" y="3263"/>
                  <a:pt x="1458" y="3484"/>
                  <a:pt x="1743" y="3484"/>
                </a:cubicBezTo>
                <a:cubicBezTo>
                  <a:pt x="2028" y="3484"/>
                  <a:pt x="2249" y="3263"/>
                  <a:pt x="2249" y="2978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4" y="2028"/>
                  <a:pt x="3484" y="1743"/>
                </a:cubicBezTo>
                <a:cubicBezTo>
                  <a:pt x="3484" y="1458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8"/>
                </a:lnTo>
                <a:cubicBezTo>
                  <a:pt x="2249" y="223"/>
                  <a:pt x="1996" y="1"/>
                  <a:pt x="1743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33"/>
          <p:cNvSpPr/>
          <p:nvPr/>
        </p:nvSpPr>
        <p:spPr>
          <a:xfrm>
            <a:off x="4333718" y="1721011"/>
            <a:ext cx="104163" cy="104163"/>
          </a:xfrm>
          <a:custGeom>
            <a:avLst/>
            <a:gdLst/>
            <a:ahLst/>
            <a:cxnLst/>
            <a:rect l="l" t="t" r="r" b="b"/>
            <a:pathLst>
              <a:path w="3484" h="3484" extrusionOk="0">
                <a:moveTo>
                  <a:pt x="1742" y="0"/>
                </a:moveTo>
                <a:cubicBezTo>
                  <a:pt x="1457" y="0"/>
                  <a:pt x="1235" y="253"/>
                  <a:pt x="1235" y="507"/>
                </a:cubicBezTo>
                <a:lnTo>
                  <a:pt x="1235" y="1235"/>
                </a:lnTo>
                <a:lnTo>
                  <a:pt x="507" y="1235"/>
                </a:lnTo>
                <a:cubicBezTo>
                  <a:pt x="222" y="1235"/>
                  <a:pt x="0" y="1489"/>
                  <a:pt x="0" y="1742"/>
                </a:cubicBezTo>
                <a:cubicBezTo>
                  <a:pt x="0" y="2027"/>
                  <a:pt x="222" y="2280"/>
                  <a:pt x="507" y="2280"/>
                </a:cubicBezTo>
                <a:lnTo>
                  <a:pt x="1235" y="2280"/>
                </a:lnTo>
                <a:lnTo>
                  <a:pt x="1235" y="2977"/>
                </a:lnTo>
                <a:cubicBezTo>
                  <a:pt x="1235" y="3262"/>
                  <a:pt x="1457" y="3484"/>
                  <a:pt x="1742" y="3484"/>
                </a:cubicBezTo>
                <a:cubicBezTo>
                  <a:pt x="2027" y="3484"/>
                  <a:pt x="2249" y="3262"/>
                  <a:pt x="2249" y="2977"/>
                </a:cubicBezTo>
                <a:lnTo>
                  <a:pt x="2249" y="2280"/>
                </a:lnTo>
                <a:lnTo>
                  <a:pt x="2977" y="2280"/>
                </a:lnTo>
                <a:cubicBezTo>
                  <a:pt x="3262" y="2280"/>
                  <a:pt x="3484" y="2027"/>
                  <a:pt x="3484" y="1742"/>
                </a:cubicBezTo>
                <a:cubicBezTo>
                  <a:pt x="3484" y="1489"/>
                  <a:pt x="3262" y="1235"/>
                  <a:pt x="2977" y="1235"/>
                </a:cubicBezTo>
                <a:lnTo>
                  <a:pt x="2249" y="1235"/>
                </a:lnTo>
                <a:lnTo>
                  <a:pt x="2249" y="507"/>
                </a:lnTo>
                <a:cubicBezTo>
                  <a:pt x="2249" y="253"/>
                  <a:pt x="2027" y="0"/>
                  <a:pt x="1742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3"/>
          <p:cNvSpPr/>
          <p:nvPr/>
        </p:nvSpPr>
        <p:spPr>
          <a:xfrm>
            <a:off x="5947582" y="2154054"/>
            <a:ext cx="105120" cy="105120"/>
          </a:xfrm>
          <a:custGeom>
            <a:avLst/>
            <a:gdLst/>
            <a:ahLst/>
            <a:cxnLst/>
            <a:rect l="l" t="t" r="r" b="b"/>
            <a:pathLst>
              <a:path w="3516" h="3516" extrusionOk="0">
                <a:moveTo>
                  <a:pt x="1742" y="1"/>
                </a:moveTo>
                <a:cubicBezTo>
                  <a:pt x="1489" y="1"/>
                  <a:pt x="1235" y="254"/>
                  <a:pt x="1235" y="539"/>
                </a:cubicBezTo>
                <a:lnTo>
                  <a:pt x="1235" y="1236"/>
                </a:lnTo>
                <a:lnTo>
                  <a:pt x="507" y="1236"/>
                </a:lnTo>
                <a:cubicBezTo>
                  <a:pt x="254" y="1236"/>
                  <a:pt x="0" y="1489"/>
                  <a:pt x="0" y="1774"/>
                </a:cubicBezTo>
                <a:cubicBezTo>
                  <a:pt x="0" y="2027"/>
                  <a:pt x="254" y="2281"/>
                  <a:pt x="507" y="2281"/>
                </a:cubicBezTo>
                <a:lnTo>
                  <a:pt x="1235" y="2281"/>
                </a:lnTo>
                <a:lnTo>
                  <a:pt x="1235" y="3009"/>
                </a:lnTo>
                <a:cubicBezTo>
                  <a:pt x="1235" y="3263"/>
                  <a:pt x="1489" y="3516"/>
                  <a:pt x="1742" y="3516"/>
                </a:cubicBezTo>
                <a:cubicBezTo>
                  <a:pt x="2027" y="3516"/>
                  <a:pt x="2280" y="3263"/>
                  <a:pt x="2280" y="3009"/>
                </a:cubicBezTo>
                <a:lnTo>
                  <a:pt x="2280" y="2281"/>
                </a:lnTo>
                <a:lnTo>
                  <a:pt x="2977" y="2281"/>
                </a:lnTo>
                <a:cubicBezTo>
                  <a:pt x="3262" y="2281"/>
                  <a:pt x="3515" y="2027"/>
                  <a:pt x="3515" y="1774"/>
                </a:cubicBezTo>
                <a:cubicBezTo>
                  <a:pt x="3515" y="1489"/>
                  <a:pt x="3262" y="1236"/>
                  <a:pt x="2977" y="1236"/>
                </a:cubicBezTo>
                <a:lnTo>
                  <a:pt x="2280" y="1236"/>
                </a:lnTo>
                <a:lnTo>
                  <a:pt x="2280" y="539"/>
                </a:lnTo>
                <a:cubicBezTo>
                  <a:pt x="2280" y="254"/>
                  <a:pt x="2027" y="1"/>
                  <a:pt x="1742" y="1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33"/>
          <p:cNvSpPr/>
          <p:nvPr/>
        </p:nvSpPr>
        <p:spPr>
          <a:xfrm>
            <a:off x="4681749" y="4371632"/>
            <a:ext cx="104193" cy="104193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0"/>
                </a:moveTo>
                <a:cubicBezTo>
                  <a:pt x="1458" y="0"/>
                  <a:pt x="1236" y="222"/>
                  <a:pt x="1236" y="507"/>
                </a:cubicBezTo>
                <a:lnTo>
                  <a:pt x="1236" y="1236"/>
                </a:lnTo>
                <a:lnTo>
                  <a:pt x="508" y="1236"/>
                </a:lnTo>
                <a:cubicBezTo>
                  <a:pt x="223" y="1236"/>
                  <a:pt x="1" y="1457"/>
                  <a:pt x="1" y="1742"/>
                </a:cubicBezTo>
                <a:cubicBezTo>
                  <a:pt x="1" y="2027"/>
                  <a:pt x="223" y="2249"/>
                  <a:pt x="508" y="2249"/>
                </a:cubicBezTo>
                <a:lnTo>
                  <a:pt x="1236" y="2249"/>
                </a:lnTo>
                <a:lnTo>
                  <a:pt x="1236" y="2977"/>
                </a:lnTo>
                <a:cubicBezTo>
                  <a:pt x="1236" y="3262"/>
                  <a:pt x="1458" y="3484"/>
                  <a:pt x="1743" y="3484"/>
                </a:cubicBezTo>
                <a:cubicBezTo>
                  <a:pt x="2028" y="3484"/>
                  <a:pt x="2249" y="3262"/>
                  <a:pt x="2249" y="2977"/>
                </a:cubicBezTo>
                <a:lnTo>
                  <a:pt x="2249" y="2249"/>
                </a:lnTo>
                <a:lnTo>
                  <a:pt x="2978" y="2249"/>
                </a:lnTo>
                <a:cubicBezTo>
                  <a:pt x="3263" y="2249"/>
                  <a:pt x="3485" y="2027"/>
                  <a:pt x="3485" y="1742"/>
                </a:cubicBezTo>
                <a:cubicBezTo>
                  <a:pt x="3485" y="1457"/>
                  <a:pt x="3263" y="1236"/>
                  <a:pt x="2978" y="1236"/>
                </a:cubicBezTo>
                <a:lnTo>
                  <a:pt x="2249" y="1236"/>
                </a:lnTo>
                <a:lnTo>
                  <a:pt x="2249" y="507"/>
                </a:lnTo>
                <a:cubicBezTo>
                  <a:pt x="2249" y="222"/>
                  <a:pt x="2028" y="0"/>
                  <a:pt x="174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33"/>
          <p:cNvSpPr/>
          <p:nvPr/>
        </p:nvSpPr>
        <p:spPr>
          <a:xfrm>
            <a:off x="6804499" y="4897179"/>
            <a:ext cx="105120" cy="105120"/>
          </a:xfrm>
          <a:custGeom>
            <a:avLst/>
            <a:gdLst/>
            <a:ahLst/>
            <a:cxnLst/>
            <a:rect l="l" t="t" r="r" b="b"/>
            <a:pathLst>
              <a:path w="3516" h="3516" extrusionOk="0">
                <a:moveTo>
                  <a:pt x="1774" y="0"/>
                </a:moveTo>
                <a:cubicBezTo>
                  <a:pt x="1489" y="0"/>
                  <a:pt x="1236" y="254"/>
                  <a:pt x="1236" y="507"/>
                </a:cubicBezTo>
                <a:lnTo>
                  <a:pt x="1236" y="1236"/>
                </a:lnTo>
                <a:lnTo>
                  <a:pt x="539" y="1236"/>
                </a:lnTo>
                <a:cubicBezTo>
                  <a:pt x="254" y="1236"/>
                  <a:pt x="1" y="1489"/>
                  <a:pt x="1" y="1742"/>
                </a:cubicBezTo>
                <a:cubicBezTo>
                  <a:pt x="1" y="2027"/>
                  <a:pt x="254" y="2281"/>
                  <a:pt x="539" y="2281"/>
                </a:cubicBezTo>
                <a:lnTo>
                  <a:pt x="1236" y="2281"/>
                </a:lnTo>
                <a:lnTo>
                  <a:pt x="1236" y="2977"/>
                </a:lnTo>
                <a:cubicBezTo>
                  <a:pt x="1236" y="3262"/>
                  <a:pt x="1489" y="3516"/>
                  <a:pt x="1774" y="3516"/>
                </a:cubicBezTo>
                <a:cubicBezTo>
                  <a:pt x="2027" y="3516"/>
                  <a:pt x="2281" y="3262"/>
                  <a:pt x="2281" y="2977"/>
                </a:cubicBezTo>
                <a:lnTo>
                  <a:pt x="2281" y="2281"/>
                </a:lnTo>
                <a:lnTo>
                  <a:pt x="3009" y="2281"/>
                </a:lnTo>
                <a:cubicBezTo>
                  <a:pt x="3263" y="2281"/>
                  <a:pt x="3516" y="2027"/>
                  <a:pt x="3516" y="1742"/>
                </a:cubicBezTo>
                <a:cubicBezTo>
                  <a:pt x="3516" y="1489"/>
                  <a:pt x="3294" y="1236"/>
                  <a:pt x="3009" y="1236"/>
                </a:cubicBezTo>
                <a:lnTo>
                  <a:pt x="2281" y="1236"/>
                </a:lnTo>
                <a:lnTo>
                  <a:pt x="2281" y="507"/>
                </a:lnTo>
                <a:cubicBezTo>
                  <a:pt x="2281" y="254"/>
                  <a:pt x="2027" y="0"/>
                  <a:pt x="1774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33"/>
          <p:cNvSpPr/>
          <p:nvPr/>
        </p:nvSpPr>
        <p:spPr>
          <a:xfrm>
            <a:off x="6806402" y="1009585"/>
            <a:ext cx="386335" cy="27476"/>
          </a:xfrm>
          <a:custGeom>
            <a:avLst/>
            <a:gdLst/>
            <a:ahLst/>
            <a:cxnLst/>
            <a:rect l="l" t="t" r="r" b="b"/>
            <a:pathLst>
              <a:path w="12922" h="919" extrusionOk="0">
                <a:moveTo>
                  <a:pt x="476" y="0"/>
                </a:moveTo>
                <a:cubicBezTo>
                  <a:pt x="222" y="0"/>
                  <a:pt x="1" y="190"/>
                  <a:pt x="1" y="444"/>
                </a:cubicBezTo>
                <a:cubicBezTo>
                  <a:pt x="1" y="697"/>
                  <a:pt x="222" y="919"/>
                  <a:pt x="476" y="919"/>
                </a:cubicBezTo>
                <a:lnTo>
                  <a:pt x="12478" y="919"/>
                </a:lnTo>
                <a:cubicBezTo>
                  <a:pt x="12732" y="919"/>
                  <a:pt x="12922" y="697"/>
                  <a:pt x="12922" y="444"/>
                </a:cubicBezTo>
                <a:cubicBezTo>
                  <a:pt x="12922" y="190"/>
                  <a:pt x="12700" y="0"/>
                  <a:pt x="12478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33"/>
          <p:cNvSpPr/>
          <p:nvPr/>
        </p:nvSpPr>
        <p:spPr>
          <a:xfrm>
            <a:off x="1318924" y="1009585"/>
            <a:ext cx="661841" cy="27476"/>
          </a:xfrm>
          <a:custGeom>
            <a:avLst/>
            <a:gdLst/>
            <a:ahLst/>
            <a:cxnLst/>
            <a:rect l="l" t="t" r="r" b="b"/>
            <a:pathLst>
              <a:path w="22137" h="919" extrusionOk="0">
                <a:moveTo>
                  <a:pt x="475" y="0"/>
                </a:moveTo>
                <a:cubicBezTo>
                  <a:pt x="222" y="0"/>
                  <a:pt x="0" y="222"/>
                  <a:pt x="0" y="475"/>
                </a:cubicBezTo>
                <a:cubicBezTo>
                  <a:pt x="0" y="728"/>
                  <a:pt x="222" y="918"/>
                  <a:pt x="475" y="918"/>
                </a:cubicBezTo>
                <a:lnTo>
                  <a:pt x="21693" y="918"/>
                </a:lnTo>
                <a:cubicBezTo>
                  <a:pt x="21947" y="918"/>
                  <a:pt x="22137" y="728"/>
                  <a:pt x="22137" y="475"/>
                </a:cubicBezTo>
                <a:cubicBezTo>
                  <a:pt x="22137" y="190"/>
                  <a:pt x="21947" y="0"/>
                  <a:pt x="21693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33"/>
          <p:cNvSpPr/>
          <p:nvPr/>
        </p:nvSpPr>
        <p:spPr>
          <a:xfrm>
            <a:off x="5405955" y="4148317"/>
            <a:ext cx="605992" cy="550832"/>
          </a:xfrm>
          <a:custGeom>
            <a:avLst/>
            <a:gdLst/>
            <a:ahLst/>
            <a:cxnLst/>
            <a:rect l="l" t="t" r="r" b="b"/>
            <a:pathLst>
              <a:path w="20269" h="18424" extrusionOk="0">
                <a:moveTo>
                  <a:pt x="10124" y="0"/>
                </a:moveTo>
                <a:cubicBezTo>
                  <a:pt x="5941" y="0"/>
                  <a:pt x="2175" y="2861"/>
                  <a:pt x="1172" y="7090"/>
                </a:cubicBezTo>
                <a:cubicBezTo>
                  <a:pt x="0" y="12062"/>
                  <a:pt x="3072" y="17003"/>
                  <a:pt x="8013" y="18174"/>
                </a:cubicBezTo>
                <a:cubicBezTo>
                  <a:pt x="8723" y="18343"/>
                  <a:pt x="9435" y="18424"/>
                  <a:pt x="10135" y="18424"/>
                </a:cubicBezTo>
                <a:cubicBezTo>
                  <a:pt x="14305" y="18424"/>
                  <a:pt x="18094" y="15563"/>
                  <a:pt x="19097" y="11334"/>
                </a:cubicBezTo>
                <a:cubicBezTo>
                  <a:pt x="20269" y="6393"/>
                  <a:pt x="17197" y="1421"/>
                  <a:pt x="12256" y="250"/>
                </a:cubicBezTo>
                <a:cubicBezTo>
                  <a:pt x="11541" y="81"/>
                  <a:pt x="10827" y="0"/>
                  <a:pt x="101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9" name="Google Shape;1871;p46">
            <a:extLst>
              <a:ext uri="{FF2B5EF4-FFF2-40B4-BE49-F238E27FC236}">
                <a16:creationId xmlns:a16="http://schemas.microsoft.com/office/drawing/2014/main" id="{D3C70DBE-9817-17CC-2191-6D73A0ED443D}"/>
              </a:ext>
            </a:extLst>
          </p:cNvPr>
          <p:cNvGrpSpPr/>
          <p:nvPr/>
        </p:nvGrpSpPr>
        <p:grpSpPr>
          <a:xfrm>
            <a:off x="7237649" y="173867"/>
            <a:ext cx="1889435" cy="2216829"/>
            <a:chOff x="2165050" y="829775"/>
            <a:chExt cx="3269025" cy="4242650"/>
          </a:xfrm>
        </p:grpSpPr>
        <p:sp>
          <p:nvSpPr>
            <p:cNvPr id="820" name="Google Shape;1872;p46">
              <a:extLst>
                <a:ext uri="{FF2B5EF4-FFF2-40B4-BE49-F238E27FC236}">
                  <a16:creationId xmlns:a16="http://schemas.microsoft.com/office/drawing/2014/main" id="{3F8D2E19-4A82-4324-CAFB-5D938B8B8A30}"/>
                </a:ext>
              </a:extLst>
            </p:cNvPr>
            <p:cNvSpPr/>
            <p:nvPr/>
          </p:nvSpPr>
          <p:spPr>
            <a:xfrm>
              <a:off x="2788000" y="4860600"/>
              <a:ext cx="2016450" cy="211825"/>
            </a:xfrm>
            <a:custGeom>
              <a:avLst/>
              <a:gdLst/>
              <a:ahLst/>
              <a:cxnLst/>
              <a:rect l="l" t="t" r="r" b="b"/>
              <a:pathLst>
                <a:path w="80658" h="8473" extrusionOk="0">
                  <a:moveTo>
                    <a:pt x="40329" y="0"/>
                  </a:moveTo>
                  <a:cubicBezTo>
                    <a:pt x="18080" y="0"/>
                    <a:pt x="0" y="1901"/>
                    <a:pt x="0" y="4236"/>
                  </a:cubicBezTo>
                  <a:cubicBezTo>
                    <a:pt x="0" y="6571"/>
                    <a:pt x="18080" y="8473"/>
                    <a:pt x="40329" y="8473"/>
                  </a:cubicBezTo>
                  <a:cubicBezTo>
                    <a:pt x="62578" y="8473"/>
                    <a:pt x="80658" y="6571"/>
                    <a:pt x="80658" y="4236"/>
                  </a:cubicBezTo>
                  <a:cubicBezTo>
                    <a:pt x="80658" y="1901"/>
                    <a:pt x="62578" y="0"/>
                    <a:pt x="403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1873;p46">
              <a:extLst>
                <a:ext uri="{FF2B5EF4-FFF2-40B4-BE49-F238E27FC236}">
                  <a16:creationId xmlns:a16="http://schemas.microsoft.com/office/drawing/2014/main" id="{6DAFFF4D-D0E6-BD8E-A0E5-A7E4D329EF4D}"/>
                </a:ext>
              </a:extLst>
            </p:cNvPr>
            <p:cNvSpPr/>
            <p:nvPr/>
          </p:nvSpPr>
          <p:spPr>
            <a:xfrm>
              <a:off x="3923800" y="1026250"/>
              <a:ext cx="576275" cy="519500"/>
            </a:xfrm>
            <a:custGeom>
              <a:avLst/>
              <a:gdLst/>
              <a:ahLst/>
              <a:cxnLst/>
              <a:rect l="l" t="t" r="r" b="b"/>
              <a:pathLst>
                <a:path w="23051" h="20780" extrusionOk="0">
                  <a:moveTo>
                    <a:pt x="12429" y="1"/>
                  </a:moveTo>
                  <a:cubicBezTo>
                    <a:pt x="11957" y="1"/>
                    <a:pt x="11482" y="33"/>
                    <a:pt x="11009" y="98"/>
                  </a:cubicBezTo>
                  <a:cubicBezTo>
                    <a:pt x="9441" y="298"/>
                    <a:pt x="7940" y="865"/>
                    <a:pt x="6639" y="1765"/>
                  </a:cubicBezTo>
                  <a:cubicBezTo>
                    <a:pt x="5305" y="2633"/>
                    <a:pt x="4204" y="3834"/>
                    <a:pt x="3403" y="5201"/>
                  </a:cubicBezTo>
                  <a:cubicBezTo>
                    <a:pt x="1790" y="7967"/>
                    <a:pt x="1542" y="11285"/>
                    <a:pt x="2722" y="14257"/>
                  </a:cubicBezTo>
                  <a:lnTo>
                    <a:pt x="2722" y="14257"/>
                  </a:lnTo>
                  <a:lnTo>
                    <a:pt x="201" y="18644"/>
                  </a:lnTo>
                  <a:lnTo>
                    <a:pt x="1" y="18978"/>
                  </a:lnTo>
                  <a:lnTo>
                    <a:pt x="401" y="18944"/>
                  </a:lnTo>
                  <a:lnTo>
                    <a:pt x="5456" y="18157"/>
                  </a:lnTo>
                  <a:lnTo>
                    <a:pt x="5456" y="18157"/>
                  </a:lnTo>
                  <a:cubicBezTo>
                    <a:pt x="6881" y="19432"/>
                    <a:pt x="8629" y="20283"/>
                    <a:pt x="10508" y="20612"/>
                  </a:cubicBezTo>
                  <a:cubicBezTo>
                    <a:pt x="10975" y="20712"/>
                    <a:pt x="11442" y="20746"/>
                    <a:pt x="11909" y="20779"/>
                  </a:cubicBezTo>
                  <a:cubicBezTo>
                    <a:pt x="12410" y="20779"/>
                    <a:pt x="12877" y="20779"/>
                    <a:pt x="13344" y="20746"/>
                  </a:cubicBezTo>
                  <a:cubicBezTo>
                    <a:pt x="15278" y="20546"/>
                    <a:pt x="17080" y="19845"/>
                    <a:pt x="18614" y="18711"/>
                  </a:cubicBezTo>
                  <a:cubicBezTo>
                    <a:pt x="18981" y="18411"/>
                    <a:pt x="19348" y="18111"/>
                    <a:pt x="19715" y="17777"/>
                  </a:cubicBezTo>
                  <a:cubicBezTo>
                    <a:pt x="20015" y="17443"/>
                    <a:pt x="20349" y="17076"/>
                    <a:pt x="20649" y="16710"/>
                  </a:cubicBezTo>
                  <a:cubicBezTo>
                    <a:pt x="21783" y="15175"/>
                    <a:pt x="22517" y="13374"/>
                    <a:pt x="22717" y="11472"/>
                  </a:cubicBezTo>
                  <a:cubicBezTo>
                    <a:pt x="23051" y="8337"/>
                    <a:pt x="21916" y="5168"/>
                    <a:pt x="19648" y="2966"/>
                  </a:cubicBezTo>
                  <a:cubicBezTo>
                    <a:pt x="17719" y="1037"/>
                    <a:pt x="15114" y="1"/>
                    <a:pt x="12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1874;p46">
              <a:extLst>
                <a:ext uri="{FF2B5EF4-FFF2-40B4-BE49-F238E27FC236}">
                  <a16:creationId xmlns:a16="http://schemas.microsoft.com/office/drawing/2014/main" id="{DF431AAE-2080-6AD7-4C1D-9BE4EF26B766}"/>
                </a:ext>
              </a:extLst>
            </p:cNvPr>
            <p:cNvSpPr/>
            <p:nvPr/>
          </p:nvSpPr>
          <p:spPr>
            <a:xfrm>
              <a:off x="4103100" y="1129875"/>
              <a:ext cx="191825" cy="415875"/>
            </a:xfrm>
            <a:custGeom>
              <a:avLst/>
              <a:gdLst/>
              <a:ahLst/>
              <a:cxnLst/>
              <a:rect l="l" t="t" r="r" b="b"/>
              <a:pathLst>
                <a:path w="7673" h="16635" extrusionOk="0">
                  <a:moveTo>
                    <a:pt x="6510" y="0"/>
                  </a:moveTo>
                  <a:cubicBezTo>
                    <a:pt x="5959" y="0"/>
                    <a:pt x="5404" y="16"/>
                    <a:pt x="4837" y="56"/>
                  </a:cubicBezTo>
                  <a:cubicBezTo>
                    <a:pt x="3436" y="222"/>
                    <a:pt x="2336" y="1390"/>
                    <a:pt x="2302" y="2824"/>
                  </a:cubicBezTo>
                  <a:cubicBezTo>
                    <a:pt x="2235" y="3491"/>
                    <a:pt x="2235" y="4192"/>
                    <a:pt x="2235" y="4892"/>
                  </a:cubicBezTo>
                  <a:cubicBezTo>
                    <a:pt x="2235" y="5026"/>
                    <a:pt x="2235" y="5193"/>
                    <a:pt x="2235" y="5393"/>
                  </a:cubicBezTo>
                  <a:lnTo>
                    <a:pt x="1" y="5393"/>
                  </a:lnTo>
                  <a:lnTo>
                    <a:pt x="1" y="7995"/>
                  </a:lnTo>
                  <a:lnTo>
                    <a:pt x="2269" y="7995"/>
                  </a:lnTo>
                  <a:lnTo>
                    <a:pt x="2269" y="16234"/>
                  </a:lnTo>
                  <a:cubicBezTo>
                    <a:pt x="3169" y="16467"/>
                    <a:pt x="4103" y="16634"/>
                    <a:pt x="5037" y="16634"/>
                  </a:cubicBezTo>
                  <a:lnTo>
                    <a:pt x="5037" y="7961"/>
                  </a:lnTo>
                  <a:lnTo>
                    <a:pt x="6972" y="7961"/>
                  </a:lnTo>
                  <a:cubicBezTo>
                    <a:pt x="7072" y="7961"/>
                    <a:pt x="7272" y="7861"/>
                    <a:pt x="7272" y="7794"/>
                  </a:cubicBezTo>
                  <a:cubicBezTo>
                    <a:pt x="7406" y="6994"/>
                    <a:pt x="7506" y="6193"/>
                    <a:pt x="7606" y="5359"/>
                  </a:cubicBezTo>
                  <a:lnTo>
                    <a:pt x="5004" y="5359"/>
                  </a:lnTo>
                  <a:cubicBezTo>
                    <a:pt x="5004" y="4626"/>
                    <a:pt x="4971" y="3958"/>
                    <a:pt x="5004" y="3291"/>
                  </a:cubicBezTo>
                  <a:cubicBezTo>
                    <a:pt x="5004" y="2891"/>
                    <a:pt x="5338" y="2524"/>
                    <a:pt x="5738" y="2491"/>
                  </a:cubicBezTo>
                  <a:cubicBezTo>
                    <a:pt x="5958" y="2442"/>
                    <a:pt x="6178" y="2411"/>
                    <a:pt x="6410" y="2411"/>
                  </a:cubicBezTo>
                  <a:cubicBezTo>
                    <a:pt x="6496" y="2411"/>
                    <a:pt x="6583" y="2415"/>
                    <a:pt x="6672" y="2424"/>
                  </a:cubicBezTo>
                  <a:lnTo>
                    <a:pt x="7673" y="2424"/>
                  </a:lnTo>
                  <a:lnTo>
                    <a:pt x="7673" y="22"/>
                  </a:lnTo>
                  <a:cubicBezTo>
                    <a:pt x="7286" y="8"/>
                    <a:pt x="6899" y="0"/>
                    <a:pt x="65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1875;p46">
              <a:extLst>
                <a:ext uri="{FF2B5EF4-FFF2-40B4-BE49-F238E27FC236}">
                  <a16:creationId xmlns:a16="http://schemas.microsoft.com/office/drawing/2014/main" id="{629D8A94-21E1-8888-20F9-025441E8EED6}"/>
                </a:ext>
              </a:extLst>
            </p:cNvPr>
            <p:cNvSpPr/>
            <p:nvPr/>
          </p:nvSpPr>
          <p:spPr>
            <a:xfrm>
              <a:off x="4023875" y="1596150"/>
              <a:ext cx="472875" cy="414100"/>
            </a:xfrm>
            <a:custGeom>
              <a:avLst/>
              <a:gdLst/>
              <a:ahLst/>
              <a:cxnLst/>
              <a:rect l="l" t="t" r="r" b="b"/>
              <a:pathLst>
                <a:path w="18915" h="16564" extrusionOk="0">
                  <a:moveTo>
                    <a:pt x="10470" y="0"/>
                  </a:moveTo>
                  <a:cubicBezTo>
                    <a:pt x="8125" y="0"/>
                    <a:pt x="5879" y="994"/>
                    <a:pt x="4300" y="2749"/>
                  </a:cubicBezTo>
                  <a:lnTo>
                    <a:pt x="4300" y="2749"/>
                  </a:lnTo>
                  <a:lnTo>
                    <a:pt x="301" y="2520"/>
                  </a:lnTo>
                  <a:lnTo>
                    <a:pt x="1" y="2520"/>
                  </a:lnTo>
                  <a:lnTo>
                    <a:pt x="167" y="2787"/>
                  </a:lnTo>
                  <a:lnTo>
                    <a:pt x="2549" y="6127"/>
                  </a:lnTo>
                  <a:lnTo>
                    <a:pt x="2549" y="6127"/>
                  </a:lnTo>
                  <a:cubicBezTo>
                    <a:pt x="2136" y="7606"/>
                    <a:pt x="2142" y="9148"/>
                    <a:pt x="2569" y="10592"/>
                  </a:cubicBezTo>
                  <a:cubicBezTo>
                    <a:pt x="2703" y="10959"/>
                    <a:pt x="2836" y="11326"/>
                    <a:pt x="3003" y="11660"/>
                  </a:cubicBezTo>
                  <a:cubicBezTo>
                    <a:pt x="3136" y="12026"/>
                    <a:pt x="3303" y="12360"/>
                    <a:pt x="3536" y="12660"/>
                  </a:cubicBezTo>
                  <a:cubicBezTo>
                    <a:pt x="3937" y="13327"/>
                    <a:pt x="4404" y="13895"/>
                    <a:pt x="4971" y="14428"/>
                  </a:cubicBezTo>
                  <a:cubicBezTo>
                    <a:pt x="5538" y="14929"/>
                    <a:pt x="6172" y="15362"/>
                    <a:pt x="6839" y="15696"/>
                  </a:cubicBezTo>
                  <a:cubicBezTo>
                    <a:pt x="7206" y="15863"/>
                    <a:pt x="7539" y="15996"/>
                    <a:pt x="7906" y="16129"/>
                  </a:cubicBezTo>
                  <a:cubicBezTo>
                    <a:pt x="8273" y="16263"/>
                    <a:pt x="8607" y="16363"/>
                    <a:pt x="9007" y="16430"/>
                  </a:cubicBezTo>
                  <a:cubicBezTo>
                    <a:pt x="9496" y="16519"/>
                    <a:pt x="9997" y="16563"/>
                    <a:pt x="10498" y="16563"/>
                  </a:cubicBezTo>
                  <a:cubicBezTo>
                    <a:pt x="11501" y="16563"/>
                    <a:pt x="12510" y="16385"/>
                    <a:pt x="13444" y="16029"/>
                  </a:cubicBezTo>
                  <a:cubicBezTo>
                    <a:pt x="15845" y="15162"/>
                    <a:pt x="17680" y="13227"/>
                    <a:pt x="18447" y="10826"/>
                  </a:cubicBezTo>
                  <a:cubicBezTo>
                    <a:pt x="18814" y="9625"/>
                    <a:pt x="18914" y="8357"/>
                    <a:pt x="18747" y="7123"/>
                  </a:cubicBezTo>
                  <a:cubicBezTo>
                    <a:pt x="18380" y="4588"/>
                    <a:pt x="16879" y="2353"/>
                    <a:pt x="14678" y="1085"/>
                  </a:cubicBezTo>
                  <a:cubicBezTo>
                    <a:pt x="13544" y="452"/>
                    <a:pt x="12309" y="85"/>
                    <a:pt x="11008" y="18"/>
                  </a:cubicBezTo>
                  <a:cubicBezTo>
                    <a:pt x="10829" y="6"/>
                    <a:pt x="10649" y="0"/>
                    <a:pt x="104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1876;p46">
              <a:extLst>
                <a:ext uri="{FF2B5EF4-FFF2-40B4-BE49-F238E27FC236}">
                  <a16:creationId xmlns:a16="http://schemas.microsoft.com/office/drawing/2014/main" id="{4A53B866-0E2F-6B8A-4A1D-9A5FC9D8133A}"/>
                </a:ext>
              </a:extLst>
            </p:cNvPr>
            <p:cNvSpPr/>
            <p:nvPr/>
          </p:nvSpPr>
          <p:spPr>
            <a:xfrm>
              <a:off x="4168975" y="1718950"/>
              <a:ext cx="243550" cy="200125"/>
            </a:xfrm>
            <a:custGeom>
              <a:avLst/>
              <a:gdLst/>
              <a:ahLst/>
              <a:cxnLst/>
              <a:rect l="l" t="t" r="r" b="b"/>
              <a:pathLst>
                <a:path w="9742" h="8005" extrusionOk="0">
                  <a:moveTo>
                    <a:pt x="6772" y="1"/>
                  </a:moveTo>
                  <a:cubicBezTo>
                    <a:pt x="6455" y="1"/>
                    <a:pt x="6136" y="81"/>
                    <a:pt x="5838" y="243"/>
                  </a:cubicBezTo>
                  <a:cubicBezTo>
                    <a:pt x="5104" y="576"/>
                    <a:pt x="4637" y="1344"/>
                    <a:pt x="4737" y="2144"/>
                  </a:cubicBezTo>
                  <a:cubicBezTo>
                    <a:pt x="4737" y="2244"/>
                    <a:pt x="4737" y="2344"/>
                    <a:pt x="4737" y="2478"/>
                  </a:cubicBezTo>
                  <a:cubicBezTo>
                    <a:pt x="3136" y="2411"/>
                    <a:pt x="1635" y="1644"/>
                    <a:pt x="568" y="410"/>
                  </a:cubicBezTo>
                  <a:lnTo>
                    <a:pt x="568" y="410"/>
                  </a:lnTo>
                  <a:cubicBezTo>
                    <a:pt x="67" y="1177"/>
                    <a:pt x="268" y="2011"/>
                    <a:pt x="1102" y="3078"/>
                  </a:cubicBezTo>
                  <a:lnTo>
                    <a:pt x="301" y="2878"/>
                  </a:lnTo>
                  <a:lnTo>
                    <a:pt x="301" y="2878"/>
                  </a:lnTo>
                  <a:cubicBezTo>
                    <a:pt x="301" y="3812"/>
                    <a:pt x="935" y="4613"/>
                    <a:pt x="1835" y="4880"/>
                  </a:cubicBezTo>
                  <a:lnTo>
                    <a:pt x="1035" y="4913"/>
                  </a:lnTo>
                  <a:cubicBezTo>
                    <a:pt x="1202" y="5580"/>
                    <a:pt x="1669" y="5947"/>
                    <a:pt x="2869" y="6281"/>
                  </a:cubicBezTo>
                  <a:cubicBezTo>
                    <a:pt x="2077" y="6883"/>
                    <a:pt x="1134" y="7184"/>
                    <a:pt x="156" y="7184"/>
                  </a:cubicBezTo>
                  <a:cubicBezTo>
                    <a:pt x="104" y="7184"/>
                    <a:pt x="52" y="7183"/>
                    <a:pt x="1" y="7181"/>
                  </a:cubicBezTo>
                  <a:lnTo>
                    <a:pt x="1" y="7181"/>
                  </a:lnTo>
                  <a:cubicBezTo>
                    <a:pt x="101" y="7215"/>
                    <a:pt x="134" y="7248"/>
                    <a:pt x="201" y="7281"/>
                  </a:cubicBezTo>
                  <a:cubicBezTo>
                    <a:pt x="1080" y="7763"/>
                    <a:pt x="2055" y="8004"/>
                    <a:pt x="3066" y="8004"/>
                  </a:cubicBezTo>
                  <a:cubicBezTo>
                    <a:pt x="3244" y="8004"/>
                    <a:pt x="3423" y="7997"/>
                    <a:pt x="3603" y="7982"/>
                  </a:cubicBezTo>
                  <a:cubicBezTo>
                    <a:pt x="6539" y="7715"/>
                    <a:pt x="8807" y="5213"/>
                    <a:pt x="8774" y="2244"/>
                  </a:cubicBezTo>
                  <a:cubicBezTo>
                    <a:pt x="8774" y="2078"/>
                    <a:pt x="8874" y="1911"/>
                    <a:pt x="9007" y="1811"/>
                  </a:cubicBezTo>
                  <a:cubicBezTo>
                    <a:pt x="9274" y="1577"/>
                    <a:pt x="9508" y="1310"/>
                    <a:pt x="9741" y="1077"/>
                  </a:cubicBezTo>
                  <a:lnTo>
                    <a:pt x="9708" y="1043"/>
                  </a:lnTo>
                  <a:lnTo>
                    <a:pt x="8740" y="1277"/>
                  </a:lnTo>
                  <a:cubicBezTo>
                    <a:pt x="8740" y="1244"/>
                    <a:pt x="8740" y="1244"/>
                    <a:pt x="8707" y="1210"/>
                  </a:cubicBezTo>
                  <a:cubicBezTo>
                    <a:pt x="9074" y="977"/>
                    <a:pt x="9341" y="643"/>
                    <a:pt x="9508" y="243"/>
                  </a:cubicBezTo>
                  <a:lnTo>
                    <a:pt x="9508" y="243"/>
                  </a:lnTo>
                  <a:lnTo>
                    <a:pt x="8507" y="576"/>
                  </a:lnTo>
                  <a:cubicBezTo>
                    <a:pt x="8448" y="600"/>
                    <a:pt x="8389" y="611"/>
                    <a:pt x="8333" y="611"/>
                  </a:cubicBezTo>
                  <a:cubicBezTo>
                    <a:pt x="8230" y="611"/>
                    <a:pt x="8138" y="574"/>
                    <a:pt x="8073" y="510"/>
                  </a:cubicBezTo>
                  <a:cubicBezTo>
                    <a:pt x="7696" y="173"/>
                    <a:pt x="7237" y="1"/>
                    <a:pt x="67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1877;p46">
              <a:extLst>
                <a:ext uri="{FF2B5EF4-FFF2-40B4-BE49-F238E27FC236}">
                  <a16:creationId xmlns:a16="http://schemas.microsoft.com/office/drawing/2014/main" id="{F9D17924-5A07-48AC-C957-F0C9831B36B8}"/>
                </a:ext>
              </a:extLst>
            </p:cNvPr>
            <p:cNvSpPr/>
            <p:nvPr/>
          </p:nvSpPr>
          <p:spPr>
            <a:xfrm>
              <a:off x="3471825" y="1572400"/>
              <a:ext cx="250200" cy="250200"/>
            </a:xfrm>
            <a:custGeom>
              <a:avLst/>
              <a:gdLst/>
              <a:ahLst/>
              <a:cxnLst/>
              <a:rect l="l" t="t" r="r" b="b"/>
              <a:pathLst>
                <a:path w="10008" h="10008" extrusionOk="0">
                  <a:moveTo>
                    <a:pt x="5004" y="1"/>
                  </a:moveTo>
                  <a:cubicBezTo>
                    <a:pt x="2235" y="1"/>
                    <a:pt x="0" y="2235"/>
                    <a:pt x="0" y="5004"/>
                  </a:cubicBezTo>
                  <a:cubicBezTo>
                    <a:pt x="0" y="7773"/>
                    <a:pt x="2235" y="10008"/>
                    <a:pt x="5004" y="10008"/>
                  </a:cubicBezTo>
                  <a:cubicBezTo>
                    <a:pt x="7772" y="10008"/>
                    <a:pt x="10007" y="7773"/>
                    <a:pt x="10007" y="5004"/>
                  </a:cubicBezTo>
                  <a:cubicBezTo>
                    <a:pt x="10007" y="2235"/>
                    <a:pt x="7772" y="1"/>
                    <a:pt x="50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1878;p46">
              <a:extLst>
                <a:ext uri="{FF2B5EF4-FFF2-40B4-BE49-F238E27FC236}">
                  <a16:creationId xmlns:a16="http://schemas.microsoft.com/office/drawing/2014/main" id="{8D132F80-5D43-C7EA-0B48-8D9D49F9592C}"/>
                </a:ext>
              </a:extLst>
            </p:cNvPr>
            <p:cNvSpPr/>
            <p:nvPr/>
          </p:nvSpPr>
          <p:spPr>
            <a:xfrm>
              <a:off x="3509350" y="1631100"/>
              <a:ext cx="174300" cy="148975"/>
            </a:xfrm>
            <a:custGeom>
              <a:avLst/>
              <a:gdLst/>
              <a:ahLst/>
              <a:cxnLst/>
              <a:rect l="l" t="t" r="r" b="b"/>
              <a:pathLst>
                <a:path w="6972" h="5959" extrusionOk="0">
                  <a:moveTo>
                    <a:pt x="1883" y="1"/>
                  </a:moveTo>
                  <a:cubicBezTo>
                    <a:pt x="1774" y="1"/>
                    <a:pt x="1658" y="18"/>
                    <a:pt x="1535" y="54"/>
                  </a:cubicBezTo>
                  <a:cubicBezTo>
                    <a:pt x="434" y="388"/>
                    <a:pt x="0" y="1889"/>
                    <a:pt x="701" y="3290"/>
                  </a:cubicBezTo>
                  <a:cubicBezTo>
                    <a:pt x="1535" y="4958"/>
                    <a:pt x="3503" y="5958"/>
                    <a:pt x="3503" y="5958"/>
                  </a:cubicBezTo>
                  <a:cubicBezTo>
                    <a:pt x="3503" y="5958"/>
                    <a:pt x="5437" y="4958"/>
                    <a:pt x="6271" y="3290"/>
                  </a:cubicBezTo>
                  <a:cubicBezTo>
                    <a:pt x="6972" y="1889"/>
                    <a:pt x="6538" y="388"/>
                    <a:pt x="5437" y="54"/>
                  </a:cubicBezTo>
                  <a:cubicBezTo>
                    <a:pt x="5317" y="18"/>
                    <a:pt x="5203" y="1"/>
                    <a:pt x="5096" y="1"/>
                  </a:cubicBezTo>
                  <a:cubicBezTo>
                    <a:pt x="3843" y="1"/>
                    <a:pt x="3503" y="2323"/>
                    <a:pt x="3503" y="2323"/>
                  </a:cubicBezTo>
                  <a:cubicBezTo>
                    <a:pt x="3503" y="2323"/>
                    <a:pt x="3163" y="1"/>
                    <a:pt x="18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1879;p46">
              <a:extLst>
                <a:ext uri="{FF2B5EF4-FFF2-40B4-BE49-F238E27FC236}">
                  <a16:creationId xmlns:a16="http://schemas.microsoft.com/office/drawing/2014/main" id="{3A0AFCB5-586E-E834-F5E1-0CDDD6F9CA65}"/>
                </a:ext>
              </a:extLst>
            </p:cNvPr>
            <p:cNvSpPr/>
            <p:nvPr/>
          </p:nvSpPr>
          <p:spPr>
            <a:xfrm>
              <a:off x="4417500" y="856950"/>
              <a:ext cx="266875" cy="247800"/>
            </a:xfrm>
            <a:custGeom>
              <a:avLst/>
              <a:gdLst/>
              <a:ahLst/>
              <a:cxnLst/>
              <a:rect l="l" t="t" r="r" b="b"/>
              <a:pathLst>
                <a:path w="10675" h="9912" extrusionOk="0">
                  <a:moveTo>
                    <a:pt x="5342" y="0"/>
                  </a:moveTo>
                  <a:cubicBezTo>
                    <a:pt x="2977" y="0"/>
                    <a:pt x="857" y="1703"/>
                    <a:pt x="467" y="4134"/>
                  </a:cubicBezTo>
                  <a:cubicBezTo>
                    <a:pt x="0" y="6836"/>
                    <a:pt x="1835" y="9405"/>
                    <a:pt x="4537" y="9838"/>
                  </a:cubicBezTo>
                  <a:cubicBezTo>
                    <a:pt x="4820" y="9887"/>
                    <a:pt x="5102" y="9911"/>
                    <a:pt x="5379" y="9911"/>
                  </a:cubicBezTo>
                  <a:cubicBezTo>
                    <a:pt x="7748" y="9911"/>
                    <a:pt x="9823" y="8187"/>
                    <a:pt x="10241" y="5769"/>
                  </a:cubicBezTo>
                  <a:cubicBezTo>
                    <a:pt x="10674" y="3067"/>
                    <a:pt x="8840" y="532"/>
                    <a:pt x="6138" y="65"/>
                  </a:cubicBezTo>
                  <a:cubicBezTo>
                    <a:pt x="5871" y="21"/>
                    <a:pt x="5605" y="0"/>
                    <a:pt x="534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1880;p46">
              <a:extLst>
                <a:ext uri="{FF2B5EF4-FFF2-40B4-BE49-F238E27FC236}">
                  <a16:creationId xmlns:a16="http://schemas.microsoft.com/office/drawing/2014/main" id="{1DED89CC-0202-E5E8-7A8A-F73AA66B5D14}"/>
                </a:ext>
              </a:extLst>
            </p:cNvPr>
            <p:cNvSpPr/>
            <p:nvPr/>
          </p:nvSpPr>
          <p:spPr>
            <a:xfrm>
              <a:off x="4518400" y="886075"/>
              <a:ext cx="122600" cy="151800"/>
            </a:xfrm>
            <a:custGeom>
              <a:avLst/>
              <a:gdLst/>
              <a:ahLst/>
              <a:cxnLst/>
              <a:rect l="l" t="t" r="r" b="b"/>
              <a:pathLst>
                <a:path w="4904" h="6072" extrusionOk="0">
                  <a:moveTo>
                    <a:pt x="567" y="6005"/>
                  </a:moveTo>
                  <a:cubicBezTo>
                    <a:pt x="401" y="5905"/>
                    <a:pt x="267" y="5771"/>
                    <a:pt x="100" y="5771"/>
                  </a:cubicBezTo>
                  <a:cubicBezTo>
                    <a:pt x="0" y="5771"/>
                    <a:pt x="34" y="5738"/>
                    <a:pt x="34" y="5705"/>
                  </a:cubicBezTo>
                  <a:lnTo>
                    <a:pt x="34" y="3470"/>
                  </a:lnTo>
                  <a:cubicBezTo>
                    <a:pt x="34" y="3403"/>
                    <a:pt x="34" y="3370"/>
                    <a:pt x="100" y="3336"/>
                  </a:cubicBezTo>
                  <a:cubicBezTo>
                    <a:pt x="668" y="3036"/>
                    <a:pt x="901" y="2502"/>
                    <a:pt x="1235" y="2002"/>
                  </a:cubicBezTo>
                  <a:cubicBezTo>
                    <a:pt x="1602" y="1502"/>
                    <a:pt x="1735" y="901"/>
                    <a:pt x="1668" y="334"/>
                  </a:cubicBezTo>
                  <a:cubicBezTo>
                    <a:pt x="1635" y="167"/>
                    <a:pt x="1702" y="101"/>
                    <a:pt x="1868" y="67"/>
                  </a:cubicBezTo>
                  <a:cubicBezTo>
                    <a:pt x="2002" y="1"/>
                    <a:pt x="2169" y="67"/>
                    <a:pt x="2269" y="167"/>
                  </a:cubicBezTo>
                  <a:cubicBezTo>
                    <a:pt x="2435" y="468"/>
                    <a:pt x="2536" y="801"/>
                    <a:pt x="2602" y="1168"/>
                  </a:cubicBezTo>
                  <a:cubicBezTo>
                    <a:pt x="2602" y="1435"/>
                    <a:pt x="2569" y="1702"/>
                    <a:pt x="2502" y="2002"/>
                  </a:cubicBezTo>
                  <a:cubicBezTo>
                    <a:pt x="2469" y="2202"/>
                    <a:pt x="2435" y="2402"/>
                    <a:pt x="2402" y="2602"/>
                  </a:cubicBezTo>
                  <a:cubicBezTo>
                    <a:pt x="2435" y="2636"/>
                    <a:pt x="2502" y="2602"/>
                    <a:pt x="2536" y="2602"/>
                  </a:cubicBezTo>
                  <a:lnTo>
                    <a:pt x="4437" y="2602"/>
                  </a:lnTo>
                  <a:cubicBezTo>
                    <a:pt x="4704" y="2602"/>
                    <a:pt x="4837" y="2669"/>
                    <a:pt x="4837" y="2869"/>
                  </a:cubicBezTo>
                  <a:cubicBezTo>
                    <a:pt x="4904" y="3069"/>
                    <a:pt x="4770" y="3303"/>
                    <a:pt x="4570" y="3403"/>
                  </a:cubicBezTo>
                  <a:cubicBezTo>
                    <a:pt x="4537" y="3436"/>
                    <a:pt x="4437" y="3403"/>
                    <a:pt x="4437" y="3470"/>
                  </a:cubicBezTo>
                  <a:cubicBezTo>
                    <a:pt x="4437" y="3536"/>
                    <a:pt x="4537" y="3536"/>
                    <a:pt x="4570" y="3570"/>
                  </a:cubicBezTo>
                  <a:cubicBezTo>
                    <a:pt x="4804" y="3737"/>
                    <a:pt x="4770" y="4037"/>
                    <a:pt x="4504" y="4237"/>
                  </a:cubicBezTo>
                  <a:cubicBezTo>
                    <a:pt x="4437" y="4270"/>
                    <a:pt x="4303" y="4270"/>
                    <a:pt x="4303" y="4370"/>
                  </a:cubicBezTo>
                  <a:cubicBezTo>
                    <a:pt x="4303" y="4437"/>
                    <a:pt x="4437" y="4437"/>
                    <a:pt x="4470" y="4470"/>
                  </a:cubicBezTo>
                  <a:cubicBezTo>
                    <a:pt x="4637" y="4704"/>
                    <a:pt x="4570" y="5037"/>
                    <a:pt x="4303" y="5138"/>
                  </a:cubicBezTo>
                  <a:cubicBezTo>
                    <a:pt x="4270" y="5138"/>
                    <a:pt x="4203" y="5138"/>
                    <a:pt x="4170" y="5171"/>
                  </a:cubicBezTo>
                  <a:cubicBezTo>
                    <a:pt x="4170" y="5238"/>
                    <a:pt x="4137" y="5204"/>
                    <a:pt x="4170" y="5271"/>
                  </a:cubicBezTo>
                  <a:cubicBezTo>
                    <a:pt x="4470" y="5404"/>
                    <a:pt x="4470" y="5805"/>
                    <a:pt x="4170" y="5938"/>
                  </a:cubicBezTo>
                  <a:lnTo>
                    <a:pt x="4103" y="6005"/>
                  </a:lnTo>
                  <a:cubicBezTo>
                    <a:pt x="4003" y="6038"/>
                    <a:pt x="3870" y="6072"/>
                    <a:pt x="3770" y="6072"/>
                  </a:cubicBezTo>
                  <a:lnTo>
                    <a:pt x="834" y="6072"/>
                  </a:lnTo>
                  <a:cubicBezTo>
                    <a:pt x="734" y="6072"/>
                    <a:pt x="634" y="6038"/>
                    <a:pt x="567" y="600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1881;p46">
              <a:extLst>
                <a:ext uri="{FF2B5EF4-FFF2-40B4-BE49-F238E27FC236}">
                  <a16:creationId xmlns:a16="http://schemas.microsoft.com/office/drawing/2014/main" id="{1971973F-4FE7-3AF4-5E8E-97C6DA9FA143}"/>
                </a:ext>
              </a:extLst>
            </p:cNvPr>
            <p:cNvSpPr/>
            <p:nvPr/>
          </p:nvSpPr>
          <p:spPr>
            <a:xfrm>
              <a:off x="4462525" y="964475"/>
              <a:ext cx="49225" cy="78400"/>
            </a:xfrm>
            <a:custGeom>
              <a:avLst/>
              <a:gdLst/>
              <a:ahLst/>
              <a:cxnLst/>
              <a:rect l="l" t="t" r="r" b="b"/>
              <a:pathLst>
                <a:path w="1969" h="3136" extrusionOk="0">
                  <a:moveTo>
                    <a:pt x="0" y="1568"/>
                  </a:moveTo>
                  <a:lnTo>
                    <a:pt x="0" y="134"/>
                  </a:lnTo>
                  <a:cubicBezTo>
                    <a:pt x="0" y="33"/>
                    <a:pt x="0" y="0"/>
                    <a:pt x="134" y="0"/>
                  </a:cubicBezTo>
                  <a:lnTo>
                    <a:pt x="1835" y="0"/>
                  </a:lnTo>
                  <a:cubicBezTo>
                    <a:pt x="1969" y="0"/>
                    <a:pt x="1969" y="33"/>
                    <a:pt x="1969" y="134"/>
                  </a:cubicBezTo>
                  <a:lnTo>
                    <a:pt x="1969" y="2969"/>
                  </a:lnTo>
                  <a:cubicBezTo>
                    <a:pt x="1969" y="3102"/>
                    <a:pt x="1935" y="3136"/>
                    <a:pt x="1802" y="3136"/>
                  </a:cubicBezTo>
                  <a:lnTo>
                    <a:pt x="134" y="3136"/>
                  </a:lnTo>
                  <a:cubicBezTo>
                    <a:pt x="0" y="3136"/>
                    <a:pt x="0" y="3102"/>
                    <a:pt x="0" y="2969"/>
                  </a:cubicBezTo>
                  <a:cubicBezTo>
                    <a:pt x="0" y="2502"/>
                    <a:pt x="0" y="2035"/>
                    <a:pt x="0" y="156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1882;p46">
              <a:extLst>
                <a:ext uri="{FF2B5EF4-FFF2-40B4-BE49-F238E27FC236}">
                  <a16:creationId xmlns:a16="http://schemas.microsoft.com/office/drawing/2014/main" id="{97A4DB13-AFFC-2F6F-9627-8DFB41EB4869}"/>
                </a:ext>
              </a:extLst>
            </p:cNvPr>
            <p:cNvSpPr/>
            <p:nvPr/>
          </p:nvSpPr>
          <p:spPr>
            <a:xfrm>
              <a:off x="3516250" y="1885125"/>
              <a:ext cx="146550" cy="125150"/>
            </a:xfrm>
            <a:custGeom>
              <a:avLst/>
              <a:gdLst/>
              <a:ahLst/>
              <a:cxnLst/>
              <a:rect l="l" t="t" r="r" b="b"/>
              <a:pathLst>
                <a:path w="5862" h="5006" extrusionOk="0">
                  <a:moveTo>
                    <a:pt x="3319" y="0"/>
                  </a:moveTo>
                  <a:cubicBezTo>
                    <a:pt x="1111" y="0"/>
                    <a:pt x="1" y="2679"/>
                    <a:pt x="1559" y="4270"/>
                  </a:cubicBezTo>
                  <a:cubicBezTo>
                    <a:pt x="2067" y="4778"/>
                    <a:pt x="2694" y="5006"/>
                    <a:pt x="3310" y="5006"/>
                  </a:cubicBezTo>
                  <a:cubicBezTo>
                    <a:pt x="4597" y="5006"/>
                    <a:pt x="5839" y="4013"/>
                    <a:pt x="5862" y="2502"/>
                  </a:cubicBezTo>
                  <a:cubicBezTo>
                    <a:pt x="5862" y="1135"/>
                    <a:pt x="4728" y="0"/>
                    <a:pt x="3360" y="0"/>
                  </a:cubicBezTo>
                  <a:cubicBezTo>
                    <a:pt x="3346" y="0"/>
                    <a:pt x="3333" y="0"/>
                    <a:pt x="3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1883;p46">
              <a:extLst>
                <a:ext uri="{FF2B5EF4-FFF2-40B4-BE49-F238E27FC236}">
                  <a16:creationId xmlns:a16="http://schemas.microsoft.com/office/drawing/2014/main" id="{4F37A0B5-4E09-3493-95BD-ED440E0C7154}"/>
                </a:ext>
              </a:extLst>
            </p:cNvPr>
            <p:cNvSpPr/>
            <p:nvPr/>
          </p:nvSpPr>
          <p:spPr>
            <a:xfrm>
              <a:off x="3556050" y="1904925"/>
              <a:ext cx="90075" cy="86050"/>
            </a:xfrm>
            <a:custGeom>
              <a:avLst/>
              <a:gdLst/>
              <a:ahLst/>
              <a:cxnLst/>
              <a:rect l="l" t="t" r="r" b="b"/>
              <a:pathLst>
                <a:path w="3603" h="3442" extrusionOk="0">
                  <a:moveTo>
                    <a:pt x="1852" y="1"/>
                  </a:moveTo>
                  <a:cubicBezTo>
                    <a:pt x="1814" y="1"/>
                    <a:pt x="1775" y="3"/>
                    <a:pt x="1735" y="9"/>
                  </a:cubicBezTo>
                  <a:cubicBezTo>
                    <a:pt x="1635" y="9"/>
                    <a:pt x="1501" y="9"/>
                    <a:pt x="1401" y="42"/>
                  </a:cubicBezTo>
                  <a:cubicBezTo>
                    <a:pt x="1168" y="142"/>
                    <a:pt x="934" y="343"/>
                    <a:pt x="868" y="609"/>
                  </a:cubicBezTo>
                  <a:cubicBezTo>
                    <a:pt x="834" y="676"/>
                    <a:pt x="834" y="743"/>
                    <a:pt x="834" y="810"/>
                  </a:cubicBezTo>
                  <a:cubicBezTo>
                    <a:pt x="801" y="876"/>
                    <a:pt x="801" y="976"/>
                    <a:pt x="834" y="1076"/>
                  </a:cubicBezTo>
                  <a:lnTo>
                    <a:pt x="834" y="1410"/>
                  </a:lnTo>
                  <a:cubicBezTo>
                    <a:pt x="834" y="1410"/>
                    <a:pt x="834" y="1443"/>
                    <a:pt x="834" y="1443"/>
                  </a:cubicBezTo>
                  <a:lnTo>
                    <a:pt x="734" y="1443"/>
                  </a:lnTo>
                  <a:cubicBezTo>
                    <a:pt x="715" y="1453"/>
                    <a:pt x="698" y="1457"/>
                    <a:pt x="682" y="1457"/>
                  </a:cubicBezTo>
                  <a:cubicBezTo>
                    <a:pt x="645" y="1457"/>
                    <a:pt x="615" y="1434"/>
                    <a:pt x="567" y="1410"/>
                  </a:cubicBezTo>
                  <a:cubicBezTo>
                    <a:pt x="558" y="1400"/>
                    <a:pt x="545" y="1396"/>
                    <a:pt x="530" y="1396"/>
                  </a:cubicBezTo>
                  <a:cubicBezTo>
                    <a:pt x="495" y="1396"/>
                    <a:pt x="448" y="1420"/>
                    <a:pt x="401" y="1443"/>
                  </a:cubicBezTo>
                  <a:cubicBezTo>
                    <a:pt x="367" y="1477"/>
                    <a:pt x="367" y="1544"/>
                    <a:pt x="401" y="1577"/>
                  </a:cubicBezTo>
                  <a:cubicBezTo>
                    <a:pt x="401" y="1577"/>
                    <a:pt x="434" y="1577"/>
                    <a:pt x="434" y="1610"/>
                  </a:cubicBezTo>
                  <a:cubicBezTo>
                    <a:pt x="501" y="1644"/>
                    <a:pt x="534" y="1644"/>
                    <a:pt x="601" y="1677"/>
                  </a:cubicBezTo>
                  <a:cubicBezTo>
                    <a:pt x="667" y="1677"/>
                    <a:pt x="701" y="1710"/>
                    <a:pt x="734" y="1744"/>
                  </a:cubicBezTo>
                  <a:cubicBezTo>
                    <a:pt x="801" y="1777"/>
                    <a:pt x="834" y="1844"/>
                    <a:pt x="834" y="1910"/>
                  </a:cubicBezTo>
                  <a:cubicBezTo>
                    <a:pt x="801" y="1944"/>
                    <a:pt x="801" y="1944"/>
                    <a:pt x="801" y="1977"/>
                  </a:cubicBezTo>
                  <a:cubicBezTo>
                    <a:pt x="767" y="2077"/>
                    <a:pt x="701" y="2177"/>
                    <a:pt x="634" y="2277"/>
                  </a:cubicBezTo>
                  <a:cubicBezTo>
                    <a:pt x="467" y="2478"/>
                    <a:pt x="267" y="2611"/>
                    <a:pt x="34" y="2644"/>
                  </a:cubicBezTo>
                  <a:cubicBezTo>
                    <a:pt x="0" y="2644"/>
                    <a:pt x="0" y="2678"/>
                    <a:pt x="0" y="2711"/>
                  </a:cubicBezTo>
                  <a:cubicBezTo>
                    <a:pt x="0" y="2711"/>
                    <a:pt x="34" y="2744"/>
                    <a:pt x="34" y="2744"/>
                  </a:cubicBezTo>
                  <a:cubicBezTo>
                    <a:pt x="67" y="2778"/>
                    <a:pt x="67" y="2778"/>
                    <a:pt x="100" y="2778"/>
                  </a:cubicBezTo>
                  <a:cubicBezTo>
                    <a:pt x="200" y="2844"/>
                    <a:pt x="334" y="2878"/>
                    <a:pt x="434" y="2878"/>
                  </a:cubicBezTo>
                  <a:cubicBezTo>
                    <a:pt x="467" y="2878"/>
                    <a:pt x="501" y="2911"/>
                    <a:pt x="501" y="2945"/>
                  </a:cubicBezTo>
                  <a:cubicBezTo>
                    <a:pt x="534" y="2978"/>
                    <a:pt x="501" y="3011"/>
                    <a:pt x="534" y="3045"/>
                  </a:cubicBezTo>
                  <a:cubicBezTo>
                    <a:pt x="534" y="3111"/>
                    <a:pt x="567" y="3111"/>
                    <a:pt x="634" y="3111"/>
                  </a:cubicBezTo>
                  <a:cubicBezTo>
                    <a:pt x="701" y="3111"/>
                    <a:pt x="767" y="3096"/>
                    <a:pt x="834" y="3096"/>
                  </a:cubicBezTo>
                  <a:cubicBezTo>
                    <a:pt x="868" y="3096"/>
                    <a:pt x="901" y="3100"/>
                    <a:pt x="934" y="3111"/>
                  </a:cubicBezTo>
                  <a:cubicBezTo>
                    <a:pt x="1001" y="3111"/>
                    <a:pt x="1101" y="3111"/>
                    <a:pt x="1168" y="3178"/>
                  </a:cubicBezTo>
                  <a:cubicBezTo>
                    <a:pt x="1234" y="3211"/>
                    <a:pt x="1301" y="3245"/>
                    <a:pt x="1368" y="3311"/>
                  </a:cubicBezTo>
                  <a:cubicBezTo>
                    <a:pt x="1491" y="3399"/>
                    <a:pt x="1633" y="3441"/>
                    <a:pt x="1774" y="3441"/>
                  </a:cubicBezTo>
                  <a:cubicBezTo>
                    <a:pt x="1900" y="3441"/>
                    <a:pt x="2025" y="3408"/>
                    <a:pt x="2135" y="3345"/>
                  </a:cubicBezTo>
                  <a:cubicBezTo>
                    <a:pt x="2202" y="3311"/>
                    <a:pt x="2269" y="3278"/>
                    <a:pt x="2335" y="3211"/>
                  </a:cubicBezTo>
                  <a:cubicBezTo>
                    <a:pt x="2435" y="3136"/>
                    <a:pt x="2554" y="3099"/>
                    <a:pt x="2664" y="3099"/>
                  </a:cubicBezTo>
                  <a:cubicBezTo>
                    <a:pt x="2700" y="3099"/>
                    <a:pt x="2736" y="3103"/>
                    <a:pt x="2769" y="3111"/>
                  </a:cubicBezTo>
                  <a:lnTo>
                    <a:pt x="2969" y="3111"/>
                  </a:lnTo>
                  <a:cubicBezTo>
                    <a:pt x="2989" y="3121"/>
                    <a:pt x="3000" y="3125"/>
                    <a:pt x="3006" y="3125"/>
                  </a:cubicBezTo>
                  <a:cubicBezTo>
                    <a:pt x="3022" y="3125"/>
                    <a:pt x="3012" y="3102"/>
                    <a:pt x="3036" y="3078"/>
                  </a:cubicBezTo>
                  <a:cubicBezTo>
                    <a:pt x="3102" y="3011"/>
                    <a:pt x="3102" y="2978"/>
                    <a:pt x="3102" y="2911"/>
                  </a:cubicBezTo>
                  <a:cubicBezTo>
                    <a:pt x="3102" y="2911"/>
                    <a:pt x="3102" y="2878"/>
                    <a:pt x="3136" y="2878"/>
                  </a:cubicBezTo>
                  <a:lnTo>
                    <a:pt x="3269" y="2844"/>
                  </a:lnTo>
                  <a:cubicBezTo>
                    <a:pt x="3336" y="2844"/>
                    <a:pt x="3436" y="2811"/>
                    <a:pt x="3503" y="2778"/>
                  </a:cubicBezTo>
                  <a:cubicBezTo>
                    <a:pt x="3536" y="2744"/>
                    <a:pt x="3569" y="2744"/>
                    <a:pt x="3569" y="2711"/>
                  </a:cubicBezTo>
                  <a:cubicBezTo>
                    <a:pt x="3603" y="2678"/>
                    <a:pt x="3569" y="2644"/>
                    <a:pt x="3536" y="2644"/>
                  </a:cubicBezTo>
                  <a:cubicBezTo>
                    <a:pt x="3436" y="2611"/>
                    <a:pt x="3336" y="2578"/>
                    <a:pt x="3236" y="2544"/>
                  </a:cubicBezTo>
                  <a:cubicBezTo>
                    <a:pt x="3102" y="2444"/>
                    <a:pt x="2969" y="2311"/>
                    <a:pt x="2902" y="2177"/>
                  </a:cubicBezTo>
                  <a:cubicBezTo>
                    <a:pt x="2836" y="2111"/>
                    <a:pt x="2802" y="2011"/>
                    <a:pt x="2769" y="1944"/>
                  </a:cubicBezTo>
                  <a:cubicBezTo>
                    <a:pt x="2736" y="1877"/>
                    <a:pt x="2769" y="1777"/>
                    <a:pt x="2836" y="1744"/>
                  </a:cubicBezTo>
                  <a:cubicBezTo>
                    <a:pt x="2836" y="1744"/>
                    <a:pt x="2869" y="1710"/>
                    <a:pt x="2902" y="1710"/>
                  </a:cubicBezTo>
                  <a:cubicBezTo>
                    <a:pt x="2936" y="1677"/>
                    <a:pt x="3002" y="1677"/>
                    <a:pt x="3036" y="1677"/>
                  </a:cubicBezTo>
                  <a:cubicBezTo>
                    <a:pt x="3069" y="1644"/>
                    <a:pt x="3136" y="1610"/>
                    <a:pt x="3169" y="1577"/>
                  </a:cubicBezTo>
                  <a:cubicBezTo>
                    <a:pt x="3203" y="1544"/>
                    <a:pt x="3203" y="1477"/>
                    <a:pt x="3169" y="1443"/>
                  </a:cubicBezTo>
                  <a:cubicBezTo>
                    <a:pt x="3146" y="1420"/>
                    <a:pt x="3089" y="1396"/>
                    <a:pt x="3046" y="1396"/>
                  </a:cubicBezTo>
                  <a:cubicBezTo>
                    <a:pt x="3028" y="1396"/>
                    <a:pt x="3012" y="1400"/>
                    <a:pt x="3002" y="1410"/>
                  </a:cubicBezTo>
                  <a:lnTo>
                    <a:pt x="2902" y="1443"/>
                  </a:lnTo>
                  <a:cubicBezTo>
                    <a:pt x="2886" y="1460"/>
                    <a:pt x="2861" y="1468"/>
                    <a:pt x="2836" y="1468"/>
                  </a:cubicBezTo>
                  <a:cubicBezTo>
                    <a:pt x="2811" y="1468"/>
                    <a:pt x="2786" y="1460"/>
                    <a:pt x="2769" y="1443"/>
                  </a:cubicBezTo>
                  <a:cubicBezTo>
                    <a:pt x="2752" y="1443"/>
                    <a:pt x="2744" y="1452"/>
                    <a:pt x="2740" y="1452"/>
                  </a:cubicBezTo>
                  <a:cubicBezTo>
                    <a:pt x="2736" y="1452"/>
                    <a:pt x="2736" y="1443"/>
                    <a:pt x="2736" y="1410"/>
                  </a:cubicBezTo>
                  <a:lnTo>
                    <a:pt x="2736" y="1143"/>
                  </a:lnTo>
                  <a:lnTo>
                    <a:pt x="2736" y="843"/>
                  </a:lnTo>
                  <a:cubicBezTo>
                    <a:pt x="2736" y="776"/>
                    <a:pt x="2702" y="710"/>
                    <a:pt x="2702" y="643"/>
                  </a:cubicBezTo>
                  <a:cubicBezTo>
                    <a:pt x="2635" y="443"/>
                    <a:pt x="2535" y="276"/>
                    <a:pt x="2369" y="176"/>
                  </a:cubicBezTo>
                  <a:cubicBezTo>
                    <a:pt x="2203" y="65"/>
                    <a:pt x="2037" y="1"/>
                    <a:pt x="18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1884;p46">
              <a:extLst>
                <a:ext uri="{FF2B5EF4-FFF2-40B4-BE49-F238E27FC236}">
                  <a16:creationId xmlns:a16="http://schemas.microsoft.com/office/drawing/2014/main" id="{7337E79B-8737-782B-7055-065014A60222}"/>
                </a:ext>
              </a:extLst>
            </p:cNvPr>
            <p:cNvSpPr/>
            <p:nvPr/>
          </p:nvSpPr>
          <p:spPr>
            <a:xfrm>
              <a:off x="4432500" y="1503175"/>
              <a:ext cx="124275" cy="124300"/>
            </a:xfrm>
            <a:custGeom>
              <a:avLst/>
              <a:gdLst/>
              <a:ahLst/>
              <a:cxnLst/>
              <a:rect l="l" t="t" r="r" b="b"/>
              <a:pathLst>
                <a:path w="4971" h="4972" extrusionOk="0">
                  <a:moveTo>
                    <a:pt x="2469" y="1"/>
                  </a:moveTo>
                  <a:cubicBezTo>
                    <a:pt x="1101" y="1"/>
                    <a:pt x="1" y="1102"/>
                    <a:pt x="1" y="2469"/>
                  </a:cubicBezTo>
                  <a:cubicBezTo>
                    <a:pt x="1" y="3837"/>
                    <a:pt x="1101" y="4971"/>
                    <a:pt x="2469" y="4971"/>
                  </a:cubicBezTo>
                  <a:cubicBezTo>
                    <a:pt x="3837" y="4971"/>
                    <a:pt x="4971" y="3837"/>
                    <a:pt x="4971" y="2469"/>
                  </a:cubicBezTo>
                  <a:cubicBezTo>
                    <a:pt x="4971" y="1102"/>
                    <a:pt x="3837" y="1"/>
                    <a:pt x="246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1885;p46">
              <a:extLst>
                <a:ext uri="{FF2B5EF4-FFF2-40B4-BE49-F238E27FC236}">
                  <a16:creationId xmlns:a16="http://schemas.microsoft.com/office/drawing/2014/main" id="{B88DB190-4B64-70D5-536D-49252B4B0382}"/>
                </a:ext>
              </a:extLst>
            </p:cNvPr>
            <p:cNvSpPr/>
            <p:nvPr/>
          </p:nvSpPr>
          <p:spPr>
            <a:xfrm>
              <a:off x="4466700" y="1520700"/>
              <a:ext cx="49225" cy="42000"/>
            </a:xfrm>
            <a:custGeom>
              <a:avLst/>
              <a:gdLst/>
              <a:ahLst/>
              <a:cxnLst/>
              <a:rect l="l" t="t" r="r" b="b"/>
              <a:pathLst>
                <a:path w="1969" h="1680" extrusionOk="0">
                  <a:moveTo>
                    <a:pt x="1134" y="0"/>
                  </a:moveTo>
                  <a:cubicBezTo>
                    <a:pt x="367" y="0"/>
                    <a:pt x="0" y="901"/>
                    <a:pt x="534" y="1435"/>
                  </a:cubicBezTo>
                  <a:cubicBezTo>
                    <a:pt x="704" y="1605"/>
                    <a:pt x="911" y="1680"/>
                    <a:pt x="1114" y="1680"/>
                  </a:cubicBezTo>
                  <a:cubicBezTo>
                    <a:pt x="1550" y="1680"/>
                    <a:pt x="1968" y="1335"/>
                    <a:pt x="1968" y="834"/>
                  </a:cubicBezTo>
                  <a:cubicBezTo>
                    <a:pt x="1968" y="367"/>
                    <a:pt x="1568" y="0"/>
                    <a:pt x="11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1886;p46">
              <a:extLst>
                <a:ext uri="{FF2B5EF4-FFF2-40B4-BE49-F238E27FC236}">
                  <a16:creationId xmlns:a16="http://schemas.microsoft.com/office/drawing/2014/main" id="{FB5FF9B4-1162-6174-F50A-15E95A8627BF}"/>
                </a:ext>
              </a:extLst>
            </p:cNvPr>
            <p:cNvSpPr/>
            <p:nvPr/>
          </p:nvSpPr>
          <p:spPr>
            <a:xfrm>
              <a:off x="4458350" y="1562600"/>
              <a:ext cx="71750" cy="43175"/>
            </a:xfrm>
            <a:custGeom>
              <a:avLst/>
              <a:gdLst/>
              <a:ahLst/>
              <a:cxnLst/>
              <a:rect l="l" t="t" r="r" b="b"/>
              <a:pathLst>
                <a:path w="2870" h="1727" extrusionOk="0">
                  <a:moveTo>
                    <a:pt x="1435" y="1"/>
                  </a:moveTo>
                  <a:cubicBezTo>
                    <a:pt x="718" y="1"/>
                    <a:pt x="1" y="476"/>
                    <a:pt x="1" y="1427"/>
                  </a:cubicBezTo>
                  <a:lnTo>
                    <a:pt x="1" y="1727"/>
                  </a:lnTo>
                  <a:lnTo>
                    <a:pt x="2869" y="1727"/>
                  </a:lnTo>
                  <a:lnTo>
                    <a:pt x="2869" y="1427"/>
                  </a:lnTo>
                  <a:cubicBezTo>
                    <a:pt x="2869" y="476"/>
                    <a:pt x="2152" y="1"/>
                    <a:pt x="1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1887;p46">
              <a:extLst>
                <a:ext uri="{FF2B5EF4-FFF2-40B4-BE49-F238E27FC236}">
                  <a16:creationId xmlns:a16="http://schemas.microsoft.com/office/drawing/2014/main" id="{6D958306-4663-6370-5979-820DB90E521A}"/>
                </a:ext>
              </a:extLst>
            </p:cNvPr>
            <p:cNvSpPr/>
            <p:nvPr/>
          </p:nvSpPr>
          <p:spPr>
            <a:xfrm>
              <a:off x="3355225" y="1145175"/>
              <a:ext cx="428500" cy="384800"/>
            </a:xfrm>
            <a:custGeom>
              <a:avLst/>
              <a:gdLst/>
              <a:ahLst/>
              <a:cxnLst/>
              <a:rect l="l" t="t" r="r" b="b"/>
              <a:pathLst>
                <a:path w="17140" h="15392" extrusionOk="0">
                  <a:moveTo>
                    <a:pt x="8114" y="0"/>
                  </a:moveTo>
                  <a:cubicBezTo>
                    <a:pt x="3652" y="0"/>
                    <a:pt x="0" y="3915"/>
                    <a:pt x="495" y="8517"/>
                  </a:cubicBezTo>
                  <a:cubicBezTo>
                    <a:pt x="943" y="12729"/>
                    <a:pt x="4476" y="15391"/>
                    <a:pt x="8153" y="15391"/>
                  </a:cubicBezTo>
                  <a:cubicBezTo>
                    <a:pt x="9950" y="15391"/>
                    <a:pt x="11781" y="14755"/>
                    <a:pt x="13304" y="13354"/>
                  </a:cubicBezTo>
                  <a:lnTo>
                    <a:pt x="17140" y="13921"/>
                  </a:lnTo>
                  <a:lnTo>
                    <a:pt x="15238" y="10585"/>
                  </a:lnTo>
                  <a:cubicBezTo>
                    <a:pt x="17106" y="5948"/>
                    <a:pt x="14138" y="778"/>
                    <a:pt x="9201" y="77"/>
                  </a:cubicBezTo>
                  <a:cubicBezTo>
                    <a:pt x="8834" y="25"/>
                    <a:pt x="8471" y="0"/>
                    <a:pt x="811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1888;p46">
              <a:extLst>
                <a:ext uri="{FF2B5EF4-FFF2-40B4-BE49-F238E27FC236}">
                  <a16:creationId xmlns:a16="http://schemas.microsoft.com/office/drawing/2014/main" id="{0FE5FC65-1945-A4A9-0FB9-EB28C781663C}"/>
                </a:ext>
              </a:extLst>
            </p:cNvPr>
            <p:cNvSpPr/>
            <p:nvPr/>
          </p:nvSpPr>
          <p:spPr>
            <a:xfrm>
              <a:off x="3346725" y="1144900"/>
              <a:ext cx="443675" cy="386675"/>
            </a:xfrm>
            <a:custGeom>
              <a:avLst/>
              <a:gdLst/>
              <a:ahLst/>
              <a:cxnLst/>
              <a:rect l="l" t="t" r="r" b="b"/>
              <a:pathLst>
                <a:path w="17747" h="15467" extrusionOk="0">
                  <a:moveTo>
                    <a:pt x="8532" y="1"/>
                  </a:moveTo>
                  <a:cubicBezTo>
                    <a:pt x="6573" y="1"/>
                    <a:pt x="4625" y="738"/>
                    <a:pt x="3136" y="2190"/>
                  </a:cubicBezTo>
                  <a:cubicBezTo>
                    <a:pt x="301" y="4925"/>
                    <a:pt x="1" y="9328"/>
                    <a:pt x="2369" y="12431"/>
                  </a:cubicBezTo>
                  <a:cubicBezTo>
                    <a:pt x="2569" y="12697"/>
                    <a:pt x="2803" y="12964"/>
                    <a:pt x="3069" y="13231"/>
                  </a:cubicBezTo>
                  <a:cubicBezTo>
                    <a:pt x="3336" y="13465"/>
                    <a:pt x="3603" y="13698"/>
                    <a:pt x="3870" y="13898"/>
                  </a:cubicBezTo>
                  <a:cubicBezTo>
                    <a:pt x="4437" y="14332"/>
                    <a:pt x="5071" y="14699"/>
                    <a:pt x="5738" y="14932"/>
                  </a:cubicBezTo>
                  <a:cubicBezTo>
                    <a:pt x="6405" y="15199"/>
                    <a:pt x="7106" y="15366"/>
                    <a:pt x="7806" y="15433"/>
                  </a:cubicBezTo>
                  <a:cubicBezTo>
                    <a:pt x="8040" y="15455"/>
                    <a:pt x="8277" y="15466"/>
                    <a:pt x="8515" y="15466"/>
                  </a:cubicBezTo>
                  <a:cubicBezTo>
                    <a:pt x="8992" y="15466"/>
                    <a:pt x="9474" y="15422"/>
                    <a:pt x="9941" y="15333"/>
                  </a:cubicBezTo>
                  <a:cubicBezTo>
                    <a:pt x="11322" y="15070"/>
                    <a:pt x="12638" y="14450"/>
                    <a:pt x="13697" y="13506"/>
                  </a:cubicBezTo>
                  <a:lnTo>
                    <a:pt x="13697" y="13506"/>
                  </a:lnTo>
                  <a:lnTo>
                    <a:pt x="17480" y="14098"/>
                  </a:lnTo>
                  <a:lnTo>
                    <a:pt x="17747" y="14132"/>
                  </a:lnTo>
                  <a:lnTo>
                    <a:pt x="17613" y="13898"/>
                  </a:lnTo>
                  <a:lnTo>
                    <a:pt x="15735" y="10604"/>
                  </a:lnTo>
                  <a:lnTo>
                    <a:pt x="15735" y="10604"/>
                  </a:lnTo>
                  <a:cubicBezTo>
                    <a:pt x="17066" y="7248"/>
                    <a:pt x="15894" y="3379"/>
                    <a:pt x="12876" y="1323"/>
                  </a:cubicBezTo>
                  <a:cubicBezTo>
                    <a:pt x="11556" y="438"/>
                    <a:pt x="10041" y="1"/>
                    <a:pt x="85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1889;p46">
              <a:extLst>
                <a:ext uri="{FF2B5EF4-FFF2-40B4-BE49-F238E27FC236}">
                  <a16:creationId xmlns:a16="http://schemas.microsoft.com/office/drawing/2014/main" id="{F47E8730-1125-743E-66A9-E173763B69EB}"/>
                </a:ext>
              </a:extLst>
            </p:cNvPr>
            <p:cNvSpPr/>
            <p:nvPr/>
          </p:nvSpPr>
          <p:spPr>
            <a:xfrm>
              <a:off x="3446825" y="1227900"/>
              <a:ext cx="223400" cy="220300"/>
            </a:xfrm>
            <a:custGeom>
              <a:avLst/>
              <a:gdLst/>
              <a:ahLst/>
              <a:cxnLst/>
              <a:rect l="l" t="t" r="r" b="b"/>
              <a:pathLst>
                <a:path w="8936" h="8812" extrusionOk="0">
                  <a:moveTo>
                    <a:pt x="7011" y="766"/>
                  </a:moveTo>
                  <a:cubicBezTo>
                    <a:pt x="7631" y="766"/>
                    <a:pt x="8135" y="1308"/>
                    <a:pt x="8072" y="1939"/>
                  </a:cubicBezTo>
                  <a:lnTo>
                    <a:pt x="8072" y="4374"/>
                  </a:lnTo>
                  <a:cubicBezTo>
                    <a:pt x="8072" y="5208"/>
                    <a:pt x="8072" y="6042"/>
                    <a:pt x="8072" y="6842"/>
                  </a:cubicBezTo>
                  <a:cubicBezTo>
                    <a:pt x="8135" y="7473"/>
                    <a:pt x="7631" y="8015"/>
                    <a:pt x="7011" y="8015"/>
                  </a:cubicBezTo>
                  <a:cubicBezTo>
                    <a:pt x="6976" y="8015"/>
                    <a:pt x="6940" y="8013"/>
                    <a:pt x="6904" y="8010"/>
                  </a:cubicBezTo>
                  <a:lnTo>
                    <a:pt x="2034" y="8010"/>
                  </a:lnTo>
                  <a:cubicBezTo>
                    <a:pt x="1998" y="8013"/>
                    <a:pt x="1963" y="8015"/>
                    <a:pt x="1927" y="8015"/>
                  </a:cubicBezTo>
                  <a:cubicBezTo>
                    <a:pt x="1308" y="8015"/>
                    <a:pt x="804" y="7473"/>
                    <a:pt x="867" y="6842"/>
                  </a:cubicBezTo>
                  <a:lnTo>
                    <a:pt x="867" y="1939"/>
                  </a:lnTo>
                  <a:cubicBezTo>
                    <a:pt x="804" y="1308"/>
                    <a:pt x="1308" y="766"/>
                    <a:pt x="1927" y="766"/>
                  </a:cubicBezTo>
                  <a:cubicBezTo>
                    <a:pt x="1963" y="766"/>
                    <a:pt x="1998" y="768"/>
                    <a:pt x="2034" y="771"/>
                  </a:cubicBezTo>
                  <a:lnTo>
                    <a:pt x="6904" y="771"/>
                  </a:lnTo>
                  <a:cubicBezTo>
                    <a:pt x="6940" y="768"/>
                    <a:pt x="6976" y="766"/>
                    <a:pt x="7011" y="766"/>
                  </a:cubicBezTo>
                  <a:close/>
                  <a:moveTo>
                    <a:pt x="1886" y="1"/>
                  </a:moveTo>
                  <a:cubicBezTo>
                    <a:pt x="841" y="1"/>
                    <a:pt x="34" y="876"/>
                    <a:pt x="66" y="1939"/>
                  </a:cubicBezTo>
                  <a:lnTo>
                    <a:pt x="66" y="4374"/>
                  </a:lnTo>
                  <a:lnTo>
                    <a:pt x="66" y="6776"/>
                  </a:lnTo>
                  <a:cubicBezTo>
                    <a:pt x="1" y="7890"/>
                    <a:pt x="869" y="8811"/>
                    <a:pt x="1975" y="8811"/>
                  </a:cubicBezTo>
                  <a:cubicBezTo>
                    <a:pt x="1995" y="8811"/>
                    <a:pt x="2015" y="8811"/>
                    <a:pt x="2034" y="8810"/>
                  </a:cubicBezTo>
                  <a:lnTo>
                    <a:pt x="6904" y="8810"/>
                  </a:lnTo>
                  <a:cubicBezTo>
                    <a:pt x="6924" y="8811"/>
                    <a:pt x="6944" y="8811"/>
                    <a:pt x="6964" y="8811"/>
                  </a:cubicBezTo>
                  <a:cubicBezTo>
                    <a:pt x="8037" y="8811"/>
                    <a:pt x="8905" y="7923"/>
                    <a:pt x="8839" y="6842"/>
                  </a:cubicBezTo>
                  <a:cubicBezTo>
                    <a:pt x="8872" y="5208"/>
                    <a:pt x="8872" y="3607"/>
                    <a:pt x="8839" y="1972"/>
                  </a:cubicBezTo>
                  <a:cubicBezTo>
                    <a:pt x="8936" y="909"/>
                    <a:pt x="8098" y="1"/>
                    <a:pt x="7019" y="1"/>
                  </a:cubicBezTo>
                  <a:cubicBezTo>
                    <a:pt x="6981" y="1"/>
                    <a:pt x="6943" y="2"/>
                    <a:pt x="6904" y="4"/>
                  </a:cubicBezTo>
                  <a:lnTo>
                    <a:pt x="2001" y="4"/>
                  </a:lnTo>
                  <a:cubicBezTo>
                    <a:pt x="1962" y="2"/>
                    <a:pt x="1924" y="1"/>
                    <a:pt x="18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1890;p46">
              <a:extLst>
                <a:ext uri="{FF2B5EF4-FFF2-40B4-BE49-F238E27FC236}">
                  <a16:creationId xmlns:a16="http://schemas.microsoft.com/office/drawing/2014/main" id="{FB29750F-B075-4DC0-8A28-C0C837398790}"/>
                </a:ext>
              </a:extLst>
            </p:cNvPr>
            <p:cNvSpPr/>
            <p:nvPr/>
          </p:nvSpPr>
          <p:spPr>
            <a:xfrm>
              <a:off x="3481825" y="1280525"/>
              <a:ext cx="134275" cy="115050"/>
            </a:xfrm>
            <a:custGeom>
              <a:avLst/>
              <a:gdLst/>
              <a:ahLst/>
              <a:cxnLst/>
              <a:rect l="l" t="t" r="r" b="b"/>
              <a:pathLst>
                <a:path w="5371" h="4602" extrusionOk="0">
                  <a:moveTo>
                    <a:pt x="3069" y="851"/>
                  </a:moveTo>
                  <a:cubicBezTo>
                    <a:pt x="3812" y="851"/>
                    <a:pt x="4554" y="1335"/>
                    <a:pt x="4604" y="2302"/>
                  </a:cubicBezTo>
                  <a:cubicBezTo>
                    <a:pt x="4570" y="3136"/>
                    <a:pt x="3870" y="3803"/>
                    <a:pt x="3036" y="3803"/>
                  </a:cubicBezTo>
                  <a:lnTo>
                    <a:pt x="3036" y="3837"/>
                  </a:lnTo>
                  <a:cubicBezTo>
                    <a:pt x="2202" y="3803"/>
                    <a:pt x="1568" y="3136"/>
                    <a:pt x="1535" y="2302"/>
                  </a:cubicBezTo>
                  <a:cubicBezTo>
                    <a:pt x="1585" y="1335"/>
                    <a:pt x="2327" y="851"/>
                    <a:pt x="3069" y="851"/>
                  </a:cubicBezTo>
                  <a:close/>
                  <a:moveTo>
                    <a:pt x="3069" y="1"/>
                  </a:moveTo>
                  <a:cubicBezTo>
                    <a:pt x="1035" y="1"/>
                    <a:pt x="0" y="2436"/>
                    <a:pt x="1401" y="3903"/>
                  </a:cubicBezTo>
                  <a:cubicBezTo>
                    <a:pt x="1873" y="4386"/>
                    <a:pt x="2456" y="4601"/>
                    <a:pt x="3028" y="4601"/>
                  </a:cubicBezTo>
                  <a:cubicBezTo>
                    <a:pt x="4195" y="4601"/>
                    <a:pt x="5315" y="3702"/>
                    <a:pt x="5338" y="2336"/>
                  </a:cubicBezTo>
                  <a:cubicBezTo>
                    <a:pt x="5371" y="1035"/>
                    <a:pt x="4337" y="1"/>
                    <a:pt x="30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1891;p46">
              <a:extLst>
                <a:ext uri="{FF2B5EF4-FFF2-40B4-BE49-F238E27FC236}">
                  <a16:creationId xmlns:a16="http://schemas.microsoft.com/office/drawing/2014/main" id="{CE3CC490-D39A-E62D-2EB3-76DD31DEF93D}"/>
                </a:ext>
              </a:extLst>
            </p:cNvPr>
            <p:cNvSpPr/>
            <p:nvPr/>
          </p:nvSpPr>
          <p:spPr>
            <a:xfrm>
              <a:off x="3605250" y="1264675"/>
              <a:ext cx="28375" cy="26800"/>
            </a:xfrm>
            <a:custGeom>
              <a:avLst/>
              <a:gdLst/>
              <a:ahLst/>
              <a:cxnLst/>
              <a:rect l="l" t="t" r="r" b="b"/>
              <a:pathLst>
                <a:path w="1135" h="1072" extrusionOk="0">
                  <a:moveTo>
                    <a:pt x="601" y="1"/>
                  </a:moveTo>
                  <a:cubicBezTo>
                    <a:pt x="301" y="1"/>
                    <a:pt x="67" y="168"/>
                    <a:pt x="67" y="468"/>
                  </a:cubicBezTo>
                  <a:cubicBezTo>
                    <a:pt x="0" y="801"/>
                    <a:pt x="234" y="1068"/>
                    <a:pt x="567" y="1068"/>
                  </a:cubicBezTo>
                  <a:cubicBezTo>
                    <a:pt x="584" y="1070"/>
                    <a:pt x="602" y="1071"/>
                    <a:pt x="619" y="1071"/>
                  </a:cubicBezTo>
                  <a:cubicBezTo>
                    <a:pt x="867" y="1071"/>
                    <a:pt x="1101" y="849"/>
                    <a:pt x="1101" y="568"/>
                  </a:cubicBezTo>
                  <a:cubicBezTo>
                    <a:pt x="1134" y="268"/>
                    <a:pt x="901" y="1"/>
                    <a:pt x="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1892;p46">
              <a:extLst>
                <a:ext uri="{FF2B5EF4-FFF2-40B4-BE49-F238E27FC236}">
                  <a16:creationId xmlns:a16="http://schemas.microsoft.com/office/drawing/2014/main" id="{616F6941-7A64-073E-55E5-203633401A2C}"/>
                </a:ext>
              </a:extLst>
            </p:cNvPr>
            <p:cNvSpPr/>
            <p:nvPr/>
          </p:nvSpPr>
          <p:spPr>
            <a:xfrm>
              <a:off x="3733675" y="829775"/>
              <a:ext cx="271875" cy="247725"/>
            </a:xfrm>
            <a:custGeom>
              <a:avLst/>
              <a:gdLst/>
              <a:ahLst/>
              <a:cxnLst/>
              <a:rect l="l" t="t" r="r" b="b"/>
              <a:pathLst>
                <a:path w="10875" h="9909" extrusionOk="0">
                  <a:moveTo>
                    <a:pt x="5438" y="1"/>
                  </a:moveTo>
                  <a:cubicBezTo>
                    <a:pt x="4170" y="1"/>
                    <a:pt x="2902" y="485"/>
                    <a:pt x="1935" y="1452"/>
                  </a:cubicBezTo>
                  <a:cubicBezTo>
                    <a:pt x="0" y="3387"/>
                    <a:pt x="0" y="6522"/>
                    <a:pt x="1935" y="8457"/>
                  </a:cubicBezTo>
                  <a:cubicBezTo>
                    <a:pt x="2902" y="9424"/>
                    <a:pt x="4170" y="9908"/>
                    <a:pt x="5438" y="9908"/>
                  </a:cubicBezTo>
                  <a:cubicBezTo>
                    <a:pt x="6705" y="9908"/>
                    <a:pt x="7973" y="9424"/>
                    <a:pt x="8940" y="8457"/>
                  </a:cubicBezTo>
                  <a:cubicBezTo>
                    <a:pt x="10875" y="6522"/>
                    <a:pt x="10875" y="3387"/>
                    <a:pt x="8940" y="1452"/>
                  </a:cubicBezTo>
                  <a:cubicBezTo>
                    <a:pt x="7973" y="485"/>
                    <a:pt x="6705" y="1"/>
                    <a:pt x="54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1893;p46">
              <a:extLst>
                <a:ext uri="{FF2B5EF4-FFF2-40B4-BE49-F238E27FC236}">
                  <a16:creationId xmlns:a16="http://schemas.microsoft.com/office/drawing/2014/main" id="{A6E00B0B-AC81-917E-8D98-6E686C284EF2}"/>
                </a:ext>
              </a:extLst>
            </p:cNvPr>
            <p:cNvSpPr/>
            <p:nvPr/>
          </p:nvSpPr>
          <p:spPr>
            <a:xfrm>
              <a:off x="3867925" y="894425"/>
              <a:ext cx="58400" cy="50050"/>
            </a:xfrm>
            <a:custGeom>
              <a:avLst/>
              <a:gdLst/>
              <a:ahLst/>
              <a:cxnLst/>
              <a:rect l="l" t="t" r="r" b="b"/>
              <a:pathLst>
                <a:path w="2336" h="2002" extrusionOk="0">
                  <a:moveTo>
                    <a:pt x="1335" y="0"/>
                  </a:moveTo>
                  <a:cubicBezTo>
                    <a:pt x="434" y="0"/>
                    <a:pt x="1" y="1068"/>
                    <a:pt x="635" y="1701"/>
                  </a:cubicBezTo>
                  <a:cubicBezTo>
                    <a:pt x="842" y="1909"/>
                    <a:pt x="1095" y="2002"/>
                    <a:pt x="1343" y="2002"/>
                  </a:cubicBezTo>
                  <a:cubicBezTo>
                    <a:pt x="1852" y="2002"/>
                    <a:pt x="2336" y="1607"/>
                    <a:pt x="2336" y="1001"/>
                  </a:cubicBezTo>
                  <a:cubicBezTo>
                    <a:pt x="2336" y="434"/>
                    <a:pt x="1902" y="0"/>
                    <a:pt x="1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1894;p46">
              <a:extLst>
                <a:ext uri="{FF2B5EF4-FFF2-40B4-BE49-F238E27FC236}">
                  <a16:creationId xmlns:a16="http://schemas.microsoft.com/office/drawing/2014/main" id="{DC55C285-9DAA-B2EC-0658-127864E20346}"/>
                </a:ext>
              </a:extLst>
            </p:cNvPr>
            <p:cNvSpPr/>
            <p:nvPr/>
          </p:nvSpPr>
          <p:spPr>
            <a:xfrm>
              <a:off x="3857925" y="947375"/>
              <a:ext cx="86750" cy="50475"/>
            </a:xfrm>
            <a:custGeom>
              <a:avLst/>
              <a:gdLst/>
              <a:ahLst/>
              <a:cxnLst/>
              <a:rect l="l" t="t" r="r" b="b"/>
              <a:pathLst>
                <a:path w="3470" h="2019" extrusionOk="0">
                  <a:moveTo>
                    <a:pt x="1735" y="0"/>
                  </a:moveTo>
                  <a:cubicBezTo>
                    <a:pt x="893" y="0"/>
                    <a:pt x="51" y="551"/>
                    <a:pt x="1" y="1651"/>
                  </a:cubicBezTo>
                  <a:lnTo>
                    <a:pt x="1" y="2018"/>
                  </a:lnTo>
                  <a:lnTo>
                    <a:pt x="3470" y="2018"/>
                  </a:lnTo>
                  <a:lnTo>
                    <a:pt x="3470" y="1651"/>
                  </a:lnTo>
                  <a:cubicBezTo>
                    <a:pt x="3420" y="551"/>
                    <a:pt x="2577" y="0"/>
                    <a:pt x="1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1895;p46">
              <a:extLst>
                <a:ext uri="{FF2B5EF4-FFF2-40B4-BE49-F238E27FC236}">
                  <a16:creationId xmlns:a16="http://schemas.microsoft.com/office/drawing/2014/main" id="{CE9993B5-7EEB-D916-4ED7-A5D4EF23EE0A}"/>
                </a:ext>
              </a:extLst>
            </p:cNvPr>
            <p:cNvSpPr/>
            <p:nvPr/>
          </p:nvSpPr>
          <p:spPr>
            <a:xfrm>
              <a:off x="3803725" y="909425"/>
              <a:ext cx="58400" cy="50075"/>
            </a:xfrm>
            <a:custGeom>
              <a:avLst/>
              <a:gdLst/>
              <a:ahLst/>
              <a:cxnLst/>
              <a:rect l="l" t="t" r="r" b="b"/>
              <a:pathLst>
                <a:path w="2336" h="2003" extrusionOk="0">
                  <a:moveTo>
                    <a:pt x="1335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41" y="1909"/>
                    <a:pt x="1095" y="2002"/>
                    <a:pt x="1342" y="2002"/>
                  </a:cubicBezTo>
                  <a:cubicBezTo>
                    <a:pt x="1852" y="2002"/>
                    <a:pt x="2335" y="1607"/>
                    <a:pt x="2335" y="1001"/>
                  </a:cubicBezTo>
                  <a:cubicBezTo>
                    <a:pt x="2335" y="434"/>
                    <a:pt x="1902" y="1"/>
                    <a:pt x="1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1896;p46">
              <a:extLst>
                <a:ext uri="{FF2B5EF4-FFF2-40B4-BE49-F238E27FC236}">
                  <a16:creationId xmlns:a16="http://schemas.microsoft.com/office/drawing/2014/main" id="{AAD47ABB-304F-A0DF-9D59-9CAE98902A0A}"/>
                </a:ext>
              </a:extLst>
            </p:cNvPr>
            <p:cNvSpPr/>
            <p:nvPr/>
          </p:nvSpPr>
          <p:spPr>
            <a:xfrm>
              <a:off x="3793725" y="962375"/>
              <a:ext cx="86750" cy="50475"/>
            </a:xfrm>
            <a:custGeom>
              <a:avLst/>
              <a:gdLst/>
              <a:ahLst/>
              <a:cxnLst/>
              <a:rect l="l" t="t" r="r" b="b"/>
              <a:pathLst>
                <a:path w="3470" h="2019" extrusionOk="0">
                  <a:moveTo>
                    <a:pt x="1735" y="1"/>
                  </a:moveTo>
                  <a:cubicBezTo>
                    <a:pt x="892" y="1"/>
                    <a:pt x="50" y="551"/>
                    <a:pt x="0" y="1652"/>
                  </a:cubicBezTo>
                  <a:lnTo>
                    <a:pt x="0" y="2019"/>
                  </a:lnTo>
                  <a:lnTo>
                    <a:pt x="3469" y="2019"/>
                  </a:lnTo>
                  <a:lnTo>
                    <a:pt x="3469" y="1652"/>
                  </a:lnTo>
                  <a:cubicBezTo>
                    <a:pt x="3419" y="551"/>
                    <a:pt x="2577" y="1"/>
                    <a:pt x="17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1897;p46">
              <a:extLst>
                <a:ext uri="{FF2B5EF4-FFF2-40B4-BE49-F238E27FC236}">
                  <a16:creationId xmlns:a16="http://schemas.microsoft.com/office/drawing/2014/main" id="{DB544287-889C-8D71-23F2-D188B2D94642}"/>
                </a:ext>
              </a:extLst>
            </p:cNvPr>
            <p:cNvSpPr/>
            <p:nvPr/>
          </p:nvSpPr>
          <p:spPr>
            <a:xfrm>
              <a:off x="3295025" y="1575725"/>
              <a:ext cx="145950" cy="125175"/>
            </a:xfrm>
            <a:custGeom>
              <a:avLst/>
              <a:gdLst/>
              <a:ahLst/>
              <a:cxnLst/>
              <a:rect l="l" t="t" r="r" b="b"/>
              <a:pathLst>
                <a:path w="5838" h="5007" extrusionOk="0">
                  <a:moveTo>
                    <a:pt x="3336" y="1"/>
                  </a:moveTo>
                  <a:cubicBezTo>
                    <a:pt x="1101" y="1"/>
                    <a:pt x="0" y="2703"/>
                    <a:pt x="1568" y="4271"/>
                  </a:cubicBezTo>
                  <a:cubicBezTo>
                    <a:pt x="2076" y="4779"/>
                    <a:pt x="2703" y="5006"/>
                    <a:pt x="3318" y="5006"/>
                  </a:cubicBezTo>
                  <a:cubicBezTo>
                    <a:pt x="4603" y="5006"/>
                    <a:pt x="5838" y="4014"/>
                    <a:pt x="5838" y="2503"/>
                  </a:cubicBezTo>
                  <a:cubicBezTo>
                    <a:pt x="5838" y="1135"/>
                    <a:pt x="4737" y="1"/>
                    <a:pt x="33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1898;p46">
              <a:extLst>
                <a:ext uri="{FF2B5EF4-FFF2-40B4-BE49-F238E27FC236}">
                  <a16:creationId xmlns:a16="http://schemas.microsoft.com/office/drawing/2014/main" id="{BAD5E52F-1792-68C3-70A1-DEB32BD09C60}"/>
                </a:ext>
              </a:extLst>
            </p:cNvPr>
            <p:cNvSpPr/>
            <p:nvPr/>
          </p:nvSpPr>
          <p:spPr>
            <a:xfrm>
              <a:off x="3344225" y="1599075"/>
              <a:ext cx="69250" cy="78425"/>
            </a:xfrm>
            <a:custGeom>
              <a:avLst/>
              <a:gdLst/>
              <a:ahLst/>
              <a:cxnLst/>
              <a:rect l="l" t="t" r="r" b="b"/>
              <a:pathLst>
                <a:path w="2770" h="3137" extrusionOk="0">
                  <a:moveTo>
                    <a:pt x="1835" y="1168"/>
                  </a:moveTo>
                  <a:lnTo>
                    <a:pt x="1702" y="1936"/>
                  </a:lnTo>
                  <a:lnTo>
                    <a:pt x="1001" y="1936"/>
                  </a:lnTo>
                  <a:lnTo>
                    <a:pt x="1135" y="1168"/>
                  </a:lnTo>
                  <a:close/>
                  <a:moveTo>
                    <a:pt x="1035" y="1"/>
                  </a:moveTo>
                  <a:cubicBezTo>
                    <a:pt x="935" y="1"/>
                    <a:pt x="834" y="101"/>
                    <a:pt x="801" y="201"/>
                  </a:cubicBezTo>
                  <a:lnTo>
                    <a:pt x="734" y="735"/>
                  </a:lnTo>
                  <a:lnTo>
                    <a:pt x="401" y="735"/>
                  </a:lnTo>
                  <a:cubicBezTo>
                    <a:pt x="267" y="735"/>
                    <a:pt x="167" y="835"/>
                    <a:pt x="167" y="935"/>
                  </a:cubicBezTo>
                  <a:cubicBezTo>
                    <a:pt x="167" y="1068"/>
                    <a:pt x="267" y="1168"/>
                    <a:pt x="401" y="1168"/>
                  </a:cubicBezTo>
                  <a:lnTo>
                    <a:pt x="634" y="1168"/>
                  </a:lnTo>
                  <a:lnTo>
                    <a:pt x="501" y="1936"/>
                  </a:lnTo>
                  <a:lnTo>
                    <a:pt x="234" y="1936"/>
                  </a:lnTo>
                  <a:cubicBezTo>
                    <a:pt x="101" y="1936"/>
                    <a:pt x="1" y="2036"/>
                    <a:pt x="1" y="2169"/>
                  </a:cubicBezTo>
                  <a:cubicBezTo>
                    <a:pt x="1" y="2303"/>
                    <a:pt x="101" y="2403"/>
                    <a:pt x="234" y="2403"/>
                  </a:cubicBezTo>
                  <a:lnTo>
                    <a:pt x="434" y="2403"/>
                  </a:lnTo>
                  <a:lnTo>
                    <a:pt x="367" y="2870"/>
                  </a:lnTo>
                  <a:cubicBezTo>
                    <a:pt x="330" y="3036"/>
                    <a:pt x="458" y="3131"/>
                    <a:pt x="584" y="3131"/>
                  </a:cubicBezTo>
                  <a:cubicBezTo>
                    <a:pt x="685" y="3131"/>
                    <a:pt x="786" y="3070"/>
                    <a:pt x="801" y="2936"/>
                  </a:cubicBezTo>
                  <a:lnTo>
                    <a:pt x="901" y="2403"/>
                  </a:lnTo>
                  <a:lnTo>
                    <a:pt x="1602" y="2403"/>
                  </a:lnTo>
                  <a:lnTo>
                    <a:pt x="1502" y="2870"/>
                  </a:lnTo>
                  <a:cubicBezTo>
                    <a:pt x="1502" y="3003"/>
                    <a:pt x="1602" y="3137"/>
                    <a:pt x="1735" y="3137"/>
                  </a:cubicBezTo>
                  <a:cubicBezTo>
                    <a:pt x="1835" y="3137"/>
                    <a:pt x="1935" y="3036"/>
                    <a:pt x="1969" y="2936"/>
                  </a:cubicBezTo>
                  <a:lnTo>
                    <a:pt x="2069" y="2403"/>
                  </a:lnTo>
                  <a:lnTo>
                    <a:pt x="2402" y="2403"/>
                  </a:lnTo>
                  <a:cubicBezTo>
                    <a:pt x="2502" y="2403"/>
                    <a:pt x="2602" y="2303"/>
                    <a:pt x="2602" y="2169"/>
                  </a:cubicBezTo>
                  <a:cubicBezTo>
                    <a:pt x="2602" y="2036"/>
                    <a:pt x="2502" y="1936"/>
                    <a:pt x="2402" y="1936"/>
                  </a:cubicBezTo>
                  <a:lnTo>
                    <a:pt x="2135" y="1936"/>
                  </a:lnTo>
                  <a:lnTo>
                    <a:pt x="2269" y="1168"/>
                  </a:lnTo>
                  <a:lnTo>
                    <a:pt x="2569" y="1168"/>
                  </a:lnTo>
                  <a:cubicBezTo>
                    <a:pt x="2669" y="1168"/>
                    <a:pt x="2769" y="1068"/>
                    <a:pt x="2769" y="935"/>
                  </a:cubicBezTo>
                  <a:cubicBezTo>
                    <a:pt x="2769" y="835"/>
                    <a:pt x="2669" y="735"/>
                    <a:pt x="2569" y="735"/>
                  </a:cubicBezTo>
                  <a:lnTo>
                    <a:pt x="2336" y="735"/>
                  </a:lnTo>
                  <a:lnTo>
                    <a:pt x="2436" y="268"/>
                  </a:lnTo>
                  <a:cubicBezTo>
                    <a:pt x="2436" y="134"/>
                    <a:pt x="2336" y="1"/>
                    <a:pt x="2202" y="1"/>
                  </a:cubicBezTo>
                  <a:cubicBezTo>
                    <a:pt x="2069" y="1"/>
                    <a:pt x="1969" y="101"/>
                    <a:pt x="1969" y="201"/>
                  </a:cubicBezTo>
                  <a:lnTo>
                    <a:pt x="1869" y="735"/>
                  </a:lnTo>
                  <a:lnTo>
                    <a:pt x="1201" y="735"/>
                  </a:lnTo>
                  <a:lnTo>
                    <a:pt x="1268" y="268"/>
                  </a:lnTo>
                  <a:cubicBezTo>
                    <a:pt x="1301" y="134"/>
                    <a:pt x="1168" y="1"/>
                    <a:pt x="1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1899;p46">
              <a:extLst>
                <a:ext uri="{FF2B5EF4-FFF2-40B4-BE49-F238E27FC236}">
                  <a16:creationId xmlns:a16="http://schemas.microsoft.com/office/drawing/2014/main" id="{A4B2CFEC-86CA-79CB-D6D3-DAD197B087E7}"/>
                </a:ext>
              </a:extLst>
            </p:cNvPr>
            <p:cNvSpPr/>
            <p:nvPr/>
          </p:nvSpPr>
          <p:spPr>
            <a:xfrm>
              <a:off x="3805400" y="1194100"/>
              <a:ext cx="141775" cy="124175"/>
            </a:xfrm>
            <a:custGeom>
              <a:avLst/>
              <a:gdLst/>
              <a:ahLst/>
              <a:cxnLst/>
              <a:rect l="l" t="t" r="r" b="b"/>
              <a:pathLst>
                <a:path w="5671" h="4967" extrusionOk="0">
                  <a:moveTo>
                    <a:pt x="2866" y="1"/>
                  </a:moveTo>
                  <a:cubicBezTo>
                    <a:pt x="1946" y="1"/>
                    <a:pt x="1061" y="501"/>
                    <a:pt x="634" y="1356"/>
                  </a:cubicBezTo>
                  <a:cubicBezTo>
                    <a:pt x="0" y="2590"/>
                    <a:pt x="500" y="4091"/>
                    <a:pt x="1735" y="4692"/>
                  </a:cubicBezTo>
                  <a:cubicBezTo>
                    <a:pt x="2089" y="4879"/>
                    <a:pt x="2469" y="4967"/>
                    <a:pt x="2845" y="4967"/>
                  </a:cubicBezTo>
                  <a:cubicBezTo>
                    <a:pt x="3745" y="4967"/>
                    <a:pt x="4623" y="4461"/>
                    <a:pt x="5070" y="3591"/>
                  </a:cubicBezTo>
                  <a:cubicBezTo>
                    <a:pt x="5671" y="2390"/>
                    <a:pt x="5170" y="889"/>
                    <a:pt x="3970" y="255"/>
                  </a:cubicBezTo>
                  <a:cubicBezTo>
                    <a:pt x="3614" y="82"/>
                    <a:pt x="3237" y="1"/>
                    <a:pt x="28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1900;p46">
              <a:extLst>
                <a:ext uri="{FF2B5EF4-FFF2-40B4-BE49-F238E27FC236}">
                  <a16:creationId xmlns:a16="http://schemas.microsoft.com/office/drawing/2014/main" id="{8DFAD0D2-71B5-EDC5-7742-5B16358CAC38}"/>
                </a:ext>
              </a:extLst>
            </p:cNvPr>
            <p:cNvSpPr/>
            <p:nvPr/>
          </p:nvSpPr>
          <p:spPr>
            <a:xfrm>
              <a:off x="3819175" y="1215050"/>
              <a:ext cx="98825" cy="81725"/>
            </a:xfrm>
            <a:custGeom>
              <a:avLst/>
              <a:gdLst/>
              <a:ahLst/>
              <a:cxnLst/>
              <a:rect l="l" t="t" r="r" b="b"/>
              <a:pathLst>
                <a:path w="3953" h="3269" extrusionOk="0">
                  <a:moveTo>
                    <a:pt x="2281" y="1049"/>
                  </a:moveTo>
                  <a:cubicBezTo>
                    <a:pt x="2584" y="1049"/>
                    <a:pt x="2820" y="1273"/>
                    <a:pt x="2851" y="1585"/>
                  </a:cubicBezTo>
                  <a:cubicBezTo>
                    <a:pt x="2885" y="1886"/>
                    <a:pt x="2685" y="2186"/>
                    <a:pt x="2351" y="2219"/>
                  </a:cubicBezTo>
                  <a:cubicBezTo>
                    <a:pt x="2329" y="2221"/>
                    <a:pt x="2308" y="2222"/>
                    <a:pt x="2287" y="2222"/>
                  </a:cubicBezTo>
                  <a:cubicBezTo>
                    <a:pt x="1577" y="2222"/>
                    <a:pt x="1472" y="1149"/>
                    <a:pt x="2218" y="1052"/>
                  </a:cubicBezTo>
                  <a:cubicBezTo>
                    <a:pt x="2239" y="1050"/>
                    <a:pt x="2260" y="1049"/>
                    <a:pt x="2281" y="1049"/>
                  </a:cubicBezTo>
                  <a:close/>
                  <a:moveTo>
                    <a:pt x="2322" y="1"/>
                  </a:moveTo>
                  <a:cubicBezTo>
                    <a:pt x="2244" y="1"/>
                    <a:pt x="2165" y="6"/>
                    <a:pt x="2084" y="18"/>
                  </a:cubicBezTo>
                  <a:cubicBezTo>
                    <a:pt x="1" y="242"/>
                    <a:pt x="289" y="3269"/>
                    <a:pt x="2238" y="3269"/>
                  </a:cubicBezTo>
                  <a:cubicBezTo>
                    <a:pt x="2317" y="3269"/>
                    <a:pt x="2400" y="3264"/>
                    <a:pt x="2485" y="3253"/>
                  </a:cubicBezTo>
                  <a:cubicBezTo>
                    <a:pt x="2618" y="3253"/>
                    <a:pt x="2751" y="3220"/>
                    <a:pt x="2885" y="3153"/>
                  </a:cubicBezTo>
                  <a:cubicBezTo>
                    <a:pt x="2952" y="3153"/>
                    <a:pt x="2985" y="3053"/>
                    <a:pt x="2952" y="2986"/>
                  </a:cubicBezTo>
                  <a:cubicBezTo>
                    <a:pt x="2952" y="2953"/>
                    <a:pt x="2918" y="2920"/>
                    <a:pt x="2918" y="2920"/>
                  </a:cubicBezTo>
                  <a:cubicBezTo>
                    <a:pt x="2885" y="2903"/>
                    <a:pt x="2860" y="2895"/>
                    <a:pt x="2839" y="2895"/>
                  </a:cubicBezTo>
                  <a:cubicBezTo>
                    <a:pt x="2818" y="2895"/>
                    <a:pt x="2801" y="2903"/>
                    <a:pt x="2785" y="2920"/>
                  </a:cubicBezTo>
                  <a:cubicBezTo>
                    <a:pt x="2685" y="2953"/>
                    <a:pt x="2551" y="2953"/>
                    <a:pt x="2451" y="2986"/>
                  </a:cubicBezTo>
                  <a:cubicBezTo>
                    <a:pt x="2387" y="2994"/>
                    <a:pt x="2325" y="2997"/>
                    <a:pt x="2265" y="2997"/>
                  </a:cubicBezTo>
                  <a:cubicBezTo>
                    <a:pt x="662" y="2997"/>
                    <a:pt x="415" y="511"/>
                    <a:pt x="2151" y="318"/>
                  </a:cubicBezTo>
                  <a:cubicBezTo>
                    <a:pt x="2211" y="310"/>
                    <a:pt x="2270" y="306"/>
                    <a:pt x="2328" y="306"/>
                  </a:cubicBezTo>
                  <a:cubicBezTo>
                    <a:pt x="2989" y="306"/>
                    <a:pt x="3557" y="811"/>
                    <a:pt x="3619" y="1485"/>
                  </a:cubicBezTo>
                  <a:cubicBezTo>
                    <a:pt x="3652" y="1686"/>
                    <a:pt x="3619" y="1919"/>
                    <a:pt x="3552" y="2119"/>
                  </a:cubicBezTo>
                  <a:cubicBezTo>
                    <a:pt x="3519" y="2219"/>
                    <a:pt x="3452" y="2286"/>
                    <a:pt x="3352" y="2353"/>
                  </a:cubicBezTo>
                  <a:lnTo>
                    <a:pt x="3252" y="2353"/>
                  </a:lnTo>
                  <a:cubicBezTo>
                    <a:pt x="3218" y="2319"/>
                    <a:pt x="3218" y="2286"/>
                    <a:pt x="3218" y="2253"/>
                  </a:cubicBezTo>
                  <a:cubicBezTo>
                    <a:pt x="3185" y="2119"/>
                    <a:pt x="3152" y="1619"/>
                    <a:pt x="3152" y="1619"/>
                  </a:cubicBezTo>
                  <a:lnTo>
                    <a:pt x="3152" y="1552"/>
                  </a:lnTo>
                  <a:cubicBezTo>
                    <a:pt x="3090" y="1031"/>
                    <a:pt x="2705" y="792"/>
                    <a:pt x="2320" y="792"/>
                  </a:cubicBezTo>
                  <a:cubicBezTo>
                    <a:pt x="1866" y="792"/>
                    <a:pt x="1412" y="1124"/>
                    <a:pt x="1484" y="1719"/>
                  </a:cubicBezTo>
                  <a:cubicBezTo>
                    <a:pt x="1516" y="2196"/>
                    <a:pt x="1912" y="2522"/>
                    <a:pt x="2354" y="2522"/>
                  </a:cubicBezTo>
                  <a:cubicBezTo>
                    <a:pt x="2375" y="2522"/>
                    <a:pt x="2396" y="2521"/>
                    <a:pt x="2418" y="2519"/>
                  </a:cubicBezTo>
                  <a:cubicBezTo>
                    <a:pt x="2618" y="2486"/>
                    <a:pt x="2818" y="2386"/>
                    <a:pt x="2952" y="2253"/>
                  </a:cubicBezTo>
                  <a:lnTo>
                    <a:pt x="2952" y="2319"/>
                  </a:lnTo>
                  <a:cubicBezTo>
                    <a:pt x="2952" y="2386"/>
                    <a:pt x="2985" y="2486"/>
                    <a:pt x="3052" y="2553"/>
                  </a:cubicBezTo>
                  <a:cubicBezTo>
                    <a:pt x="3118" y="2620"/>
                    <a:pt x="3252" y="2653"/>
                    <a:pt x="3352" y="2653"/>
                  </a:cubicBezTo>
                  <a:lnTo>
                    <a:pt x="3452" y="2653"/>
                  </a:lnTo>
                  <a:cubicBezTo>
                    <a:pt x="3619" y="2553"/>
                    <a:pt x="3752" y="2419"/>
                    <a:pt x="3852" y="2219"/>
                  </a:cubicBezTo>
                  <a:cubicBezTo>
                    <a:pt x="3919" y="1986"/>
                    <a:pt x="3952" y="1719"/>
                    <a:pt x="3919" y="1452"/>
                  </a:cubicBezTo>
                  <a:cubicBezTo>
                    <a:pt x="3827" y="629"/>
                    <a:pt x="3151" y="1"/>
                    <a:pt x="23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1901;p46">
              <a:extLst>
                <a:ext uri="{FF2B5EF4-FFF2-40B4-BE49-F238E27FC236}">
                  <a16:creationId xmlns:a16="http://schemas.microsoft.com/office/drawing/2014/main" id="{07E7AFB3-C996-12C1-5996-C8ADD6665F55}"/>
                </a:ext>
              </a:extLst>
            </p:cNvPr>
            <p:cNvSpPr/>
            <p:nvPr/>
          </p:nvSpPr>
          <p:spPr>
            <a:xfrm>
              <a:off x="2327675" y="2886675"/>
              <a:ext cx="2937125" cy="1576975"/>
            </a:xfrm>
            <a:custGeom>
              <a:avLst/>
              <a:gdLst/>
              <a:ahLst/>
              <a:cxnLst/>
              <a:rect l="l" t="t" r="r" b="b"/>
              <a:pathLst>
                <a:path w="117485" h="63079" extrusionOk="0">
                  <a:moveTo>
                    <a:pt x="0" y="1"/>
                  </a:moveTo>
                  <a:lnTo>
                    <a:pt x="0" y="63079"/>
                  </a:lnTo>
                  <a:lnTo>
                    <a:pt x="117484" y="63079"/>
                  </a:lnTo>
                  <a:lnTo>
                    <a:pt x="1174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1902;p46">
              <a:extLst>
                <a:ext uri="{FF2B5EF4-FFF2-40B4-BE49-F238E27FC236}">
                  <a16:creationId xmlns:a16="http://schemas.microsoft.com/office/drawing/2014/main" id="{7BA041DB-0377-E29B-5A9D-0BE27475E594}"/>
                </a:ext>
              </a:extLst>
            </p:cNvPr>
            <p:cNvSpPr/>
            <p:nvPr/>
          </p:nvSpPr>
          <p:spPr>
            <a:xfrm>
              <a:off x="3394250" y="4463625"/>
              <a:ext cx="803950" cy="434525"/>
            </a:xfrm>
            <a:custGeom>
              <a:avLst/>
              <a:gdLst/>
              <a:ahLst/>
              <a:cxnLst/>
              <a:rect l="l" t="t" r="r" b="b"/>
              <a:pathLst>
                <a:path w="32158" h="17381" extrusionOk="0">
                  <a:moveTo>
                    <a:pt x="1" y="1"/>
                  </a:moveTo>
                  <a:lnTo>
                    <a:pt x="16079" y="17380"/>
                  </a:lnTo>
                  <a:lnTo>
                    <a:pt x="321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1903;p46">
              <a:extLst>
                <a:ext uri="{FF2B5EF4-FFF2-40B4-BE49-F238E27FC236}">
                  <a16:creationId xmlns:a16="http://schemas.microsoft.com/office/drawing/2014/main" id="{7A5DCF95-EE64-EC08-C7C4-36D81B63EEBD}"/>
                </a:ext>
              </a:extLst>
            </p:cNvPr>
            <p:cNvSpPr/>
            <p:nvPr/>
          </p:nvSpPr>
          <p:spPr>
            <a:xfrm>
              <a:off x="3225800" y="3231350"/>
              <a:ext cx="1141675" cy="948775"/>
            </a:xfrm>
            <a:custGeom>
              <a:avLst/>
              <a:gdLst/>
              <a:ahLst/>
              <a:cxnLst/>
              <a:rect l="l" t="t" r="r" b="b"/>
              <a:pathLst>
                <a:path w="45667" h="37951" extrusionOk="0">
                  <a:moveTo>
                    <a:pt x="34296" y="0"/>
                  </a:moveTo>
                  <a:cubicBezTo>
                    <a:pt x="26660" y="0"/>
                    <a:pt x="22817" y="11665"/>
                    <a:pt x="22817" y="11665"/>
                  </a:cubicBezTo>
                  <a:cubicBezTo>
                    <a:pt x="22817" y="11665"/>
                    <a:pt x="19010" y="24"/>
                    <a:pt x="11295" y="24"/>
                  </a:cubicBezTo>
                  <a:cubicBezTo>
                    <a:pt x="10497" y="24"/>
                    <a:pt x="9656" y="148"/>
                    <a:pt x="8774" y="424"/>
                  </a:cubicBezTo>
                  <a:cubicBezTo>
                    <a:pt x="268" y="3092"/>
                    <a:pt x="1" y="15434"/>
                    <a:pt x="5938" y="23307"/>
                  </a:cubicBezTo>
                  <a:cubicBezTo>
                    <a:pt x="13644" y="33481"/>
                    <a:pt x="22817" y="37951"/>
                    <a:pt x="22817" y="37951"/>
                  </a:cubicBezTo>
                  <a:cubicBezTo>
                    <a:pt x="22817" y="37951"/>
                    <a:pt x="32024" y="33481"/>
                    <a:pt x="39729" y="23307"/>
                  </a:cubicBezTo>
                  <a:cubicBezTo>
                    <a:pt x="45667" y="15434"/>
                    <a:pt x="45333" y="3192"/>
                    <a:pt x="36860" y="424"/>
                  </a:cubicBezTo>
                  <a:cubicBezTo>
                    <a:pt x="35963" y="132"/>
                    <a:pt x="35108" y="0"/>
                    <a:pt x="34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1904;p46">
              <a:extLst>
                <a:ext uri="{FF2B5EF4-FFF2-40B4-BE49-F238E27FC236}">
                  <a16:creationId xmlns:a16="http://schemas.microsoft.com/office/drawing/2014/main" id="{D0D21E9C-0180-6463-9F82-89AEFD889421}"/>
                </a:ext>
              </a:extLst>
            </p:cNvPr>
            <p:cNvSpPr/>
            <p:nvPr/>
          </p:nvSpPr>
          <p:spPr>
            <a:xfrm>
              <a:off x="4310750" y="2272900"/>
              <a:ext cx="1077450" cy="666675"/>
            </a:xfrm>
            <a:custGeom>
              <a:avLst/>
              <a:gdLst/>
              <a:ahLst/>
              <a:cxnLst/>
              <a:rect l="l" t="t" r="r" b="b"/>
              <a:pathLst>
                <a:path w="43098" h="26667" extrusionOk="0">
                  <a:moveTo>
                    <a:pt x="13210" y="1"/>
                  </a:moveTo>
                  <a:lnTo>
                    <a:pt x="0" y="11442"/>
                  </a:lnTo>
                  <a:cubicBezTo>
                    <a:pt x="0" y="11442"/>
                    <a:pt x="8273" y="17680"/>
                    <a:pt x="11809" y="20649"/>
                  </a:cubicBezTo>
                  <a:cubicBezTo>
                    <a:pt x="12743" y="21416"/>
                    <a:pt x="13377" y="21983"/>
                    <a:pt x="13377" y="22116"/>
                  </a:cubicBezTo>
                  <a:cubicBezTo>
                    <a:pt x="13777" y="25119"/>
                    <a:pt x="13744" y="26319"/>
                    <a:pt x="13844" y="26386"/>
                  </a:cubicBezTo>
                  <a:cubicBezTo>
                    <a:pt x="14205" y="26590"/>
                    <a:pt x="17474" y="26667"/>
                    <a:pt x="21672" y="26667"/>
                  </a:cubicBezTo>
                  <a:cubicBezTo>
                    <a:pt x="29866" y="26667"/>
                    <a:pt x="41602" y="26373"/>
                    <a:pt x="42197" y="26153"/>
                  </a:cubicBezTo>
                  <a:cubicBezTo>
                    <a:pt x="43098" y="25786"/>
                    <a:pt x="42231" y="23151"/>
                    <a:pt x="41163" y="22417"/>
                  </a:cubicBezTo>
                  <a:cubicBezTo>
                    <a:pt x="40096" y="21649"/>
                    <a:pt x="29288" y="15812"/>
                    <a:pt x="29288" y="15812"/>
                  </a:cubicBezTo>
                  <a:lnTo>
                    <a:pt x="25952" y="12543"/>
                  </a:lnTo>
                  <a:lnTo>
                    <a:pt x="13210" y="1"/>
                  </a:ln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1905;p46">
              <a:extLst>
                <a:ext uri="{FF2B5EF4-FFF2-40B4-BE49-F238E27FC236}">
                  <a16:creationId xmlns:a16="http://schemas.microsoft.com/office/drawing/2014/main" id="{70BB32C5-BE63-2C11-BC02-83A8CFF0CEDB}"/>
                </a:ext>
              </a:extLst>
            </p:cNvPr>
            <p:cNvSpPr/>
            <p:nvPr/>
          </p:nvSpPr>
          <p:spPr>
            <a:xfrm>
              <a:off x="4515050" y="2561450"/>
              <a:ext cx="873150" cy="378125"/>
            </a:xfrm>
            <a:custGeom>
              <a:avLst/>
              <a:gdLst/>
              <a:ahLst/>
              <a:cxnLst/>
              <a:rect l="l" t="t" r="r" b="b"/>
              <a:pathLst>
                <a:path w="34926" h="15125" extrusionOk="0">
                  <a:moveTo>
                    <a:pt x="16746" y="0"/>
                  </a:moveTo>
                  <a:lnTo>
                    <a:pt x="1" y="6171"/>
                  </a:lnTo>
                  <a:cubicBezTo>
                    <a:pt x="1836" y="7606"/>
                    <a:pt x="2403" y="8073"/>
                    <a:pt x="3637" y="9107"/>
                  </a:cubicBezTo>
                  <a:cubicBezTo>
                    <a:pt x="4571" y="9874"/>
                    <a:pt x="5205" y="10441"/>
                    <a:pt x="5205" y="10574"/>
                  </a:cubicBezTo>
                  <a:cubicBezTo>
                    <a:pt x="5605" y="13610"/>
                    <a:pt x="5572" y="14777"/>
                    <a:pt x="5672" y="14844"/>
                  </a:cubicBezTo>
                  <a:cubicBezTo>
                    <a:pt x="6022" y="15048"/>
                    <a:pt x="9287" y="15125"/>
                    <a:pt x="13486" y="15125"/>
                  </a:cubicBezTo>
                  <a:cubicBezTo>
                    <a:pt x="21679" y="15125"/>
                    <a:pt x="33430" y="14831"/>
                    <a:pt x="34025" y="14611"/>
                  </a:cubicBezTo>
                  <a:cubicBezTo>
                    <a:pt x="34926" y="14244"/>
                    <a:pt x="34025" y="11609"/>
                    <a:pt x="32958" y="10841"/>
                  </a:cubicBezTo>
                  <a:cubicBezTo>
                    <a:pt x="31890" y="10107"/>
                    <a:pt x="21083" y="4270"/>
                    <a:pt x="21083" y="4270"/>
                  </a:cubicBezTo>
                  <a:lnTo>
                    <a:pt x="17747" y="1001"/>
                  </a:lnTo>
                  <a:lnTo>
                    <a:pt x="1674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1906;p46">
              <a:extLst>
                <a:ext uri="{FF2B5EF4-FFF2-40B4-BE49-F238E27FC236}">
                  <a16:creationId xmlns:a16="http://schemas.microsoft.com/office/drawing/2014/main" id="{794CDD9B-9398-7292-E8D8-10C7A8F59B95}"/>
                </a:ext>
              </a:extLst>
            </p:cNvPr>
            <p:cNvSpPr/>
            <p:nvPr/>
          </p:nvSpPr>
          <p:spPr>
            <a:xfrm>
              <a:off x="4562600" y="2615650"/>
              <a:ext cx="871475" cy="328925"/>
            </a:xfrm>
            <a:custGeom>
              <a:avLst/>
              <a:gdLst/>
              <a:ahLst/>
              <a:cxnLst/>
              <a:rect l="l" t="t" r="r" b="b"/>
              <a:pathLst>
                <a:path w="34859" h="13157" extrusionOk="0">
                  <a:moveTo>
                    <a:pt x="17246" y="0"/>
                  </a:moveTo>
                  <a:lnTo>
                    <a:pt x="0" y="5805"/>
                  </a:lnTo>
                  <a:cubicBezTo>
                    <a:pt x="401" y="6205"/>
                    <a:pt x="3236" y="8507"/>
                    <a:pt x="3269" y="8773"/>
                  </a:cubicBezTo>
                  <a:cubicBezTo>
                    <a:pt x="3436" y="11008"/>
                    <a:pt x="3670" y="12643"/>
                    <a:pt x="3903" y="12810"/>
                  </a:cubicBezTo>
                  <a:cubicBezTo>
                    <a:pt x="4326" y="13063"/>
                    <a:pt x="9593" y="13156"/>
                    <a:pt x="15605" y="13156"/>
                  </a:cubicBezTo>
                  <a:cubicBezTo>
                    <a:pt x="23817" y="13156"/>
                    <a:pt x="33419" y="12983"/>
                    <a:pt x="33958" y="12810"/>
                  </a:cubicBezTo>
                  <a:cubicBezTo>
                    <a:pt x="34859" y="12476"/>
                    <a:pt x="34158" y="9541"/>
                    <a:pt x="33124" y="8740"/>
                  </a:cubicBezTo>
                  <a:cubicBezTo>
                    <a:pt x="32090" y="7939"/>
                    <a:pt x="19414" y="2035"/>
                    <a:pt x="19414" y="2035"/>
                  </a:cubicBezTo>
                  <a:lnTo>
                    <a:pt x="172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1907;p46">
              <a:extLst>
                <a:ext uri="{FF2B5EF4-FFF2-40B4-BE49-F238E27FC236}">
                  <a16:creationId xmlns:a16="http://schemas.microsoft.com/office/drawing/2014/main" id="{BF2575B5-6034-E92B-BB5F-9BAFF3CB0EA1}"/>
                </a:ext>
              </a:extLst>
            </p:cNvPr>
            <p:cNvSpPr/>
            <p:nvPr/>
          </p:nvSpPr>
          <p:spPr>
            <a:xfrm>
              <a:off x="4691850" y="2908875"/>
              <a:ext cx="712200" cy="12325"/>
            </a:xfrm>
            <a:custGeom>
              <a:avLst/>
              <a:gdLst/>
              <a:ahLst/>
              <a:cxnLst/>
              <a:rect l="l" t="t" r="r" b="b"/>
              <a:pathLst>
                <a:path w="28488" h="493" extrusionOk="0">
                  <a:moveTo>
                    <a:pt x="25959" y="0"/>
                  </a:moveTo>
                  <a:cubicBezTo>
                    <a:pt x="19132" y="0"/>
                    <a:pt x="3801" y="186"/>
                    <a:pt x="1" y="447"/>
                  </a:cubicBezTo>
                  <a:cubicBezTo>
                    <a:pt x="828" y="478"/>
                    <a:pt x="2203" y="492"/>
                    <a:pt x="3917" y="492"/>
                  </a:cubicBezTo>
                  <a:cubicBezTo>
                    <a:pt x="11254" y="492"/>
                    <a:pt x="24818" y="242"/>
                    <a:pt x="28388" y="80"/>
                  </a:cubicBezTo>
                  <a:cubicBezTo>
                    <a:pt x="28488" y="80"/>
                    <a:pt x="28488" y="13"/>
                    <a:pt x="28388" y="13"/>
                  </a:cubicBezTo>
                  <a:cubicBezTo>
                    <a:pt x="27814" y="4"/>
                    <a:pt x="26982" y="0"/>
                    <a:pt x="259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1908;p46">
              <a:extLst>
                <a:ext uri="{FF2B5EF4-FFF2-40B4-BE49-F238E27FC236}">
                  <a16:creationId xmlns:a16="http://schemas.microsoft.com/office/drawing/2014/main" id="{2842623C-2398-7DE1-4E24-294035F87EE7}"/>
                </a:ext>
              </a:extLst>
            </p:cNvPr>
            <p:cNvSpPr/>
            <p:nvPr/>
          </p:nvSpPr>
          <p:spPr>
            <a:xfrm>
              <a:off x="4952350" y="2668825"/>
              <a:ext cx="134800" cy="36300"/>
            </a:xfrm>
            <a:custGeom>
              <a:avLst/>
              <a:gdLst/>
              <a:ahLst/>
              <a:cxnLst/>
              <a:rect l="l" t="t" r="r" b="b"/>
              <a:pathLst>
                <a:path w="5392" h="1452" extrusionOk="0">
                  <a:moveTo>
                    <a:pt x="3954" y="0"/>
                  </a:moveTo>
                  <a:cubicBezTo>
                    <a:pt x="2534" y="0"/>
                    <a:pt x="1050" y="398"/>
                    <a:pt x="55" y="1343"/>
                  </a:cubicBezTo>
                  <a:cubicBezTo>
                    <a:pt x="0" y="1397"/>
                    <a:pt x="35" y="1452"/>
                    <a:pt x="86" y="1452"/>
                  </a:cubicBezTo>
                  <a:cubicBezTo>
                    <a:pt x="97" y="1452"/>
                    <a:pt x="109" y="1449"/>
                    <a:pt x="122" y="1443"/>
                  </a:cubicBezTo>
                  <a:cubicBezTo>
                    <a:pt x="1789" y="909"/>
                    <a:pt x="3491" y="509"/>
                    <a:pt x="5225" y="342"/>
                  </a:cubicBezTo>
                  <a:cubicBezTo>
                    <a:pt x="5359" y="342"/>
                    <a:pt x="5392" y="108"/>
                    <a:pt x="5225" y="108"/>
                  </a:cubicBezTo>
                  <a:cubicBezTo>
                    <a:pt x="4818" y="38"/>
                    <a:pt x="4389" y="0"/>
                    <a:pt x="39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1909;p46">
              <a:extLst>
                <a:ext uri="{FF2B5EF4-FFF2-40B4-BE49-F238E27FC236}">
                  <a16:creationId xmlns:a16="http://schemas.microsoft.com/office/drawing/2014/main" id="{AB9BFCF1-6DBB-6F34-86A6-7DA87CF8C3A7}"/>
                </a:ext>
              </a:extLst>
            </p:cNvPr>
            <p:cNvSpPr/>
            <p:nvPr/>
          </p:nvSpPr>
          <p:spPr>
            <a:xfrm>
              <a:off x="4983725" y="2687175"/>
              <a:ext cx="134300" cy="36900"/>
            </a:xfrm>
            <a:custGeom>
              <a:avLst/>
              <a:gdLst/>
              <a:ahLst/>
              <a:cxnLst/>
              <a:rect l="l" t="t" r="r" b="b"/>
              <a:pathLst>
                <a:path w="5372" h="1476" extrusionOk="0">
                  <a:moveTo>
                    <a:pt x="3966" y="0"/>
                  </a:moveTo>
                  <a:cubicBezTo>
                    <a:pt x="2547" y="0"/>
                    <a:pt x="1063" y="398"/>
                    <a:pt x="67" y="1342"/>
                  </a:cubicBezTo>
                  <a:cubicBezTo>
                    <a:pt x="1" y="1409"/>
                    <a:pt x="67" y="1476"/>
                    <a:pt x="134" y="1476"/>
                  </a:cubicBezTo>
                  <a:cubicBezTo>
                    <a:pt x="1769" y="909"/>
                    <a:pt x="3503" y="508"/>
                    <a:pt x="5238" y="342"/>
                  </a:cubicBezTo>
                  <a:cubicBezTo>
                    <a:pt x="5371" y="342"/>
                    <a:pt x="5371" y="108"/>
                    <a:pt x="5238" y="108"/>
                  </a:cubicBezTo>
                  <a:cubicBezTo>
                    <a:pt x="4831" y="38"/>
                    <a:pt x="4402" y="0"/>
                    <a:pt x="39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1910;p46">
              <a:extLst>
                <a:ext uri="{FF2B5EF4-FFF2-40B4-BE49-F238E27FC236}">
                  <a16:creationId xmlns:a16="http://schemas.microsoft.com/office/drawing/2014/main" id="{27D0EDF5-22A3-3F0E-452D-6AFEFF1B8809}"/>
                </a:ext>
              </a:extLst>
            </p:cNvPr>
            <p:cNvSpPr/>
            <p:nvPr/>
          </p:nvSpPr>
          <p:spPr>
            <a:xfrm>
              <a:off x="5015725" y="2706000"/>
              <a:ext cx="133975" cy="36650"/>
            </a:xfrm>
            <a:custGeom>
              <a:avLst/>
              <a:gdLst/>
              <a:ahLst/>
              <a:cxnLst/>
              <a:rect l="l" t="t" r="r" b="b"/>
              <a:pathLst>
                <a:path w="5359" h="1466" extrusionOk="0">
                  <a:moveTo>
                    <a:pt x="3925" y="1"/>
                  </a:moveTo>
                  <a:cubicBezTo>
                    <a:pt x="2514" y="1"/>
                    <a:pt x="1044" y="419"/>
                    <a:pt x="55" y="1357"/>
                  </a:cubicBezTo>
                  <a:cubicBezTo>
                    <a:pt x="1" y="1411"/>
                    <a:pt x="35" y="1466"/>
                    <a:pt x="86" y="1466"/>
                  </a:cubicBezTo>
                  <a:cubicBezTo>
                    <a:pt x="97" y="1466"/>
                    <a:pt x="109" y="1463"/>
                    <a:pt x="122" y="1457"/>
                  </a:cubicBezTo>
                  <a:cubicBezTo>
                    <a:pt x="1756" y="890"/>
                    <a:pt x="3491" y="523"/>
                    <a:pt x="5225" y="323"/>
                  </a:cubicBezTo>
                  <a:cubicBezTo>
                    <a:pt x="5359" y="323"/>
                    <a:pt x="5359" y="122"/>
                    <a:pt x="5225" y="122"/>
                  </a:cubicBezTo>
                  <a:cubicBezTo>
                    <a:pt x="4809" y="42"/>
                    <a:pt x="4370" y="1"/>
                    <a:pt x="39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1911;p46">
              <a:extLst>
                <a:ext uri="{FF2B5EF4-FFF2-40B4-BE49-F238E27FC236}">
                  <a16:creationId xmlns:a16="http://schemas.microsoft.com/office/drawing/2014/main" id="{22A98E07-B7F0-635C-9107-0D78CA416D3C}"/>
                </a:ext>
              </a:extLst>
            </p:cNvPr>
            <p:cNvSpPr/>
            <p:nvPr/>
          </p:nvSpPr>
          <p:spPr>
            <a:xfrm>
              <a:off x="5047225" y="2723875"/>
              <a:ext cx="134175" cy="37075"/>
            </a:xfrm>
            <a:custGeom>
              <a:avLst/>
              <a:gdLst/>
              <a:ahLst/>
              <a:cxnLst/>
              <a:rect l="l" t="t" r="r" b="b"/>
              <a:pathLst>
                <a:path w="5367" h="1483" extrusionOk="0">
                  <a:moveTo>
                    <a:pt x="3968" y="1"/>
                  </a:moveTo>
                  <a:cubicBezTo>
                    <a:pt x="2546" y="1"/>
                    <a:pt x="1052" y="404"/>
                    <a:pt x="29" y="1375"/>
                  </a:cubicBezTo>
                  <a:cubicBezTo>
                    <a:pt x="1" y="1404"/>
                    <a:pt x="46" y="1482"/>
                    <a:pt x="102" y="1482"/>
                  </a:cubicBezTo>
                  <a:cubicBezTo>
                    <a:pt x="111" y="1482"/>
                    <a:pt x="120" y="1480"/>
                    <a:pt x="129" y="1476"/>
                  </a:cubicBezTo>
                  <a:cubicBezTo>
                    <a:pt x="1764" y="908"/>
                    <a:pt x="3498" y="542"/>
                    <a:pt x="5233" y="341"/>
                  </a:cubicBezTo>
                  <a:cubicBezTo>
                    <a:pt x="5366" y="341"/>
                    <a:pt x="5366" y="108"/>
                    <a:pt x="5233" y="108"/>
                  </a:cubicBezTo>
                  <a:cubicBezTo>
                    <a:pt x="4828" y="38"/>
                    <a:pt x="4402" y="1"/>
                    <a:pt x="39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1912;p46">
              <a:extLst>
                <a:ext uri="{FF2B5EF4-FFF2-40B4-BE49-F238E27FC236}">
                  <a16:creationId xmlns:a16="http://schemas.microsoft.com/office/drawing/2014/main" id="{6BEDA13C-E49A-736C-01D2-5A09B5494EDF}"/>
                </a:ext>
              </a:extLst>
            </p:cNvPr>
            <p:cNvSpPr/>
            <p:nvPr/>
          </p:nvSpPr>
          <p:spPr>
            <a:xfrm>
              <a:off x="5028750" y="2556300"/>
              <a:ext cx="150150" cy="124025"/>
            </a:xfrm>
            <a:custGeom>
              <a:avLst/>
              <a:gdLst/>
              <a:ahLst/>
              <a:cxnLst/>
              <a:rect l="l" t="t" r="r" b="b"/>
              <a:pathLst>
                <a:path w="6006" h="4961" extrusionOk="0">
                  <a:moveTo>
                    <a:pt x="4340" y="493"/>
                  </a:moveTo>
                  <a:cubicBezTo>
                    <a:pt x="4790" y="493"/>
                    <a:pt x="5123" y="766"/>
                    <a:pt x="5005" y="1607"/>
                  </a:cubicBezTo>
                  <a:cubicBezTo>
                    <a:pt x="4871" y="2675"/>
                    <a:pt x="3170" y="3342"/>
                    <a:pt x="2336" y="3675"/>
                  </a:cubicBezTo>
                  <a:cubicBezTo>
                    <a:pt x="1635" y="3976"/>
                    <a:pt x="935" y="4209"/>
                    <a:pt x="234" y="4509"/>
                  </a:cubicBezTo>
                  <a:cubicBezTo>
                    <a:pt x="735" y="3709"/>
                    <a:pt x="1269" y="2941"/>
                    <a:pt x="1836" y="2208"/>
                  </a:cubicBezTo>
                  <a:cubicBezTo>
                    <a:pt x="2102" y="1841"/>
                    <a:pt x="2403" y="1507"/>
                    <a:pt x="2736" y="1207"/>
                  </a:cubicBezTo>
                  <a:cubicBezTo>
                    <a:pt x="3015" y="928"/>
                    <a:pt x="3772" y="493"/>
                    <a:pt x="4340" y="493"/>
                  </a:cubicBezTo>
                  <a:close/>
                  <a:moveTo>
                    <a:pt x="4252" y="0"/>
                  </a:moveTo>
                  <a:cubicBezTo>
                    <a:pt x="3678" y="0"/>
                    <a:pt x="3066" y="302"/>
                    <a:pt x="2636" y="673"/>
                  </a:cubicBezTo>
                  <a:cubicBezTo>
                    <a:pt x="1435" y="1741"/>
                    <a:pt x="535" y="3142"/>
                    <a:pt x="1" y="4676"/>
                  </a:cubicBezTo>
                  <a:cubicBezTo>
                    <a:pt x="1" y="4709"/>
                    <a:pt x="1" y="4743"/>
                    <a:pt x="68" y="4743"/>
                  </a:cubicBezTo>
                  <a:cubicBezTo>
                    <a:pt x="68" y="4852"/>
                    <a:pt x="157" y="4961"/>
                    <a:pt x="262" y="4961"/>
                  </a:cubicBezTo>
                  <a:cubicBezTo>
                    <a:pt x="286" y="4961"/>
                    <a:pt x="310" y="4955"/>
                    <a:pt x="335" y="4943"/>
                  </a:cubicBezTo>
                  <a:cubicBezTo>
                    <a:pt x="1769" y="4409"/>
                    <a:pt x="3370" y="4009"/>
                    <a:pt x="4571" y="3042"/>
                  </a:cubicBezTo>
                  <a:cubicBezTo>
                    <a:pt x="5305" y="2474"/>
                    <a:pt x="6005" y="1440"/>
                    <a:pt x="5338" y="540"/>
                  </a:cubicBezTo>
                  <a:cubicBezTo>
                    <a:pt x="5047" y="152"/>
                    <a:pt x="4659" y="0"/>
                    <a:pt x="4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1913;p46">
              <a:extLst>
                <a:ext uri="{FF2B5EF4-FFF2-40B4-BE49-F238E27FC236}">
                  <a16:creationId xmlns:a16="http://schemas.microsoft.com/office/drawing/2014/main" id="{E4936510-88B8-CD4D-217D-76F8AB3EF2D5}"/>
                </a:ext>
              </a:extLst>
            </p:cNvPr>
            <p:cNvSpPr/>
            <p:nvPr/>
          </p:nvSpPr>
          <p:spPr>
            <a:xfrm>
              <a:off x="4873650" y="2586450"/>
              <a:ext cx="166800" cy="93425"/>
            </a:xfrm>
            <a:custGeom>
              <a:avLst/>
              <a:gdLst/>
              <a:ahLst/>
              <a:cxnLst/>
              <a:rect l="l" t="t" r="r" b="b"/>
              <a:pathLst>
                <a:path w="6672" h="3737" extrusionOk="0">
                  <a:moveTo>
                    <a:pt x="1764" y="542"/>
                  </a:moveTo>
                  <a:cubicBezTo>
                    <a:pt x="2253" y="542"/>
                    <a:pt x="2803" y="694"/>
                    <a:pt x="3069" y="835"/>
                  </a:cubicBezTo>
                  <a:cubicBezTo>
                    <a:pt x="3470" y="1035"/>
                    <a:pt x="3837" y="1268"/>
                    <a:pt x="4204" y="1535"/>
                  </a:cubicBezTo>
                  <a:cubicBezTo>
                    <a:pt x="5004" y="2069"/>
                    <a:pt x="5671" y="2703"/>
                    <a:pt x="6372" y="3303"/>
                  </a:cubicBezTo>
                  <a:cubicBezTo>
                    <a:pt x="5638" y="3203"/>
                    <a:pt x="4904" y="3170"/>
                    <a:pt x="4137" y="3070"/>
                  </a:cubicBezTo>
                  <a:cubicBezTo>
                    <a:pt x="3270" y="2970"/>
                    <a:pt x="1435" y="2803"/>
                    <a:pt x="1001" y="1836"/>
                  </a:cubicBezTo>
                  <a:cubicBezTo>
                    <a:pt x="538" y="831"/>
                    <a:pt x="1092" y="542"/>
                    <a:pt x="1764" y="542"/>
                  </a:cubicBezTo>
                  <a:close/>
                  <a:moveTo>
                    <a:pt x="1827" y="1"/>
                  </a:moveTo>
                  <a:cubicBezTo>
                    <a:pt x="1217" y="1"/>
                    <a:pt x="641" y="241"/>
                    <a:pt x="401" y="902"/>
                  </a:cubicBezTo>
                  <a:cubicBezTo>
                    <a:pt x="1" y="2002"/>
                    <a:pt x="968" y="2736"/>
                    <a:pt x="1802" y="3070"/>
                  </a:cubicBezTo>
                  <a:cubicBezTo>
                    <a:pt x="3236" y="3670"/>
                    <a:pt x="4904" y="3603"/>
                    <a:pt x="6405" y="3737"/>
                  </a:cubicBezTo>
                  <a:cubicBezTo>
                    <a:pt x="6572" y="3737"/>
                    <a:pt x="6672" y="3603"/>
                    <a:pt x="6639" y="3470"/>
                  </a:cubicBezTo>
                  <a:cubicBezTo>
                    <a:pt x="6639" y="3437"/>
                    <a:pt x="6672" y="3403"/>
                    <a:pt x="6639" y="3403"/>
                  </a:cubicBezTo>
                  <a:cubicBezTo>
                    <a:pt x="5738" y="2036"/>
                    <a:pt x="4470" y="968"/>
                    <a:pt x="3003" y="268"/>
                  </a:cubicBezTo>
                  <a:cubicBezTo>
                    <a:pt x="2656" y="108"/>
                    <a:pt x="2234" y="1"/>
                    <a:pt x="18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1914;p46">
              <a:extLst>
                <a:ext uri="{FF2B5EF4-FFF2-40B4-BE49-F238E27FC236}">
                  <a16:creationId xmlns:a16="http://schemas.microsoft.com/office/drawing/2014/main" id="{9B9F9BBB-8706-433F-B277-199C0CE68689}"/>
                </a:ext>
              </a:extLst>
            </p:cNvPr>
            <p:cNvSpPr/>
            <p:nvPr/>
          </p:nvSpPr>
          <p:spPr>
            <a:xfrm>
              <a:off x="2884725" y="1961825"/>
              <a:ext cx="2079025" cy="818125"/>
            </a:xfrm>
            <a:custGeom>
              <a:avLst/>
              <a:gdLst/>
              <a:ahLst/>
              <a:cxnLst/>
              <a:rect l="l" t="t" r="r" b="b"/>
              <a:pathLst>
                <a:path w="83161" h="32725" extrusionOk="0">
                  <a:moveTo>
                    <a:pt x="50287" y="0"/>
                  </a:moveTo>
                  <a:cubicBezTo>
                    <a:pt x="41783" y="0"/>
                    <a:pt x="29338" y="10381"/>
                    <a:pt x="17380" y="16280"/>
                  </a:cubicBezTo>
                  <a:lnTo>
                    <a:pt x="1" y="20283"/>
                  </a:lnTo>
                  <a:cubicBezTo>
                    <a:pt x="1" y="20283"/>
                    <a:pt x="600" y="32691"/>
                    <a:pt x="12462" y="32691"/>
                  </a:cubicBezTo>
                  <a:cubicBezTo>
                    <a:pt x="12478" y="32691"/>
                    <a:pt x="12494" y="32691"/>
                    <a:pt x="12510" y="32691"/>
                  </a:cubicBezTo>
                  <a:cubicBezTo>
                    <a:pt x="23948" y="32625"/>
                    <a:pt x="46687" y="17247"/>
                    <a:pt x="48353" y="17247"/>
                  </a:cubicBezTo>
                  <a:cubicBezTo>
                    <a:pt x="48359" y="17247"/>
                    <a:pt x="48364" y="17247"/>
                    <a:pt x="48369" y="17247"/>
                  </a:cubicBezTo>
                  <a:cubicBezTo>
                    <a:pt x="49936" y="17380"/>
                    <a:pt x="66915" y="32725"/>
                    <a:pt x="66915" y="32725"/>
                  </a:cubicBezTo>
                  <a:lnTo>
                    <a:pt x="83160" y="24285"/>
                  </a:lnTo>
                  <a:cubicBezTo>
                    <a:pt x="83160" y="24285"/>
                    <a:pt x="60677" y="1169"/>
                    <a:pt x="51437" y="68"/>
                  </a:cubicBezTo>
                  <a:cubicBezTo>
                    <a:pt x="51063" y="23"/>
                    <a:pt x="50679" y="0"/>
                    <a:pt x="50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1915;p46">
              <a:extLst>
                <a:ext uri="{FF2B5EF4-FFF2-40B4-BE49-F238E27FC236}">
                  <a16:creationId xmlns:a16="http://schemas.microsoft.com/office/drawing/2014/main" id="{E1513EE9-2142-AF10-CB3E-0AA7D38B052E}"/>
                </a:ext>
              </a:extLst>
            </p:cNvPr>
            <p:cNvSpPr/>
            <p:nvPr/>
          </p:nvSpPr>
          <p:spPr>
            <a:xfrm>
              <a:off x="4515900" y="2515400"/>
              <a:ext cx="350875" cy="182225"/>
            </a:xfrm>
            <a:custGeom>
              <a:avLst/>
              <a:gdLst/>
              <a:ahLst/>
              <a:cxnLst/>
              <a:rect l="l" t="t" r="r" b="b"/>
              <a:pathLst>
                <a:path w="14035" h="7289" extrusionOk="0">
                  <a:moveTo>
                    <a:pt x="13970" y="1"/>
                  </a:moveTo>
                  <a:cubicBezTo>
                    <a:pt x="13962" y="1"/>
                    <a:pt x="13953" y="3"/>
                    <a:pt x="13944" y="8"/>
                  </a:cubicBezTo>
                  <a:cubicBezTo>
                    <a:pt x="11208" y="1342"/>
                    <a:pt x="11976" y="942"/>
                    <a:pt x="9240" y="2309"/>
                  </a:cubicBezTo>
                  <a:cubicBezTo>
                    <a:pt x="7906" y="3010"/>
                    <a:pt x="1168" y="6379"/>
                    <a:pt x="0" y="7246"/>
                  </a:cubicBezTo>
                  <a:cubicBezTo>
                    <a:pt x="0" y="7246"/>
                    <a:pt x="0" y="7289"/>
                    <a:pt x="17" y="7289"/>
                  </a:cubicBezTo>
                  <a:cubicBezTo>
                    <a:pt x="22" y="7289"/>
                    <a:pt x="27" y="7286"/>
                    <a:pt x="34" y="7279"/>
                  </a:cubicBezTo>
                  <a:cubicBezTo>
                    <a:pt x="1401" y="6846"/>
                    <a:pt x="8039" y="3310"/>
                    <a:pt x="9374" y="2576"/>
                  </a:cubicBezTo>
                  <a:cubicBezTo>
                    <a:pt x="12076" y="1142"/>
                    <a:pt x="11275" y="1542"/>
                    <a:pt x="13977" y="74"/>
                  </a:cubicBezTo>
                  <a:cubicBezTo>
                    <a:pt x="14034" y="74"/>
                    <a:pt x="14018" y="1"/>
                    <a:pt x="139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1916;p46">
              <a:extLst>
                <a:ext uri="{FF2B5EF4-FFF2-40B4-BE49-F238E27FC236}">
                  <a16:creationId xmlns:a16="http://schemas.microsoft.com/office/drawing/2014/main" id="{FE277DB0-0059-91DA-041A-D6C68196FBAA}"/>
                </a:ext>
              </a:extLst>
            </p:cNvPr>
            <p:cNvSpPr/>
            <p:nvPr/>
          </p:nvSpPr>
          <p:spPr>
            <a:xfrm>
              <a:off x="3137400" y="2352625"/>
              <a:ext cx="1347975" cy="374800"/>
            </a:xfrm>
            <a:custGeom>
              <a:avLst/>
              <a:gdLst/>
              <a:ahLst/>
              <a:cxnLst/>
              <a:rect l="l" t="t" r="r" b="b"/>
              <a:pathLst>
                <a:path w="53919" h="14992" extrusionOk="0">
                  <a:moveTo>
                    <a:pt x="38350" y="1"/>
                  </a:moveTo>
                  <a:cubicBezTo>
                    <a:pt x="38140" y="1"/>
                    <a:pt x="37928" y="61"/>
                    <a:pt x="37728" y="181"/>
                  </a:cubicBezTo>
                  <a:cubicBezTo>
                    <a:pt x="37261" y="381"/>
                    <a:pt x="36794" y="648"/>
                    <a:pt x="36294" y="881"/>
                  </a:cubicBezTo>
                  <a:lnTo>
                    <a:pt x="33492" y="2249"/>
                  </a:lnTo>
                  <a:cubicBezTo>
                    <a:pt x="29822" y="4050"/>
                    <a:pt x="26220" y="5851"/>
                    <a:pt x="22517" y="7586"/>
                  </a:cubicBezTo>
                  <a:cubicBezTo>
                    <a:pt x="18981" y="9254"/>
                    <a:pt x="16479" y="10788"/>
                    <a:pt x="12777" y="12056"/>
                  </a:cubicBezTo>
                  <a:cubicBezTo>
                    <a:pt x="9107" y="13357"/>
                    <a:pt x="5305" y="14257"/>
                    <a:pt x="1469" y="14758"/>
                  </a:cubicBezTo>
                  <a:cubicBezTo>
                    <a:pt x="968" y="14824"/>
                    <a:pt x="501" y="14891"/>
                    <a:pt x="34" y="14925"/>
                  </a:cubicBezTo>
                  <a:cubicBezTo>
                    <a:pt x="1" y="14925"/>
                    <a:pt x="1" y="14991"/>
                    <a:pt x="34" y="14991"/>
                  </a:cubicBezTo>
                  <a:cubicBezTo>
                    <a:pt x="3804" y="14758"/>
                    <a:pt x="7573" y="14057"/>
                    <a:pt x="11176" y="12890"/>
                  </a:cubicBezTo>
                  <a:cubicBezTo>
                    <a:pt x="14845" y="11756"/>
                    <a:pt x="17313" y="10321"/>
                    <a:pt x="20782" y="8720"/>
                  </a:cubicBezTo>
                  <a:cubicBezTo>
                    <a:pt x="24385" y="7052"/>
                    <a:pt x="27921" y="5284"/>
                    <a:pt x="31490" y="3516"/>
                  </a:cubicBezTo>
                  <a:cubicBezTo>
                    <a:pt x="33358" y="2582"/>
                    <a:pt x="35226" y="1648"/>
                    <a:pt x="37094" y="748"/>
                  </a:cubicBezTo>
                  <a:cubicBezTo>
                    <a:pt x="37440" y="561"/>
                    <a:pt x="37893" y="247"/>
                    <a:pt x="38316" y="247"/>
                  </a:cubicBezTo>
                  <a:cubicBezTo>
                    <a:pt x="38423" y="247"/>
                    <a:pt x="38528" y="267"/>
                    <a:pt x="38629" y="314"/>
                  </a:cubicBezTo>
                  <a:cubicBezTo>
                    <a:pt x="38829" y="414"/>
                    <a:pt x="39029" y="548"/>
                    <a:pt x="39196" y="714"/>
                  </a:cubicBezTo>
                  <a:lnTo>
                    <a:pt x="39829" y="1248"/>
                  </a:lnTo>
                  <a:cubicBezTo>
                    <a:pt x="40630" y="1915"/>
                    <a:pt x="53406" y="12923"/>
                    <a:pt x="53839" y="13223"/>
                  </a:cubicBezTo>
                  <a:cubicBezTo>
                    <a:pt x="53850" y="13244"/>
                    <a:pt x="53863" y="13252"/>
                    <a:pt x="53875" y="13252"/>
                  </a:cubicBezTo>
                  <a:cubicBezTo>
                    <a:pt x="53901" y="13252"/>
                    <a:pt x="53919" y="13213"/>
                    <a:pt x="53873" y="13190"/>
                  </a:cubicBezTo>
                  <a:cubicBezTo>
                    <a:pt x="50704" y="10388"/>
                    <a:pt x="40263" y="1248"/>
                    <a:pt x="39829" y="915"/>
                  </a:cubicBezTo>
                  <a:cubicBezTo>
                    <a:pt x="39496" y="614"/>
                    <a:pt x="39129" y="314"/>
                    <a:pt x="38762" y="81"/>
                  </a:cubicBezTo>
                  <a:cubicBezTo>
                    <a:pt x="38629" y="27"/>
                    <a:pt x="38490" y="1"/>
                    <a:pt x="383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1917;p46">
              <a:extLst>
                <a:ext uri="{FF2B5EF4-FFF2-40B4-BE49-F238E27FC236}">
                  <a16:creationId xmlns:a16="http://schemas.microsoft.com/office/drawing/2014/main" id="{3C7B9DA4-F1AE-0E95-C87D-DABB93FEF2CE}"/>
                </a:ext>
              </a:extLst>
            </p:cNvPr>
            <p:cNvSpPr/>
            <p:nvPr/>
          </p:nvSpPr>
          <p:spPr>
            <a:xfrm>
              <a:off x="2834700" y="2364625"/>
              <a:ext cx="1630350" cy="580075"/>
            </a:xfrm>
            <a:custGeom>
              <a:avLst/>
              <a:gdLst/>
              <a:ahLst/>
              <a:cxnLst/>
              <a:rect l="l" t="t" r="r" b="b"/>
              <a:pathLst>
                <a:path w="65214" h="23203" extrusionOk="0">
                  <a:moveTo>
                    <a:pt x="19648" y="1"/>
                  </a:moveTo>
                  <a:lnTo>
                    <a:pt x="1968" y="4137"/>
                  </a:lnTo>
                  <a:cubicBezTo>
                    <a:pt x="1968" y="4137"/>
                    <a:pt x="0" y="15412"/>
                    <a:pt x="5638" y="19815"/>
                  </a:cubicBezTo>
                  <a:cubicBezTo>
                    <a:pt x="8755" y="22269"/>
                    <a:pt x="22760" y="23202"/>
                    <a:pt x="35716" y="23202"/>
                  </a:cubicBezTo>
                  <a:cubicBezTo>
                    <a:pt x="46187" y="23202"/>
                    <a:pt x="55973" y="22593"/>
                    <a:pt x="58776" y="21683"/>
                  </a:cubicBezTo>
                  <a:cubicBezTo>
                    <a:pt x="65013" y="19648"/>
                    <a:pt x="65214" y="9574"/>
                    <a:pt x="58375" y="7239"/>
                  </a:cubicBezTo>
                  <a:cubicBezTo>
                    <a:pt x="51871" y="5004"/>
                    <a:pt x="24184" y="3904"/>
                    <a:pt x="23517" y="3637"/>
                  </a:cubicBezTo>
                  <a:cubicBezTo>
                    <a:pt x="23350" y="3570"/>
                    <a:pt x="25952" y="2002"/>
                    <a:pt x="25952" y="1902"/>
                  </a:cubicBezTo>
                  <a:lnTo>
                    <a:pt x="1964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1918;p46">
              <a:extLst>
                <a:ext uri="{FF2B5EF4-FFF2-40B4-BE49-F238E27FC236}">
                  <a16:creationId xmlns:a16="http://schemas.microsoft.com/office/drawing/2014/main" id="{B9ECB27F-709C-6B30-CF0F-F49F6271DD60}"/>
                </a:ext>
              </a:extLst>
            </p:cNvPr>
            <p:cNvSpPr/>
            <p:nvPr/>
          </p:nvSpPr>
          <p:spPr>
            <a:xfrm>
              <a:off x="2968375" y="2460400"/>
              <a:ext cx="134025" cy="155375"/>
            </a:xfrm>
            <a:custGeom>
              <a:avLst/>
              <a:gdLst/>
              <a:ahLst/>
              <a:cxnLst/>
              <a:rect l="l" t="t" r="r" b="b"/>
              <a:pathLst>
                <a:path w="5361" h="6215" extrusionOk="0">
                  <a:moveTo>
                    <a:pt x="5122" y="1"/>
                  </a:moveTo>
                  <a:cubicBezTo>
                    <a:pt x="5094" y="1"/>
                    <a:pt x="5061" y="20"/>
                    <a:pt x="5061" y="39"/>
                  </a:cubicBezTo>
                  <a:cubicBezTo>
                    <a:pt x="5061" y="1340"/>
                    <a:pt x="4594" y="2608"/>
                    <a:pt x="3760" y="3609"/>
                  </a:cubicBezTo>
                  <a:cubicBezTo>
                    <a:pt x="2826" y="4709"/>
                    <a:pt x="1391" y="5343"/>
                    <a:pt x="124" y="5977"/>
                  </a:cubicBezTo>
                  <a:cubicBezTo>
                    <a:pt x="1" y="6039"/>
                    <a:pt x="77" y="6214"/>
                    <a:pt x="194" y="6214"/>
                  </a:cubicBezTo>
                  <a:cubicBezTo>
                    <a:pt x="204" y="6214"/>
                    <a:pt x="214" y="6213"/>
                    <a:pt x="224" y="6210"/>
                  </a:cubicBezTo>
                  <a:cubicBezTo>
                    <a:pt x="991" y="5944"/>
                    <a:pt x="1758" y="5643"/>
                    <a:pt x="2492" y="5210"/>
                  </a:cubicBezTo>
                  <a:cubicBezTo>
                    <a:pt x="3126" y="4876"/>
                    <a:pt x="3726" y="4376"/>
                    <a:pt x="4193" y="3809"/>
                  </a:cubicBezTo>
                  <a:cubicBezTo>
                    <a:pt x="5027" y="2741"/>
                    <a:pt x="5361" y="1374"/>
                    <a:pt x="5161" y="39"/>
                  </a:cubicBezTo>
                  <a:cubicBezTo>
                    <a:pt x="5161" y="11"/>
                    <a:pt x="5143" y="1"/>
                    <a:pt x="51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1919;p46">
              <a:extLst>
                <a:ext uri="{FF2B5EF4-FFF2-40B4-BE49-F238E27FC236}">
                  <a16:creationId xmlns:a16="http://schemas.microsoft.com/office/drawing/2014/main" id="{55DDAEC5-8AB3-7BCD-B0AD-AAC38D3A0850}"/>
                </a:ext>
              </a:extLst>
            </p:cNvPr>
            <p:cNvSpPr/>
            <p:nvPr/>
          </p:nvSpPr>
          <p:spPr>
            <a:xfrm>
              <a:off x="3289175" y="2336575"/>
              <a:ext cx="130975" cy="126875"/>
            </a:xfrm>
            <a:custGeom>
              <a:avLst/>
              <a:gdLst/>
              <a:ahLst/>
              <a:cxnLst/>
              <a:rect l="l" t="t" r="r" b="b"/>
              <a:pathLst>
                <a:path w="5239" h="5075" extrusionOk="0">
                  <a:moveTo>
                    <a:pt x="1782" y="0"/>
                  </a:moveTo>
                  <a:cubicBezTo>
                    <a:pt x="1718" y="0"/>
                    <a:pt x="1651" y="71"/>
                    <a:pt x="1702" y="122"/>
                  </a:cubicBezTo>
                  <a:cubicBezTo>
                    <a:pt x="2203" y="789"/>
                    <a:pt x="2703" y="1423"/>
                    <a:pt x="3237" y="2057"/>
                  </a:cubicBezTo>
                  <a:cubicBezTo>
                    <a:pt x="3503" y="2390"/>
                    <a:pt x="3770" y="2691"/>
                    <a:pt x="4037" y="3024"/>
                  </a:cubicBezTo>
                  <a:cubicBezTo>
                    <a:pt x="4304" y="3324"/>
                    <a:pt x="4571" y="3625"/>
                    <a:pt x="4771" y="3958"/>
                  </a:cubicBezTo>
                  <a:cubicBezTo>
                    <a:pt x="4971" y="4292"/>
                    <a:pt x="4738" y="4692"/>
                    <a:pt x="4371" y="4692"/>
                  </a:cubicBezTo>
                  <a:cubicBezTo>
                    <a:pt x="4037" y="4692"/>
                    <a:pt x="3704" y="4559"/>
                    <a:pt x="3470" y="4359"/>
                  </a:cubicBezTo>
                  <a:cubicBezTo>
                    <a:pt x="2903" y="3858"/>
                    <a:pt x="2403" y="3291"/>
                    <a:pt x="1936" y="2724"/>
                  </a:cubicBezTo>
                  <a:cubicBezTo>
                    <a:pt x="1635" y="2390"/>
                    <a:pt x="1335" y="2057"/>
                    <a:pt x="1035" y="1723"/>
                  </a:cubicBezTo>
                  <a:cubicBezTo>
                    <a:pt x="735" y="1390"/>
                    <a:pt x="368" y="1023"/>
                    <a:pt x="68" y="689"/>
                  </a:cubicBezTo>
                  <a:cubicBezTo>
                    <a:pt x="68" y="679"/>
                    <a:pt x="62" y="675"/>
                    <a:pt x="54" y="675"/>
                  </a:cubicBezTo>
                  <a:cubicBezTo>
                    <a:pt x="34" y="675"/>
                    <a:pt x="1" y="699"/>
                    <a:pt x="1" y="723"/>
                  </a:cubicBezTo>
                  <a:cubicBezTo>
                    <a:pt x="301" y="1090"/>
                    <a:pt x="535" y="1490"/>
                    <a:pt x="835" y="1890"/>
                  </a:cubicBezTo>
                  <a:cubicBezTo>
                    <a:pt x="1135" y="2257"/>
                    <a:pt x="1402" y="2657"/>
                    <a:pt x="1702" y="3024"/>
                  </a:cubicBezTo>
                  <a:cubicBezTo>
                    <a:pt x="2002" y="3391"/>
                    <a:pt x="2269" y="3725"/>
                    <a:pt x="2536" y="4058"/>
                  </a:cubicBezTo>
                  <a:cubicBezTo>
                    <a:pt x="2770" y="4359"/>
                    <a:pt x="3070" y="4625"/>
                    <a:pt x="3403" y="4859"/>
                  </a:cubicBezTo>
                  <a:cubicBezTo>
                    <a:pt x="3633" y="4988"/>
                    <a:pt x="3938" y="5074"/>
                    <a:pt x="4231" y="5074"/>
                  </a:cubicBezTo>
                  <a:cubicBezTo>
                    <a:pt x="4618" y="5074"/>
                    <a:pt x="4986" y="4924"/>
                    <a:pt x="5138" y="4525"/>
                  </a:cubicBezTo>
                  <a:cubicBezTo>
                    <a:pt x="5238" y="4192"/>
                    <a:pt x="5138" y="3825"/>
                    <a:pt x="4871" y="3591"/>
                  </a:cubicBezTo>
                  <a:cubicBezTo>
                    <a:pt x="4604" y="3224"/>
                    <a:pt x="4271" y="2891"/>
                    <a:pt x="3970" y="2524"/>
                  </a:cubicBezTo>
                  <a:cubicBezTo>
                    <a:pt x="3270" y="1690"/>
                    <a:pt x="2569" y="856"/>
                    <a:pt x="1836" y="22"/>
                  </a:cubicBezTo>
                  <a:cubicBezTo>
                    <a:pt x="1820" y="7"/>
                    <a:pt x="1801" y="0"/>
                    <a:pt x="17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1920;p46">
              <a:extLst>
                <a:ext uri="{FF2B5EF4-FFF2-40B4-BE49-F238E27FC236}">
                  <a16:creationId xmlns:a16="http://schemas.microsoft.com/office/drawing/2014/main" id="{39570FCB-2B38-5754-0152-28D2700E0E20}"/>
                </a:ext>
              </a:extLst>
            </p:cNvPr>
            <p:cNvSpPr/>
            <p:nvPr/>
          </p:nvSpPr>
          <p:spPr>
            <a:xfrm>
              <a:off x="2917250" y="2481600"/>
              <a:ext cx="1365900" cy="435725"/>
            </a:xfrm>
            <a:custGeom>
              <a:avLst/>
              <a:gdLst/>
              <a:ahLst/>
              <a:cxnLst/>
              <a:rect l="l" t="t" r="r" b="b"/>
              <a:pathLst>
                <a:path w="54636" h="17429" extrusionOk="0">
                  <a:moveTo>
                    <a:pt x="54606" y="17071"/>
                  </a:moveTo>
                  <a:cubicBezTo>
                    <a:pt x="54617" y="17082"/>
                    <a:pt x="54625" y="17086"/>
                    <a:pt x="54629" y="17086"/>
                  </a:cubicBezTo>
                  <a:cubicBezTo>
                    <a:pt x="54636" y="17086"/>
                    <a:pt x="54629" y="17071"/>
                    <a:pt x="54606" y="17071"/>
                  </a:cubicBezTo>
                  <a:close/>
                  <a:moveTo>
                    <a:pt x="34" y="0"/>
                  </a:moveTo>
                  <a:cubicBezTo>
                    <a:pt x="17" y="0"/>
                    <a:pt x="1" y="9"/>
                    <a:pt x="1" y="25"/>
                  </a:cubicBezTo>
                  <a:cubicBezTo>
                    <a:pt x="268" y="3895"/>
                    <a:pt x="868" y="7964"/>
                    <a:pt x="3303" y="11100"/>
                  </a:cubicBezTo>
                  <a:cubicBezTo>
                    <a:pt x="4337" y="12434"/>
                    <a:pt x="5705" y="13502"/>
                    <a:pt x="7306" y="14169"/>
                  </a:cubicBezTo>
                  <a:cubicBezTo>
                    <a:pt x="9241" y="14936"/>
                    <a:pt x="11375" y="15136"/>
                    <a:pt x="13410" y="15403"/>
                  </a:cubicBezTo>
                  <a:cubicBezTo>
                    <a:pt x="17713" y="16003"/>
                    <a:pt x="22383" y="16437"/>
                    <a:pt x="26753" y="16771"/>
                  </a:cubicBezTo>
                  <a:cubicBezTo>
                    <a:pt x="31090" y="17104"/>
                    <a:pt x="35493" y="17338"/>
                    <a:pt x="39862" y="17404"/>
                  </a:cubicBezTo>
                  <a:cubicBezTo>
                    <a:pt x="40923" y="17421"/>
                    <a:pt x="41985" y="17429"/>
                    <a:pt x="43048" y="17429"/>
                  </a:cubicBezTo>
                  <a:cubicBezTo>
                    <a:pt x="46367" y="17429"/>
                    <a:pt x="49696" y="17348"/>
                    <a:pt x="53005" y="17171"/>
                  </a:cubicBezTo>
                  <a:cubicBezTo>
                    <a:pt x="53539" y="17171"/>
                    <a:pt x="54073" y="17138"/>
                    <a:pt x="54606" y="17071"/>
                  </a:cubicBezTo>
                  <a:lnTo>
                    <a:pt x="54606" y="17071"/>
                  </a:lnTo>
                  <a:cubicBezTo>
                    <a:pt x="52471" y="17104"/>
                    <a:pt x="50303" y="17238"/>
                    <a:pt x="48168" y="17271"/>
                  </a:cubicBezTo>
                  <a:cubicBezTo>
                    <a:pt x="46635" y="17295"/>
                    <a:pt x="45119" y="17318"/>
                    <a:pt x="43607" y="17318"/>
                  </a:cubicBezTo>
                  <a:cubicBezTo>
                    <a:pt x="42981" y="17318"/>
                    <a:pt x="42356" y="17314"/>
                    <a:pt x="41730" y="17304"/>
                  </a:cubicBezTo>
                  <a:cubicBezTo>
                    <a:pt x="37461" y="17271"/>
                    <a:pt x="33158" y="17104"/>
                    <a:pt x="28855" y="16804"/>
                  </a:cubicBezTo>
                  <a:cubicBezTo>
                    <a:pt x="24552" y="16504"/>
                    <a:pt x="19882" y="16070"/>
                    <a:pt x="15578" y="15470"/>
                  </a:cubicBezTo>
                  <a:cubicBezTo>
                    <a:pt x="13510" y="15203"/>
                    <a:pt x="11442" y="14969"/>
                    <a:pt x="9407" y="14502"/>
                  </a:cubicBezTo>
                  <a:cubicBezTo>
                    <a:pt x="7573" y="14169"/>
                    <a:pt x="5872" y="13301"/>
                    <a:pt x="4537" y="12000"/>
                  </a:cubicBezTo>
                  <a:cubicBezTo>
                    <a:pt x="1735" y="9299"/>
                    <a:pt x="668" y="5329"/>
                    <a:pt x="201" y="1526"/>
                  </a:cubicBezTo>
                  <a:cubicBezTo>
                    <a:pt x="167" y="1026"/>
                    <a:pt x="101" y="526"/>
                    <a:pt x="67" y="25"/>
                  </a:cubicBezTo>
                  <a:cubicBezTo>
                    <a:pt x="67" y="9"/>
                    <a:pt x="51" y="0"/>
                    <a:pt x="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1921;p46">
              <a:extLst>
                <a:ext uri="{FF2B5EF4-FFF2-40B4-BE49-F238E27FC236}">
                  <a16:creationId xmlns:a16="http://schemas.microsoft.com/office/drawing/2014/main" id="{6764681E-99C6-BB5E-D8C2-4F0EE0485D41}"/>
                </a:ext>
              </a:extLst>
            </p:cNvPr>
            <p:cNvSpPr/>
            <p:nvPr/>
          </p:nvSpPr>
          <p:spPr>
            <a:xfrm>
              <a:off x="3415100" y="2455200"/>
              <a:ext cx="530400" cy="43825"/>
            </a:xfrm>
            <a:custGeom>
              <a:avLst/>
              <a:gdLst/>
              <a:ahLst/>
              <a:cxnLst/>
              <a:rect l="l" t="t" r="r" b="b"/>
              <a:pathLst>
                <a:path w="21216" h="1753" extrusionOk="0">
                  <a:moveTo>
                    <a:pt x="1289" y="1"/>
                  </a:moveTo>
                  <a:cubicBezTo>
                    <a:pt x="872" y="1"/>
                    <a:pt x="454" y="5"/>
                    <a:pt x="34" y="14"/>
                  </a:cubicBezTo>
                  <a:cubicBezTo>
                    <a:pt x="1" y="14"/>
                    <a:pt x="1" y="81"/>
                    <a:pt x="34" y="81"/>
                  </a:cubicBezTo>
                  <a:cubicBezTo>
                    <a:pt x="2770" y="347"/>
                    <a:pt x="5505" y="514"/>
                    <a:pt x="8240" y="681"/>
                  </a:cubicBezTo>
                  <a:cubicBezTo>
                    <a:pt x="11009" y="881"/>
                    <a:pt x="13711" y="1115"/>
                    <a:pt x="16446" y="1381"/>
                  </a:cubicBezTo>
                  <a:cubicBezTo>
                    <a:pt x="17980" y="1515"/>
                    <a:pt x="19548" y="1648"/>
                    <a:pt x="21083" y="1748"/>
                  </a:cubicBezTo>
                  <a:cubicBezTo>
                    <a:pt x="21093" y="1751"/>
                    <a:pt x="21102" y="1752"/>
                    <a:pt x="21111" y="1752"/>
                  </a:cubicBezTo>
                  <a:cubicBezTo>
                    <a:pt x="21215" y="1752"/>
                    <a:pt x="21208" y="1579"/>
                    <a:pt x="21116" y="1548"/>
                  </a:cubicBezTo>
                  <a:cubicBezTo>
                    <a:pt x="19748" y="1348"/>
                    <a:pt x="18414" y="1148"/>
                    <a:pt x="17046" y="1015"/>
                  </a:cubicBezTo>
                  <a:cubicBezTo>
                    <a:pt x="15679" y="914"/>
                    <a:pt x="14278" y="748"/>
                    <a:pt x="12910" y="648"/>
                  </a:cubicBezTo>
                  <a:cubicBezTo>
                    <a:pt x="10175" y="414"/>
                    <a:pt x="7440" y="214"/>
                    <a:pt x="4704" y="81"/>
                  </a:cubicBezTo>
                  <a:cubicBezTo>
                    <a:pt x="3557" y="32"/>
                    <a:pt x="2427" y="1"/>
                    <a:pt x="1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1922;p46">
              <a:extLst>
                <a:ext uri="{FF2B5EF4-FFF2-40B4-BE49-F238E27FC236}">
                  <a16:creationId xmlns:a16="http://schemas.microsoft.com/office/drawing/2014/main" id="{7BB3F772-D863-3637-941F-71F82749939E}"/>
                </a:ext>
              </a:extLst>
            </p:cNvPr>
            <p:cNvSpPr/>
            <p:nvPr/>
          </p:nvSpPr>
          <p:spPr>
            <a:xfrm>
              <a:off x="3339475" y="2408700"/>
              <a:ext cx="155450" cy="93900"/>
            </a:xfrm>
            <a:custGeom>
              <a:avLst/>
              <a:gdLst/>
              <a:ahLst/>
              <a:cxnLst/>
              <a:rect l="l" t="t" r="r" b="b"/>
              <a:pathLst>
                <a:path w="6218" h="3756" extrusionOk="0">
                  <a:moveTo>
                    <a:pt x="6125" y="1"/>
                  </a:moveTo>
                  <a:cubicBezTo>
                    <a:pt x="6116" y="1"/>
                    <a:pt x="6106" y="2"/>
                    <a:pt x="6095" y="6"/>
                  </a:cubicBezTo>
                  <a:cubicBezTo>
                    <a:pt x="4994" y="473"/>
                    <a:pt x="3960" y="1040"/>
                    <a:pt x="2959" y="1674"/>
                  </a:cubicBezTo>
                  <a:cubicBezTo>
                    <a:pt x="1925" y="2274"/>
                    <a:pt x="958" y="2975"/>
                    <a:pt x="24" y="3708"/>
                  </a:cubicBezTo>
                  <a:cubicBezTo>
                    <a:pt x="0" y="3732"/>
                    <a:pt x="10" y="3756"/>
                    <a:pt x="29" y="3756"/>
                  </a:cubicBezTo>
                  <a:cubicBezTo>
                    <a:pt x="38" y="3756"/>
                    <a:pt x="47" y="3752"/>
                    <a:pt x="57" y="3742"/>
                  </a:cubicBezTo>
                  <a:cubicBezTo>
                    <a:pt x="1125" y="3275"/>
                    <a:pt x="2159" y="2641"/>
                    <a:pt x="3159" y="2041"/>
                  </a:cubicBezTo>
                  <a:cubicBezTo>
                    <a:pt x="4193" y="1474"/>
                    <a:pt x="5194" y="840"/>
                    <a:pt x="6128" y="139"/>
                  </a:cubicBezTo>
                  <a:cubicBezTo>
                    <a:pt x="6217" y="110"/>
                    <a:pt x="6201" y="1"/>
                    <a:pt x="6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1923;p46">
              <a:extLst>
                <a:ext uri="{FF2B5EF4-FFF2-40B4-BE49-F238E27FC236}">
                  <a16:creationId xmlns:a16="http://schemas.microsoft.com/office/drawing/2014/main" id="{7160E531-CBF6-4F7F-ED9D-9243ECE41BB2}"/>
                </a:ext>
              </a:extLst>
            </p:cNvPr>
            <p:cNvSpPr/>
            <p:nvPr/>
          </p:nvSpPr>
          <p:spPr>
            <a:xfrm>
              <a:off x="3684475" y="1511450"/>
              <a:ext cx="282725" cy="320325"/>
            </a:xfrm>
            <a:custGeom>
              <a:avLst/>
              <a:gdLst/>
              <a:ahLst/>
              <a:cxnLst/>
              <a:rect l="l" t="t" r="r" b="b"/>
              <a:pathLst>
                <a:path w="11309" h="12813" extrusionOk="0">
                  <a:moveTo>
                    <a:pt x="4901" y="0"/>
                  </a:moveTo>
                  <a:cubicBezTo>
                    <a:pt x="4562" y="0"/>
                    <a:pt x="4259" y="225"/>
                    <a:pt x="4103" y="537"/>
                  </a:cubicBezTo>
                  <a:lnTo>
                    <a:pt x="167" y="11612"/>
                  </a:lnTo>
                  <a:cubicBezTo>
                    <a:pt x="0" y="11879"/>
                    <a:pt x="167" y="12212"/>
                    <a:pt x="501" y="12246"/>
                  </a:cubicBezTo>
                  <a:lnTo>
                    <a:pt x="6371" y="12813"/>
                  </a:lnTo>
                  <a:cubicBezTo>
                    <a:pt x="6738" y="12813"/>
                    <a:pt x="7072" y="12612"/>
                    <a:pt x="7239" y="12279"/>
                  </a:cubicBezTo>
                  <a:lnTo>
                    <a:pt x="11175" y="1204"/>
                  </a:lnTo>
                  <a:cubicBezTo>
                    <a:pt x="11308" y="871"/>
                    <a:pt x="11175" y="571"/>
                    <a:pt x="10841" y="537"/>
                  </a:cubicBezTo>
                  <a:lnTo>
                    <a:pt x="4970" y="3"/>
                  </a:lnTo>
                  <a:cubicBezTo>
                    <a:pt x="4947" y="1"/>
                    <a:pt x="4924" y="0"/>
                    <a:pt x="49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1924;p46">
              <a:extLst>
                <a:ext uri="{FF2B5EF4-FFF2-40B4-BE49-F238E27FC236}">
                  <a16:creationId xmlns:a16="http://schemas.microsoft.com/office/drawing/2014/main" id="{1B4CBC2D-4CEE-A578-B990-1714C3DD808C}"/>
                </a:ext>
              </a:extLst>
            </p:cNvPr>
            <p:cNvSpPr/>
            <p:nvPr/>
          </p:nvSpPr>
          <p:spPr>
            <a:xfrm>
              <a:off x="3701975" y="1512350"/>
              <a:ext cx="282725" cy="321100"/>
            </a:xfrm>
            <a:custGeom>
              <a:avLst/>
              <a:gdLst/>
              <a:ahLst/>
              <a:cxnLst/>
              <a:rect l="l" t="t" r="r" b="b"/>
              <a:pathLst>
                <a:path w="11309" h="12844" extrusionOk="0">
                  <a:moveTo>
                    <a:pt x="4971" y="1"/>
                  </a:moveTo>
                  <a:cubicBezTo>
                    <a:pt x="4604" y="1"/>
                    <a:pt x="4270" y="201"/>
                    <a:pt x="4104" y="535"/>
                  </a:cubicBezTo>
                  <a:lnTo>
                    <a:pt x="168" y="11642"/>
                  </a:lnTo>
                  <a:cubicBezTo>
                    <a:pt x="1" y="11909"/>
                    <a:pt x="168" y="12243"/>
                    <a:pt x="501" y="12276"/>
                  </a:cubicBezTo>
                  <a:lnTo>
                    <a:pt x="6339" y="12843"/>
                  </a:lnTo>
                  <a:cubicBezTo>
                    <a:pt x="6706" y="12843"/>
                    <a:pt x="7072" y="12643"/>
                    <a:pt x="7206" y="12310"/>
                  </a:cubicBezTo>
                  <a:lnTo>
                    <a:pt x="11175" y="1202"/>
                  </a:lnTo>
                  <a:cubicBezTo>
                    <a:pt x="11309" y="868"/>
                    <a:pt x="11175" y="601"/>
                    <a:pt x="10842" y="568"/>
                  </a:cubicBezTo>
                  <a:lnTo>
                    <a:pt x="49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1925;p46">
              <a:extLst>
                <a:ext uri="{FF2B5EF4-FFF2-40B4-BE49-F238E27FC236}">
                  <a16:creationId xmlns:a16="http://schemas.microsoft.com/office/drawing/2014/main" id="{CEAEDC3F-73BD-3EDA-A785-128262AF60DD}"/>
                </a:ext>
              </a:extLst>
            </p:cNvPr>
            <p:cNvSpPr/>
            <p:nvPr/>
          </p:nvSpPr>
          <p:spPr>
            <a:xfrm>
              <a:off x="3812850" y="1528025"/>
              <a:ext cx="31750" cy="25300"/>
            </a:xfrm>
            <a:custGeom>
              <a:avLst/>
              <a:gdLst/>
              <a:ahLst/>
              <a:cxnLst/>
              <a:rect l="l" t="t" r="r" b="b"/>
              <a:pathLst>
                <a:path w="1270" h="1012" extrusionOk="0">
                  <a:moveTo>
                    <a:pt x="712" y="1"/>
                  </a:moveTo>
                  <a:cubicBezTo>
                    <a:pt x="92" y="1"/>
                    <a:pt x="0" y="976"/>
                    <a:pt x="669" y="1008"/>
                  </a:cubicBezTo>
                  <a:cubicBezTo>
                    <a:pt x="689" y="1011"/>
                    <a:pt x="709" y="1012"/>
                    <a:pt x="728" y="1012"/>
                  </a:cubicBezTo>
                  <a:cubicBezTo>
                    <a:pt x="974" y="1012"/>
                    <a:pt x="1206" y="824"/>
                    <a:pt x="1236" y="608"/>
                  </a:cubicBezTo>
                  <a:cubicBezTo>
                    <a:pt x="1270" y="308"/>
                    <a:pt x="1070" y="41"/>
                    <a:pt x="803" y="8"/>
                  </a:cubicBezTo>
                  <a:cubicBezTo>
                    <a:pt x="771" y="3"/>
                    <a:pt x="741" y="1"/>
                    <a:pt x="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1926;p46">
              <a:extLst>
                <a:ext uri="{FF2B5EF4-FFF2-40B4-BE49-F238E27FC236}">
                  <a16:creationId xmlns:a16="http://schemas.microsoft.com/office/drawing/2014/main" id="{1EC82468-7D93-0D8E-F539-EB410FCB27BA}"/>
                </a:ext>
              </a:extLst>
            </p:cNvPr>
            <p:cNvSpPr/>
            <p:nvPr/>
          </p:nvSpPr>
          <p:spPr>
            <a:xfrm>
              <a:off x="3213925" y="1824850"/>
              <a:ext cx="778800" cy="544475"/>
            </a:xfrm>
            <a:custGeom>
              <a:avLst/>
              <a:gdLst/>
              <a:ahLst/>
              <a:cxnLst/>
              <a:rect l="l" t="t" r="r" b="b"/>
              <a:pathLst>
                <a:path w="31152" h="21779" extrusionOk="0">
                  <a:moveTo>
                    <a:pt x="1744" y="1"/>
                  </a:moveTo>
                  <a:cubicBezTo>
                    <a:pt x="0" y="1"/>
                    <a:pt x="901" y="3570"/>
                    <a:pt x="1910" y="5614"/>
                  </a:cubicBezTo>
                  <a:cubicBezTo>
                    <a:pt x="5379" y="12652"/>
                    <a:pt x="13018" y="21759"/>
                    <a:pt x="16087" y="21759"/>
                  </a:cubicBezTo>
                  <a:cubicBezTo>
                    <a:pt x="16464" y="21759"/>
                    <a:pt x="16919" y="21779"/>
                    <a:pt x="17418" y="21779"/>
                  </a:cubicBezTo>
                  <a:cubicBezTo>
                    <a:pt x="18861" y="21779"/>
                    <a:pt x="20679" y="21613"/>
                    <a:pt x="22091" y="20324"/>
                  </a:cubicBezTo>
                  <a:cubicBezTo>
                    <a:pt x="26261" y="16588"/>
                    <a:pt x="29964" y="9717"/>
                    <a:pt x="30864" y="5914"/>
                  </a:cubicBezTo>
                  <a:cubicBezTo>
                    <a:pt x="31151" y="4708"/>
                    <a:pt x="25505" y="1870"/>
                    <a:pt x="23290" y="1870"/>
                  </a:cubicBezTo>
                  <a:cubicBezTo>
                    <a:pt x="22932" y="1870"/>
                    <a:pt x="22664" y="1944"/>
                    <a:pt x="22525" y="2111"/>
                  </a:cubicBezTo>
                  <a:cubicBezTo>
                    <a:pt x="20123" y="4913"/>
                    <a:pt x="17421" y="10351"/>
                    <a:pt x="16988" y="10351"/>
                  </a:cubicBezTo>
                  <a:cubicBezTo>
                    <a:pt x="15386" y="10217"/>
                    <a:pt x="9115" y="5147"/>
                    <a:pt x="4712" y="1578"/>
                  </a:cubicBezTo>
                  <a:cubicBezTo>
                    <a:pt x="3314" y="450"/>
                    <a:pt x="2362" y="1"/>
                    <a:pt x="1744" y="1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1927;p46">
              <a:extLst>
                <a:ext uri="{FF2B5EF4-FFF2-40B4-BE49-F238E27FC236}">
                  <a16:creationId xmlns:a16="http://schemas.microsoft.com/office/drawing/2014/main" id="{88CF3D88-E5E5-69DB-E00D-06C9D61B2604}"/>
                </a:ext>
              </a:extLst>
            </p:cNvPr>
            <p:cNvSpPr/>
            <p:nvPr/>
          </p:nvSpPr>
          <p:spPr>
            <a:xfrm>
              <a:off x="3895450" y="1589700"/>
              <a:ext cx="118700" cy="215400"/>
            </a:xfrm>
            <a:custGeom>
              <a:avLst/>
              <a:gdLst/>
              <a:ahLst/>
              <a:cxnLst/>
              <a:rect l="l" t="t" r="r" b="b"/>
              <a:pathLst>
                <a:path w="4748" h="8616" extrusionOk="0">
                  <a:moveTo>
                    <a:pt x="3749" y="0"/>
                  </a:moveTo>
                  <a:cubicBezTo>
                    <a:pt x="3446" y="0"/>
                    <a:pt x="3067" y="175"/>
                    <a:pt x="2636" y="576"/>
                  </a:cubicBezTo>
                  <a:cubicBezTo>
                    <a:pt x="267" y="2778"/>
                    <a:pt x="1" y="6714"/>
                    <a:pt x="334" y="8148"/>
                  </a:cubicBezTo>
                  <a:lnTo>
                    <a:pt x="4337" y="8615"/>
                  </a:lnTo>
                  <a:cubicBezTo>
                    <a:pt x="3870" y="5613"/>
                    <a:pt x="3303" y="4913"/>
                    <a:pt x="4304" y="2211"/>
                  </a:cubicBezTo>
                  <a:cubicBezTo>
                    <a:pt x="4747" y="950"/>
                    <a:pt x="4456" y="0"/>
                    <a:pt x="3749" y="0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1928;p46">
              <a:extLst>
                <a:ext uri="{FF2B5EF4-FFF2-40B4-BE49-F238E27FC236}">
                  <a16:creationId xmlns:a16="http://schemas.microsoft.com/office/drawing/2014/main" id="{53D876FE-3385-5EA5-9835-B3FA1783F6CC}"/>
                </a:ext>
              </a:extLst>
            </p:cNvPr>
            <p:cNvSpPr/>
            <p:nvPr/>
          </p:nvSpPr>
          <p:spPr>
            <a:xfrm>
              <a:off x="3730325" y="1574900"/>
              <a:ext cx="281075" cy="444500"/>
            </a:xfrm>
            <a:custGeom>
              <a:avLst/>
              <a:gdLst/>
              <a:ahLst/>
              <a:cxnLst/>
              <a:rect l="l" t="t" r="r" b="b"/>
              <a:pathLst>
                <a:path w="11243" h="17780" extrusionOk="0">
                  <a:moveTo>
                    <a:pt x="2524" y="0"/>
                  </a:moveTo>
                  <a:cubicBezTo>
                    <a:pt x="1630" y="0"/>
                    <a:pt x="1109" y="465"/>
                    <a:pt x="2236" y="1735"/>
                  </a:cubicBezTo>
                  <a:cubicBezTo>
                    <a:pt x="3537" y="3170"/>
                    <a:pt x="4804" y="3703"/>
                    <a:pt x="5438" y="4671"/>
                  </a:cubicBezTo>
                  <a:cubicBezTo>
                    <a:pt x="5438" y="4671"/>
                    <a:pt x="2236" y="4971"/>
                    <a:pt x="1535" y="6405"/>
                  </a:cubicBezTo>
                  <a:cubicBezTo>
                    <a:pt x="935" y="7639"/>
                    <a:pt x="435" y="8940"/>
                    <a:pt x="1" y="10275"/>
                  </a:cubicBezTo>
                  <a:cubicBezTo>
                    <a:pt x="234" y="10375"/>
                    <a:pt x="468" y="10508"/>
                    <a:pt x="701" y="10608"/>
                  </a:cubicBezTo>
                  <a:cubicBezTo>
                    <a:pt x="701" y="10608"/>
                    <a:pt x="101" y="11976"/>
                    <a:pt x="935" y="14077"/>
                  </a:cubicBezTo>
                  <a:lnTo>
                    <a:pt x="9508" y="17780"/>
                  </a:lnTo>
                  <a:cubicBezTo>
                    <a:pt x="9508" y="17780"/>
                    <a:pt x="11242" y="13877"/>
                    <a:pt x="11075" y="10642"/>
                  </a:cubicBezTo>
                  <a:cubicBezTo>
                    <a:pt x="10975" y="8407"/>
                    <a:pt x="10208" y="3570"/>
                    <a:pt x="4337" y="468"/>
                  </a:cubicBezTo>
                  <a:cubicBezTo>
                    <a:pt x="3796" y="184"/>
                    <a:pt x="3087" y="0"/>
                    <a:pt x="2524" y="0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1929;p46">
              <a:extLst>
                <a:ext uri="{FF2B5EF4-FFF2-40B4-BE49-F238E27FC236}">
                  <a16:creationId xmlns:a16="http://schemas.microsoft.com/office/drawing/2014/main" id="{EC2038A1-F78F-52F3-2194-A0E4C0C5C588}"/>
                </a:ext>
              </a:extLst>
            </p:cNvPr>
            <p:cNvSpPr/>
            <p:nvPr/>
          </p:nvSpPr>
          <p:spPr>
            <a:xfrm>
              <a:off x="3666950" y="1658925"/>
              <a:ext cx="329425" cy="211650"/>
            </a:xfrm>
            <a:custGeom>
              <a:avLst/>
              <a:gdLst/>
              <a:ahLst/>
              <a:cxnLst/>
              <a:rect l="l" t="t" r="r" b="b"/>
              <a:pathLst>
                <a:path w="13177" h="8466" extrusionOk="0">
                  <a:moveTo>
                    <a:pt x="3039" y="0"/>
                  </a:moveTo>
                  <a:cubicBezTo>
                    <a:pt x="2246" y="0"/>
                    <a:pt x="1636" y="199"/>
                    <a:pt x="1402" y="709"/>
                  </a:cubicBezTo>
                  <a:cubicBezTo>
                    <a:pt x="835" y="1877"/>
                    <a:pt x="2469" y="2577"/>
                    <a:pt x="2469" y="2577"/>
                  </a:cubicBezTo>
                  <a:cubicBezTo>
                    <a:pt x="2469" y="2577"/>
                    <a:pt x="2343" y="2564"/>
                    <a:pt x="2150" y="2564"/>
                  </a:cubicBezTo>
                  <a:cubicBezTo>
                    <a:pt x="1588" y="2564"/>
                    <a:pt x="458" y="2675"/>
                    <a:pt x="234" y="3545"/>
                  </a:cubicBezTo>
                  <a:cubicBezTo>
                    <a:pt x="1" y="4579"/>
                    <a:pt x="1302" y="5046"/>
                    <a:pt x="1302" y="5046"/>
                  </a:cubicBezTo>
                  <a:cubicBezTo>
                    <a:pt x="1302" y="5046"/>
                    <a:pt x="101" y="5146"/>
                    <a:pt x="34" y="6213"/>
                  </a:cubicBezTo>
                  <a:cubicBezTo>
                    <a:pt x="1" y="7481"/>
                    <a:pt x="2536" y="7114"/>
                    <a:pt x="3603" y="8448"/>
                  </a:cubicBezTo>
                  <a:cubicBezTo>
                    <a:pt x="3613" y="8460"/>
                    <a:pt x="3637" y="8466"/>
                    <a:pt x="3675" y="8466"/>
                  </a:cubicBezTo>
                  <a:cubicBezTo>
                    <a:pt x="4576" y="8466"/>
                    <a:pt x="13177" y="5179"/>
                    <a:pt x="13177" y="5179"/>
                  </a:cubicBezTo>
                  <a:cubicBezTo>
                    <a:pt x="12376" y="4345"/>
                    <a:pt x="10642" y="2577"/>
                    <a:pt x="8707" y="1610"/>
                  </a:cubicBezTo>
                  <a:cubicBezTo>
                    <a:pt x="7253" y="906"/>
                    <a:pt x="4731" y="0"/>
                    <a:pt x="3039" y="0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1930;p46">
              <a:extLst>
                <a:ext uri="{FF2B5EF4-FFF2-40B4-BE49-F238E27FC236}">
                  <a16:creationId xmlns:a16="http://schemas.microsoft.com/office/drawing/2014/main" id="{C7F74F1D-CC20-B325-A13F-AA014DB9EC80}"/>
                </a:ext>
              </a:extLst>
            </p:cNvPr>
            <p:cNvSpPr/>
            <p:nvPr/>
          </p:nvSpPr>
          <p:spPr>
            <a:xfrm>
              <a:off x="3727825" y="1722375"/>
              <a:ext cx="138475" cy="38525"/>
            </a:xfrm>
            <a:custGeom>
              <a:avLst/>
              <a:gdLst/>
              <a:ahLst/>
              <a:cxnLst/>
              <a:rect l="l" t="t" r="r" b="b"/>
              <a:pathLst>
                <a:path w="5539" h="1541" extrusionOk="0">
                  <a:moveTo>
                    <a:pt x="391" y="0"/>
                  </a:moveTo>
                  <a:cubicBezTo>
                    <a:pt x="283" y="0"/>
                    <a:pt x="175" y="2"/>
                    <a:pt x="68" y="6"/>
                  </a:cubicBezTo>
                  <a:cubicBezTo>
                    <a:pt x="34" y="6"/>
                    <a:pt x="1" y="73"/>
                    <a:pt x="34" y="73"/>
                  </a:cubicBezTo>
                  <a:cubicBezTo>
                    <a:pt x="1936" y="339"/>
                    <a:pt x="3770" y="840"/>
                    <a:pt x="5538" y="1540"/>
                  </a:cubicBezTo>
                  <a:cubicBezTo>
                    <a:pt x="3995" y="532"/>
                    <a:pt x="2213" y="0"/>
                    <a:pt x="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1931;p46">
              <a:extLst>
                <a:ext uri="{FF2B5EF4-FFF2-40B4-BE49-F238E27FC236}">
                  <a16:creationId xmlns:a16="http://schemas.microsoft.com/office/drawing/2014/main" id="{02B05197-950B-DC63-B6F7-279BBC621020}"/>
                </a:ext>
              </a:extLst>
            </p:cNvPr>
            <p:cNvSpPr/>
            <p:nvPr/>
          </p:nvSpPr>
          <p:spPr>
            <a:xfrm>
              <a:off x="3697800" y="1783850"/>
              <a:ext cx="140125" cy="30425"/>
            </a:xfrm>
            <a:custGeom>
              <a:avLst/>
              <a:gdLst/>
              <a:ahLst/>
              <a:cxnLst/>
              <a:rect l="l" t="t" r="r" b="b"/>
              <a:pathLst>
                <a:path w="5605" h="1217" extrusionOk="0">
                  <a:moveTo>
                    <a:pt x="639" y="0"/>
                  </a:moveTo>
                  <a:cubicBezTo>
                    <a:pt x="448" y="0"/>
                    <a:pt x="258" y="5"/>
                    <a:pt x="68" y="15"/>
                  </a:cubicBezTo>
                  <a:cubicBezTo>
                    <a:pt x="1" y="15"/>
                    <a:pt x="1" y="82"/>
                    <a:pt x="34" y="82"/>
                  </a:cubicBezTo>
                  <a:cubicBezTo>
                    <a:pt x="1936" y="249"/>
                    <a:pt x="3804" y="616"/>
                    <a:pt x="5605" y="1216"/>
                  </a:cubicBezTo>
                  <a:cubicBezTo>
                    <a:pt x="4074" y="406"/>
                    <a:pt x="2354" y="0"/>
                    <a:pt x="6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1932;p46">
              <a:extLst>
                <a:ext uri="{FF2B5EF4-FFF2-40B4-BE49-F238E27FC236}">
                  <a16:creationId xmlns:a16="http://schemas.microsoft.com/office/drawing/2014/main" id="{60E2AEEC-D4F2-61B2-77D1-4683EC2984B4}"/>
                </a:ext>
              </a:extLst>
            </p:cNvPr>
            <p:cNvSpPr/>
            <p:nvPr/>
          </p:nvSpPr>
          <p:spPr>
            <a:xfrm>
              <a:off x="3187450" y="1796550"/>
              <a:ext cx="349450" cy="302925"/>
            </a:xfrm>
            <a:custGeom>
              <a:avLst/>
              <a:gdLst/>
              <a:ahLst/>
              <a:cxnLst/>
              <a:rect l="l" t="t" r="r" b="b"/>
              <a:pathLst>
                <a:path w="13978" h="12117" extrusionOk="0">
                  <a:moveTo>
                    <a:pt x="1438" y="0"/>
                  </a:moveTo>
                  <a:cubicBezTo>
                    <a:pt x="1" y="0"/>
                    <a:pt x="163" y="1751"/>
                    <a:pt x="1034" y="4211"/>
                  </a:cubicBezTo>
                  <a:cubicBezTo>
                    <a:pt x="2169" y="7413"/>
                    <a:pt x="5204" y="12116"/>
                    <a:pt x="5204" y="12116"/>
                  </a:cubicBezTo>
                  <a:lnTo>
                    <a:pt x="13977" y="8614"/>
                  </a:lnTo>
                  <a:cubicBezTo>
                    <a:pt x="13977" y="8614"/>
                    <a:pt x="6071" y="1842"/>
                    <a:pt x="3203" y="508"/>
                  </a:cubicBezTo>
                  <a:cubicBezTo>
                    <a:pt x="2452" y="160"/>
                    <a:pt x="1872" y="0"/>
                    <a:pt x="1438" y="0"/>
                  </a:cubicBezTo>
                  <a:close/>
                </a:path>
              </a:pathLst>
            </a:custGeom>
            <a:solidFill>
              <a:srgbClr val="FFC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1933;p46">
              <a:extLst>
                <a:ext uri="{FF2B5EF4-FFF2-40B4-BE49-F238E27FC236}">
                  <a16:creationId xmlns:a16="http://schemas.microsoft.com/office/drawing/2014/main" id="{64D109EC-581B-82F7-3F8E-F40E2578F615}"/>
                </a:ext>
              </a:extLst>
            </p:cNvPr>
            <p:cNvSpPr/>
            <p:nvPr/>
          </p:nvSpPr>
          <p:spPr>
            <a:xfrm>
              <a:off x="3187450" y="1796550"/>
              <a:ext cx="349450" cy="302925"/>
            </a:xfrm>
            <a:custGeom>
              <a:avLst/>
              <a:gdLst/>
              <a:ahLst/>
              <a:cxnLst/>
              <a:rect l="l" t="t" r="r" b="b"/>
              <a:pathLst>
                <a:path w="13978" h="12117" extrusionOk="0">
                  <a:moveTo>
                    <a:pt x="1438" y="0"/>
                  </a:moveTo>
                  <a:cubicBezTo>
                    <a:pt x="1" y="0"/>
                    <a:pt x="163" y="1751"/>
                    <a:pt x="1034" y="4211"/>
                  </a:cubicBezTo>
                  <a:cubicBezTo>
                    <a:pt x="2169" y="7413"/>
                    <a:pt x="5204" y="12116"/>
                    <a:pt x="5204" y="12116"/>
                  </a:cubicBezTo>
                  <a:lnTo>
                    <a:pt x="13977" y="8614"/>
                  </a:lnTo>
                  <a:cubicBezTo>
                    <a:pt x="13977" y="8614"/>
                    <a:pt x="6071" y="1842"/>
                    <a:pt x="3203" y="508"/>
                  </a:cubicBezTo>
                  <a:cubicBezTo>
                    <a:pt x="2452" y="160"/>
                    <a:pt x="1872" y="0"/>
                    <a:pt x="1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1934;p46">
              <a:extLst>
                <a:ext uri="{FF2B5EF4-FFF2-40B4-BE49-F238E27FC236}">
                  <a16:creationId xmlns:a16="http://schemas.microsoft.com/office/drawing/2014/main" id="{0B45B310-59B9-CD8A-E349-61FB7E6F1F41}"/>
                </a:ext>
              </a:extLst>
            </p:cNvPr>
            <p:cNvSpPr/>
            <p:nvPr/>
          </p:nvSpPr>
          <p:spPr>
            <a:xfrm>
              <a:off x="3307525" y="1985200"/>
              <a:ext cx="183500" cy="72575"/>
            </a:xfrm>
            <a:custGeom>
              <a:avLst/>
              <a:gdLst/>
              <a:ahLst/>
              <a:cxnLst/>
              <a:rect l="l" t="t" r="r" b="b"/>
              <a:pathLst>
                <a:path w="7340" h="2903" extrusionOk="0">
                  <a:moveTo>
                    <a:pt x="7339" y="0"/>
                  </a:moveTo>
                  <a:cubicBezTo>
                    <a:pt x="7006" y="100"/>
                    <a:pt x="4237" y="1135"/>
                    <a:pt x="3670" y="1368"/>
                  </a:cubicBezTo>
                  <a:cubicBezTo>
                    <a:pt x="3070" y="1602"/>
                    <a:pt x="635" y="2569"/>
                    <a:pt x="34" y="2869"/>
                  </a:cubicBezTo>
                  <a:cubicBezTo>
                    <a:pt x="1" y="2869"/>
                    <a:pt x="1" y="2902"/>
                    <a:pt x="34" y="2902"/>
                  </a:cubicBezTo>
                  <a:cubicBezTo>
                    <a:pt x="668" y="2736"/>
                    <a:pt x="3136" y="1768"/>
                    <a:pt x="3737" y="1535"/>
                  </a:cubicBezTo>
                  <a:cubicBezTo>
                    <a:pt x="4337" y="1301"/>
                    <a:pt x="7039" y="201"/>
                    <a:pt x="7339" y="67"/>
                  </a:cubicBezTo>
                  <a:cubicBezTo>
                    <a:pt x="7339" y="67"/>
                    <a:pt x="7339" y="0"/>
                    <a:pt x="7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1935;p46">
              <a:extLst>
                <a:ext uri="{FF2B5EF4-FFF2-40B4-BE49-F238E27FC236}">
                  <a16:creationId xmlns:a16="http://schemas.microsoft.com/office/drawing/2014/main" id="{E749F5ED-ABB1-A5B6-2298-23AE1F6E6A1F}"/>
                </a:ext>
              </a:extLst>
            </p:cNvPr>
            <p:cNvSpPr/>
            <p:nvPr/>
          </p:nvSpPr>
          <p:spPr>
            <a:xfrm>
              <a:off x="2869725" y="1771450"/>
              <a:ext cx="606275" cy="750000"/>
            </a:xfrm>
            <a:custGeom>
              <a:avLst/>
              <a:gdLst/>
              <a:ahLst/>
              <a:cxnLst/>
              <a:rect l="l" t="t" r="r" b="b"/>
              <a:pathLst>
                <a:path w="24251" h="30000" extrusionOk="0">
                  <a:moveTo>
                    <a:pt x="11946" y="1"/>
                  </a:moveTo>
                  <a:cubicBezTo>
                    <a:pt x="10977" y="1"/>
                    <a:pt x="9671" y="151"/>
                    <a:pt x="8840" y="545"/>
                  </a:cubicBezTo>
                  <a:cubicBezTo>
                    <a:pt x="7873" y="1045"/>
                    <a:pt x="6205" y="1779"/>
                    <a:pt x="3636" y="9017"/>
                  </a:cubicBezTo>
                  <a:cubicBezTo>
                    <a:pt x="1635" y="14655"/>
                    <a:pt x="0" y="29499"/>
                    <a:pt x="34" y="29999"/>
                  </a:cubicBezTo>
                  <a:lnTo>
                    <a:pt x="23984" y="25296"/>
                  </a:lnTo>
                  <a:cubicBezTo>
                    <a:pt x="24251" y="24962"/>
                    <a:pt x="19147" y="11086"/>
                    <a:pt x="17146" y="6082"/>
                  </a:cubicBezTo>
                  <a:cubicBezTo>
                    <a:pt x="16112" y="3580"/>
                    <a:pt x="13710" y="311"/>
                    <a:pt x="13076" y="111"/>
                  </a:cubicBezTo>
                  <a:cubicBezTo>
                    <a:pt x="12870" y="42"/>
                    <a:pt x="12454" y="1"/>
                    <a:pt x="119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1936;p46">
              <a:extLst>
                <a:ext uri="{FF2B5EF4-FFF2-40B4-BE49-F238E27FC236}">
                  <a16:creationId xmlns:a16="http://schemas.microsoft.com/office/drawing/2014/main" id="{BF6CD99C-A7F0-4BE6-F62E-27FEF1D75FA3}"/>
                </a:ext>
              </a:extLst>
            </p:cNvPr>
            <p:cNvSpPr/>
            <p:nvPr/>
          </p:nvSpPr>
          <p:spPr>
            <a:xfrm>
              <a:off x="2871400" y="1779225"/>
              <a:ext cx="596275" cy="729700"/>
            </a:xfrm>
            <a:custGeom>
              <a:avLst/>
              <a:gdLst/>
              <a:ahLst/>
              <a:cxnLst/>
              <a:rect l="l" t="t" r="r" b="b"/>
              <a:pathLst>
                <a:path w="23851" h="29188" extrusionOk="0">
                  <a:moveTo>
                    <a:pt x="13310" y="0"/>
                  </a:moveTo>
                  <a:lnTo>
                    <a:pt x="7472" y="1134"/>
                  </a:lnTo>
                  <a:cubicBezTo>
                    <a:pt x="7305" y="1301"/>
                    <a:pt x="7138" y="1501"/>
                    <a:pt x="6972" y="1701"/>
                  </a:cubicBezTo>
                  <a:lnTo>
                    <a:pt x="13676" y="400"/>
                  </a:lnTo>
                  <a:cubicBezTo>
                    <a:pt x="13576" y="267"/>
                    <a:pt x="13443" y="134"/>
                    <a:pt x="13310" y="0"/>
                  </a:cubicBezTo>
                  <a:close/>
                  <a:moveTo>
                    <a:pt x="14344" y="1168"/>
                  </a:moveTo>
                  <a:lnTo>
                    <a:pt x="6238" y="2735"/>
                  </a:lnTo>
                  <a:cubicBezTo>
                    <a:pt x="6138" y="2902"/>
                    <a:pt x="6038" y="3069"/>
                    <a:pt x="5904" y="3269"/>
                  </a:cubicBezTo>
                  <a:lnTo>
                    <a:pt x="14644" y="1568"/>
                  </a:lnTo>
                  <a:cubicBezTo>
                    <a:pt x="14544" y="1434"/>
                    <a:pt x="14444" y="1334"/>
                    <a:pt x="14344" y="1168"/>
                  </a:cubicBezTo>
                  <a:close/>
                  <a:moveTo>
                    <a:pt x="15211" y="2368"/>
                  </a:moveTo>
                  <a:lnTo>
                    <a:pt x="5371" y="4270"/>
                  </a:lnTo>
                  <a:lnTo>
                    <a:pt x="5137" y="4804"/>
                  </a:lnTo>
                  <a:lnTo>
                    <a:pt x="15478" y="2802"/>
                  </a:lnTo>
                  <a:cubicBezTo>
                    <a:pt x="15378" y="2635"/>
                    <a:pt x="15311" y="2535"/>
                    <a:pt x="15211" y="2368"/>
                  </a:cubicBezTo>
                  <a:close/>
                  <a:moveTo>
                    <a:pt x="15978" y="3603"/>
                  </a:moveTo>
                  <a:lnTo>
                    <a:pt x="4703" y="5804"/>
                  </a:lnTo>
                  <a:cubicBezTo>
                    <a:pt x="4637" y="5971"/>
                    <a:pt x="4570" y="6138"/>
                    <a:pt x="4503" y="6305"/>
                  </a:cubicBezTo>
                  <a:lnTo>
                    <a:pt x="16212" y="4036"/>
                  </a:lnTo>
                  <a:cubicBezTo>
                    <a:pt x="16145" y="3903"/>
                    <a:pt x="16045" y="3736"/>
                    <a:pt x="15978" y="3603"/>
                  </a:cubicBezTo>
                  <a:close/>
                  <a:moveTo>
                    <a:pt x="16645" y="4870"/>
                  </a:moveTo>
                  <a:lnTo>
                    <a:pt x="4103" y="7305"/>
                  </a:lnTo>
                  <a:cubicBezTo>
                    <a:pt x="4036" y="7439"/>
                    <a:pt x="3970" y="7606"/>
                    <a:pt x="3903" y="7806"/>
                  </a:cubicBezTo>
                  <a:lnTo>
                    <a:pt x="16845" y="5271"/>
                  </a:lnTo>
                  <a:cubicBezTo>
                    <a:pt x="16779" y="5137"/>
                    <a:pt x="16712" y="5004"/>
                    <a:pt x="16645" y="4870"/>
                  </a:cubicBezTo>
                  <a:close/>
                  <a:moveTo>
                    <a:pt x="17212" y="6104"/>
                  </a:moveTo>
                  <a:lnTo>
                    <a:pt x="3536" y="8773"/>
                  </a:lnTo>
                  <a:cubicBezTo>
                    <a:pt x="3503" y="8907"/>
                    <a:pt x="3436" y="9073"/>
                    <a:pt x="3369" y="9240"/>
                  </a:cubicBezTo>
                  <a:lnTo>
                    <a:pt x="17412" y="6572"/>
                  </a:lnTo>
                  <a:cubicBezTo>
                    <a:pt x="17312" y="6405"/>
                    <a:pt x="17279" y="6271"/>
                    <a:pt x="17212" y="6138"/>
                  </a:cubicBezTo>
                  <a:lnTo>
                    <a:pt x="17212" y="6104"/>
                  </a:lnTo>
                  <a:close/>
                  <a:moveTo>
                    <a:pt x="17713" y="7405"/>
                  </a:moveTo>
                  <a:lnTo>
                    <a:pt x="3102" y="10207"/>
                  </a:lnTo>
                  <a:cubicBezTo>
                    <a:pt x="3069" y="10374"/>
                    <a:pt x="3002" y="10541"/>
                    <a:pt x="2969" y="10708"/>
                  </a:cubicBezTo>
                  <a:lnTo>
                    <a:pt x="17879" y="7839"/>
                  </a:lnTo>
                  <a:cubicBezTo>
                    <a:pt x="17813" y="7706"/>
                    <a:pt x="17779" y="7539"/>
                    <a:pt x="17713" y="7405"/>
                  </a:cubicBezTo>
                  <a:close/>
                  <a:moveTo>
                    <a:pt x="18213" y="8673"/>
                  </a:moveTo>
                  <a:lnTo>
                    <a:pt x="2735" y="11675"/>
                  </a:lnTo>
                  <a:cubicBezTo>
                    <a:pt x="2702" y="11842"/>
                    <a:pt x="2635" y="11975"/>
                    <a:pt x="2602" y="12142"/>
                  </a:cubicBezTo>
                  <a:lnTo>
                    <a:pt x="18380" y="9107"/>
                  </a:lnTo>
                  <a:cubicBezTo>
                    <a:pt x="18313" y="8973"/>
                    <a:pt x="18280" y="8840"/>
                    <a:pt x="18246" y="8673"/>
                  </a:cubicBezTo>
                  <a:close/>
                  <a:moveTo>
                    <a:pt x="18713" y="9941"/>
                  </a:moveTo>
                  <a:lnTo>
                    <a:pt x="2402" y="13143"/>
                  </a:lnTo>
                  <a:lnTo>
                    <a:pt x="2302" y="13610"/>
                  </a:lnTo>
                  <a:lnTo>
                    <a:pt x="18847" y="10408"/>
                  </a:lnTo>
                  <a:cubicBezTo>
                    <a:pt x="18813" y="10241"/>
                    <a:pt x="18747" y="10107"/>
                    <a:pt x="18713" y="9974"/>
                  </a:cubicBezTo>
                  <a:lnTo>
                    <a:pt x="18713" y="9941"/>
                  </a:lnTo>
                  <a:close/>
                  <a:moveTo>
                    <a:pt x="19180" y="11242"/>
                  </a:moveTo>
                  <a:lnTo>
                    <a:pt x="2102" y="14544"/>
                  </a:lnTo>
                  <a:lnTo>
                    <a:pt x="2001" y="15044"/>
                  </a:lnTo>
                  <a:lnTo>
                    <a:pt x="19347" y="11709"/>
                  </a:lnTo>
                  <a:cubicBezTo>
                    <a:pt x="19314" y="11542"/>
                    <a:pt x="19247" y="11408"/>
                    <a:pt x="19180" y="11242"/>
                  </a:cubicBezTo>
                  <a:close/>
                  <a:moveTo>
                    <a:pt x="19681" y="12542"/>
                  </a:moveTo>
                  <a:lnTo>
                    <a:pt x="1835" y="15978"/>
                  </a:lnTo>
                  <a:cubicBezTo>
                    <a:pt x="1801" y="16145"/>
                    <a:pt x="1801" y="16312"/>
                    <a:pt x="1768" y="16445"/>
                  </a:cubicBezTo>
                  <a:lnTo>
                    <a:pt x="19848" y="12943"/>
                  </a:lnTo>
                  <a:cubicBezTo>
                    <a:pt x="19781" y="12843"/>
                    <a:pt x="19714" y="12676"/>
                    <a:pt x="19681" y="12542"/>
                  </a:cubicBezTo>
                  <a:close/>
                  <a:moveTo>
                    <a:pt x="20148" y="13810"/>
                  </a:moveTo>
                  <a:lnTo>
                    <a:pt x="1601" y="17413"/>
                  </a:lnTo>
                  <a:cubicBezTo>
                    <a:pt x="1568" y="17546"/>
                    <a:pt x="1534" y="17713"/>
                    <a:pt x="1501" y="17880"/>
                  </a:cubicBezTo>
                  <a:lnTo>
                    <a:pt x="20315" y="14244"/>
                  </a:lnTo>
                  <a:cubicBezTo>
                    <a:pt x="20248" y="14110"/>
                    <a:pt x="20214" y="13977"/>
                    <a:pt x="20148" y="13843"/>
                  </a:cubicBezTo>
                  <a:lnTo>
                    <a:pt x="20148" y="13810"/>
                  </a:lnTo>
                  <a:close/>
                  <a:moveTo>
                    <a:pt x="20615" y="15111"/>
                  </a:moveTo>
                  <a:lnTo>
                    <a:pt x="1368" y="18847"/>
                  </a:lnTo>
                  <a:cubicBezTo>
                    <a:pt x="1334" y="19014"/>
                    <a:pt x="1301" y="19181"/>
                    <a:pt x="1268" y="19314"/>
                  </a:cubicBezTo>
                  <a:lnTo>
                    <a:pt x="20782" y="15545"/>
                  </a:lnTo>
                  <a:cubicBezTo>
                    <a:pt x="20748" y="15378"/>
                    <a:pt x="20681" y="15244"/>
                    <a:pt x="20615" y="15111"/>
                  </a:cubicBezTo>
                  <a:close/>
                  <a:moveTo>
                    <a:pt x="21082" y="16379"/>
                  </a:moveTo>
                  <a:lnTo>
                    <a:pt x="1134" y="20248"/>
                  </a:lnTo>
                  <a:cubicBezTo>
                    <a:pt x="1101" y="20415"/>
                    <a:pt x="1101" y="20582"/>
                    <a:pt x="1067" y="20715"/>
                  </a:cubicBezTo>
                  <a:lnTo>
                    <a:pt x="21249" y="16812"/>
                  </a:lnTo>
                  <a:cubicBezTo>
                    <a:pt x="21182" y="16679"/>
                    <a:pt x="21148" y="16545"/>
                    <a:pt x="21082" y="16379"/>
                  </a:cubicBezTo>
                  <a:close/>
                  <a:moveTo>
                    <a:pt x="21549" y="17679"/>
                  </a:moveTo>
                  <a:lnTo>
                    <a:pt x="934" y="21649"/>
                  </a:lnTo>
                  <a:cubicBezTo>
                    <a:pt x="934" y="21816"/>
                    <a:pt x="867" y="21983"/>
                    <a:pt x="867" y="22149"/>
                  </a:cubicBezTo>
                  <a:lnTo>
                    <a:pt x="21716" y="18113"/>
                  </a:lnTo>
                  <a:cubicBezTo>
                    <a:pt x="21649" y="17980"/>
                    <a:pt x="21615" y="17813"/>
                    <a:pt x="21582" y="17679"/>
                  </a:cubicBezTo>
                  <a:close/>
                  <a:moveTo>
                    <a:pt x="22016" y="18947"/>
                  </a:moveTo>
                  <a:lnTo>
                    <a:pt x="734" y="23083"/>
                  </a:lnTo>
                  <a:cubicBezTo>
                    <a:pt x="734" y="23250"/>
                    <a:pt x="701" y="23384"/>
                    <a:pt x="667" y="23550"/>
                  </a:cubicBezTo>
                  <a:lnTo>
                    <a:pt x="22183" y="19381"/>
                  </a:lnTo>
                  <a:cubicBezTo>
                    <a:pt x="22116" y="19247"/>
                    <a:pt x="22049" y="19114"/>
                    <a:pt x="22016" y="18980"/>
                  </a:cubicBezTo>
                  <a:lnTo>
                    <a:pt x="22016" y="18947"/>
                  </a:lnTo>
                  <a:close/>
                  <a:moveTo>
                    <a:pt x="22449" y="20248"/>
                  </a:moveTo>
                  <a:lnTo>
                    <a:pt x="534" y="24518"/>
                  </a:lnTo>
                  <a:cubicBezTo>
                    <a:pt x="534" y="24651"/>
                    <a:pt x="500" y="24818"/>
                    <a:pt x="500" y="24985"/>
                  </a:cubicBezTo>
                  <a:lnTo>
                    <a:pt x="22616" y="20682"/>
                  </a:lnTo>
                  <a:cubicBezTo>
                    <a:pt x="22583" y="20548"/>
                    <a:pt x="22516" y="20415"/>
                    <a:pt x="22449" y="20248"/>
                  </a:cubicBezTo>
                  <a:close/>
                  <a:moveTo>
                    <a:pt x="22916" y="21549"/>
                  </a:moveTo>
                  <a:lnTo>
                    <a:pt x="367" y="25919"/>
                  </a:lnTo>
                  <a:cubicBezTo>
                    <a:pt x="367" y="26085"/>
                    <a:pt x="334" y="26252"/>
                    <a:pt x="300" y="26386"/>
                  </a:cubicBezTo>
                  <a:lnTo>
                    <a:pt x="23050" y="21983"/>
                  </a:lnTo>
                  <a:cubicBezTo>
                    <a:pt x="23016" y="21849"/>
                    <a:pt x="22950" y="21682"/>
                    <a:pt x="22916" y="21549"/>
                  </a:cubicBezTo>
                  <a:close/>
                  <a:moveTo>
                    <a:pt x="23317" y="22816"/>
                  </a:moveTo>
                  <a:lnTo>
                    <a:pt x="200" y="27320"/>
                  </a:lnTo>
                  <a:cubicBezTo>
                    <a:pt x="200" y="27486"/>
                    <a:pt x="167" y="27620"/>
                    <a:pt x="133" y="27787"/>
                  </a:cubicBezTo>
                  <a:lnTo>
                    <a:pt x="23483" y="23250"/>
                  </a:lnTo>
                  <a:lnTo>
                    <a:pt x="23317" y="22816"/>
                  </a:lnTo>
                  <a:close/>
                  <a:moveTo>
                    <a:pt x="23750" y="24117"/>
                  </a:moveTo>
                  <a:lnTo>
                    <a:pt x="67" y="28721"/>
                  </a:lnTo>
                  <a:cubicBezTo>
                    <a:pt x="67" y="28887"/>
                    <a:pt x="33" y="29054"/>
                    <a:pt x="0" y="29188"/>
                  </a:cubicBezTo>
                  <a:lnTo>
                    <a:pt x="23850" y="24584"/>
                  </a:lnTo>
                  <a:cubicBezTo>
                    <a:pt x="23817" y="24451"/>
                    <a:pt x="23784" y="24318"/>
                    <a:pt x="23750" y="24151"/>
                  </a:cubicBezTo>
                  <a:lnTo>
                    <a:pt x="23750" y="2411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1937;p46">
              <a:extLst>
                <a:ext uri="{FF2B5EF4-FFF2-40B4-BE49-F238E27FC236}">
                  <a16:creationId xmlns:a16="http://schemas.microsoft.com/office/drawing/2014/main" id="{A40B8F03-DABC-FD2C-44E7-DD29FD004D0A}"/>
                </a:ext>
              </a:extLst>
            </p:cNvPr>
            <p:cNvSpPr/>
            <p:nvPr/>
          </p:nvSpPr>
          <p:spPr>
            <a:xfrm>
              <a:off x="2479925" y="1805600"/>
              <a:ext cx="624700" cy="1010175"/>
            </a:xfrm>
            <a:custGeom>
              <a:avLst/>
              <a:gdLst/>
              <a:ahLst/>
              <a:cxnLst/>
              <a:rect l="l" t="t" r="r" b="b"/>
              <a:pathLst>
                <a:path w="24988" h="40407" extrusionOk="0">
                  <a:moveTo>
                    <a:pt x="23854" y="0"/>
                  </a:moveTo>
                  <a:cubicBezTo>
                    <a:pt x="23477" y="0"/>
                    <a:pt x="22992" y="298"/>
                    <a:pt x="22464" y="846"/>
                  </a:cubicBezTo>
                  <a:cubicBezTo>
                    <a:pt x="14291" y="9353"/>
                    <a:pt x="2350" y="30935"/>
                    <a:pt x="882" y="34037"/>
                  </a:cubicBezTo>
                  <a:cubicBezTo>
                    <a:pt x="0" y="35888"/>
                    <a:pt x="8413" y="40406"/>
                    <a:pt x="10747" y="40406"/>
                  </a:cubicBezTo>
                  <a:cubicBezTo>
                    <a:pt x="11063" y="40406"/>
                    <a:pt x="11267" y="40324"/>
                    <a:pt x="11323" y="40141"/>
                  </a:cubicBezTo>
                  <a:cubicBezTo>
                    <a:pt x="11923" y="38173"/>
                    <a:pt x="21463" y="14056"/>
                    <a:pt x="23998" y="4949"/>
                  </a:cubicBezTo>
                  <a:cubicBezTo>
                    <a:pt x="24988" y="1475"/>
                    <a:pt x="24691" y="0"/>
                    <a:pt x="23854" y="0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1938;p46">
              <a:extLst>
                <a:ext uri="{FF2B5EF4-FFF2-40B4-BE49-F238E27FC236}">
                  <a16:creationId xmlns:a16="http://schemas.microsoft.com/office/drawing/2014/main" id="{E426DD44-F843-125B-9764-79514D4E3C1B}"/>
                </a:ext>
              </a:extLst>
            </p:cNvPr>
            <p:cNvSpPr/>
            <p:nvPr/>
          </p:nvSpPr>
          <p:spPr>
            <a:xfrm>
              <a:off x="2165050" y="2625650"/>
              <a:ext cx="611300" cy="318425"/>
            </a:xfrm>
            <a:custGeom>
              <a:avLst/>
              <a:gdLst/>
              <a:ahLst/>
              <a:cxnLst/>
              <a:rect l="l" t="t" r="r" b="b"/>
              <a:pathLst>
                <a:path w="24452" h="12737" extrusionOk="0">
                  <a:moveTo>
                    <a:pt x="14111" y="1"/>
                  </a:moveTo>
                  <a:cubicBezTo>
                    <a:pt x="13677" y="768"/>
                    <a:pt x="13110" y="1468"/>
                    <a:pt x="12443" y="2069"/>
                  </a:cubicBezTo>
                  <a:cubicBezTo>
                    <a:pt x="11375" y="2903"/>
                    <a:pt x="1301" y="5004"/>
                    <a:pt x="1535" y="6872"/>
                  </a:cubicBezTo>
                  <a:cubicBezTo>
                    <a:pt x="1546" y="6962"/>
                    <a:pt x="1576" y="7036"/>
                    <a:pt x="1623" y="7097"/>
                  </a:cubicBezTo>
                  <a:lnTo>
                    <a:pt x="1623" y="7097"/>
                  </a:lnTo>
                  <a:cubicBezTo>
                    <a:pt x="807" y="7454"/>
                    <a:pt x="224" y="7891"/>
                    <a:pt x="234" y="8407"/>
                  </a:cubicBezTo>
                  <a:cubicBezTo>
                    <a:pt x="256" y="8882"/>
                    <a:pt x="696" y="8965"/>
                    <a:pt x="1004" y="8965"/>
                  </a:cubicBezTo>
                  <a:cubicBezTo>
                    <a:pt x="1173" y="8965"/>
                    <a:pt x="1301" y="8940"/>
                    <a:pt x="1301" y="8940"/>
                  </a:cubicBezTo>
                  <a:lnTo>
                    <a:pt x="1301" y="8940"/>
                  </a:lnTo>
                  <a:cubicBezTo>
                    <a:pt x="1301" y="8940"/>
                    <a:pt x="1" y="9474"/>
                    <a:pt x="267" y="10375"/>
                  </a:cubicBezTo>
                  <a:cubicBezTo>
                    <a:pt x="389" y="10754"/>
                    <a:pt x="799" y="10857"/>
                    <a:pt x="1211" y="10857"/>
                  </a:cubicBezTo>
                  <a:cubicBezTo>
                    <a:pt x="1706" y="10857"/>
                    <a:pt x="2202" y="10708"/>
                    <a:pt x="2202" y="10708"/>
                  </a:cubicBezTo>
                  <a:lnTo>
                    <a:pt x="2202" y="10708"/>
                  </a:lnTo>
                  <a:cubicBezTo>
                    <a:pt x="2202" y="10708"/>
                    <a:pt x="1101" y="11376"/>
                    <a:pt x="1368" y="12009"/>
                  </a:cubicBezTo>
                  <a:cubicBezTo>
                    <a:pt x="1589" y="12555"/>
                    <a:pt x="2317" y="12737"/>
                    <a:pt x="3224" y="12737"/>
                  </a:cubicBezTo>
                  <a:cubicBezTo>
                    <a:pt x="4643" y="12737"/>
                    <a:pt x="6501" y="12293"/>
                    <a:pt x="7539" y="12109"/>
                  </a:cubicBezTo>
                  <a:cubicBezTo>
                    <a:pt x="8173" y="11985"/>
                    <a:pt x="9507" y="11638"/>
                    <a:pt x="10930" y="11252"/>
                  </a:cubicBezTo>
                  <a:lnTo>
                    <a:pt x="10930" y="11252"/>
                  </a:lnTo>
                  <a:cubicBezTo>
                    <a:pt x="11068" y="11884"/>
                    <a:pt x="11752" y="12343"/>
                    <a:pt x="13744" y="12343"/>
                  </a:cubicBezTo>
                  <a:cubicBezTo>
                    <a:pt x="14544" y="12343"/>
                    <a:pt x="15608" y="12358"/>
                    <a:pt x="16705" y="12358"/>
                  </a:cubicBezTo>
                  <a:cubicBezTo>
                    <a:pt x="18899" y="12358"/>
                    <a:pt x="21227" y="12298"/>
                    <a:pt x="21849" y="11943"/>
                  </a:cubicBezTo>
                  <a:cubicBezTo>
                    <a:pt x="22783" y="11376"/>
                    <a:pt x="24051" y="6939"/>
                    <a:pt x="24451" y="5872"/>
                  </a:cubicBezTo>
                  <a:lnTo>
                    <a:pt x="14111" y="1"/>
                  </a:ln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1939;p46">
              <a:extLst>
                <a:ext uri="{FF2B5EF4-FFF2-40B4-BE49-F238E27FC236}">
                  <a16:creationId xmlns:a16="http://schemas.microsoft.com/office/drawing/2014/main" id="{DA390AD9-7CC9-2B05-C8D3-A593D79CC7D4}"/>
                </a:ext>
              </a:extLst>
            </p:cNvPr>
            <p:cNvSpPr/>
            <p:nvPr/>
          </p:nvSpPr>
          <p:spPr>
            <a:xfrm>
              <a:off x="2436075" y="2854150"/>
              <a:ext cx="129275" cy="53400"/>
            </a:xfrm>
            <a:custGeom>
              <a:avLst/>
              <a:gdLst/>
              <a:ahLst/>
              <a:cxnLst/>
              <a:rect l="l" t="t" r="r" b="b"/>
              <a:pathLst>
                <a:path w="5171" h="2136" extrusionOk="0">
                  <a:moveTo>
                    <a:pt x="5171" y="1"/>
                  </a:moveTo>
                  <a:cubicBezTo>
                    <a:pt x="4170" y="1"/>
                    <a:pt x="3170" y="101"/>
                    <a:pt x="2202" y="334"/>
                  </a:cubicBezTo>
                  <a:cubicBezTo>
                    <a:pt x="1702" y="434"/>
                    <a:pt x="1235" y="634"/>
                    <a:pt x="768" y="868"/>
                  </a:cubicBezTo>
                  <a:cubicBezTo>
                    <a:pt x="534" y="1001"/>
                    <a:pt x="334" y="1168"/>
                    <a:pt x="201" y="1402"/>
                  </a:cubicBezTo>
                  <a:cubicBezTo>
                    <a:pt x="34" y="1602"/>
                    <a:pt x="1" y="1902"/>
                    <a:pt x="101" y="2135"/>
                  </a:cubicBezTo>
                  <a:cubicBezTo>
                    <a:pt x="34" y="1902"/>
                    <a:pt x="134" y="1668"/>
                    <a:pt x="301" y="1502"/>
                  </a:cubicBezTo>
                  <a:cubicBezTo>
                    <a:pt x="501" y="1335"/>
                    <a:pt x="701" y="1201"/>
                    <a:pt x="901" y="1101"/>
                  </a:cubicBezTo>
                  <a:cubicBezTo>
                    <a:pt x="1335" y="935"/>
                    <a:pt x="1802" y="768"/>
                    <a:pt x="2269" y="668"/>
                  </a:cubicBezTo>
                  <a:cubicBezTo>
                    <a:pt x="3236" y="434"/>
                    <a:pt x="4204" y="234"/>
                    <a:pt x="517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1940;p46">
              <a:extLst>
                <a:ext uri="{FF2B5EF4-FFF2-40B4-BE49-F238E27FC236}">
                  <a16:creationId xmlns:a16="http://schemas.microsoft.com/office/drawing/2014/main" id="{D9A2A01E-8014-E669-FE6E-1F2649B31C7F}"/>
                </a:ext>
              </a:extLst>
            </p:cNvPr>
            <p:cNvSpPr/>
            <p:nvPr/>
          </p:nvSpPr>
          <p:spPr>
            <a:xfrm>
              <a:off x="2219250" y="2833300"/>
              <a:ext cx="205175" cy="60900"/>
            </a:xfrm>
            <a:custGeom>
              <a:avLst/>
              <a:gdLst/>
              <a:ahLst/>
              <a:cxnLst/>
              <a:rect l="l" t="t" r="r" b="b"/>
              <a:pathLst>
                <a:path w="8207" h="2436" extrusionOk="0">
                  <a:moveTo>
                    <a:pt x="8207" y="1"/>
                  </a:moveTo>
                  <a:lnTo>
                    <a:pt x="8207" y="1"/>
                  </a:lnTo>
                  <a:cubicBezTo>
                    <a:pt x="7506" y="67"/>
                    <a:pt x="6806" y="201"/>
                    <a:pt x="6105" y="368"/>
                  </a:cubicBezTo>
                  <a:cubicBezTo>
                    <a:pt x="5405" y="534"/>
                    <a:pt x="4704" y="735"/>
                    <a:pt x="4004" y="935"/>
                  </a:cubicBezTo>
                  <a:cubicBezTo>
                    <a:pt x="3303" y="1135"/>
                    <a:pt x="2669" y="1368"/>
                    <a:pt x="2002" y="1635"/>
                  </a:cubicBezTo>
                  <a:cubicBezTo>
                    <a:pt x="1335" y="1902"/>
                    <a:pt x="635" y="2136"/>
                    <a:pt x="1" y="2436"/>
                  </a:cubicBezTo>
                  <a:cubicBezTo>
                    <a:pt x="701" y="2269"/>
                    <a:pt x="1368" y="2069"/>
                    <a:pt x="2102" y="1869"/>
                  </a:cubicBezTo>
                  <a:cubicBezTo>
                    <a:pt x="2803" y="1669"/>
                    <a:pt x="3437" y="1468"/>
                    <a:pt x="4137" y="1268"/>
                  </a:cubicBezTo>
                  <a:lnTo>
                    <a:pt x="6172" y="634"/>
                  </a:lnTo>
                  <a:cubicBezTo>
                    <a:pt x="6839" y="401"/>
                    <a:pt x="7539" y="201"/>
                    <a:pt x="82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1941;p46">
              <a:extLst>
                <a:ext uri="{FF2B5EF4-FFF2-40B4-BE49-F238E27FC236}">
                  <a16:creationId xmlns:a16="http://schemas.microsoft.com/office/drawing/2014/main" id="{4997D8A6-BA2A-BD0A-F226-54DC114D45A7}"/>
                </a:ext>
              </a:extLst>
            </p:cNvPr>
            <p:cNvSpPr/>
            <p:nvPr/>
          </p:nvSpPr>
          <p:spPr>
            <a:xfrm>
              <a:off x="2196750" y="2790775"/>
              <a:ext cx="186825" cy="59225"/>
            </a:xfrm>
            <a:custGeom>
              <a:avLst/>
              <a:gdLst/>
              <a:ahLst/>
              <a:cxnLst/>
              <a:rect l="l" t="t" r="r" b="b"/>
              <a:pathLst>
                <a:path w="7473" h="2369" extrusionOk="0">
                  <a:moveTo>
                    <a:pt x="7472" y="0"/>
                  </a:moveTo>
                  <a:lnTo>
                    <a:pt x="7472" y="0"/>
                  </a:lnTo>
                  <a:cubicBezTo>
                    <a:pt x="6805" y="34"/>
                    <a:pt x="6138" y="134"/>
                    <a:pt x="5504" y="267"/>
                  </a:cubicBezTo>
                  <a:cubicBezTo>
                    <a:pt x="4870" y="401"/>
                    <a:pt x="4236" y="567"/>
                    <a:pt x="3603" y="768"/>
                  </a:cubicBezTo>
                  <a:cubicBezTo>
                    <a:pt x="2969" y="968"/>
                    <a:pt x="2368" y="1201"/>
                    <a:pt x="1768" y="1468"/>
                  </a:cubicBezTo>
                  <a:cubicBezTo>
                    <a:pt x="1134" y="1702"/>
                    <a:pt x="567" y="2002"/>
                    <a:pt x="0" y="2369"/>
                  </a:cubicBezTo>
                  <a:cubicBezTo>
                    <a:pt x="634" y="2135"/>
                    <a:pt x="1234" y="1902"/>
                    <a:pt x="1835" y="1702"/>
                  </a:cubicBezTo>
                  <a:cubicBezTo>
                    <a:pt x="2469" y="1502"/>
                    <a:pt x="3102" y="1268"/>
                    <a:pt x="3703" y="1101"/>
                  </a:cubicBezTo>
                  <a:cubicBezTo>
                    <a:pt x="4303" y="901"/>
                    <a:pt x="4937" y="701"/>
                    <a:pt x="5571" y="534"/>
                  </a:cubicBezTo>
                  <a:cubicBezTo>
                    <a:pt x="6171" y="334"/>
                    <a:pt x="6838" y="167"/>
                    <a:pt x="747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1942;p46">
              <a:extLst>
                <a:ext uri="{FF2B5EF4-FFF2-40B4-BE49-F238E27FC236}">
                  <a16:creationId xmlns:a16="http://schemas.microsoft.com/office/drawing/2014/main" id="{BF088536-7C78-F52B-527D-28B2F4E67F83}"/>
                </a:ext>
              </a:extLst>
            </p:cNvPr>
            <p:cNvSpPr/>
            <p:nvPr/>
          </p:nvSpPr>
          <p:spPr>
            <a:xfrm>
              <a:off x="2209250" y="2750750"/>
              <a:ext cx="149300" cy="50900"/>
            </a:xfrm>
            <a:custGeom>
              <a:avLst/>
              <a:gdLst/>
              <a:ahLst/>
              <a:cxnLst/>
              <a:rect l="l" t="t" r="r" b="b"/>
              <a:pathLst>
                <a:path w="5972" h="2036" extrusionOk="0">
                  <a:moveTo>
                    <a:pt x="5971" y="0"/>
                  </a:moveTo>
                  <a:lnTo>
                    <a:pt x="5971" y="0"/>
                  </a:lnTo>
                  <a:cubicBezTo>
                    <a:pt x="4904" y="67"/>
                    <a:pt x="3870" y="300"/>
                    <a:pt x="2869" y="634"/>
                  </a:cubicBezTo>
                  <a:cubicBezTo>
                    <a:pt x="1835" y="968"/>
                    <a:pt x="901" y="1435"/>
                    <a:pt x="0" y="2035"/>
                  </a:cubicBezTo>
                  <a:cubicBezTo>
                    <a:pt x="1001" y="1668"/>
                    <a:pt x="1969" y="1301"/>
                    <a:pt x="2969" y="968"/>
                  </a:cubicBezTo>
                  <a:cubicBezTo>
                    <a:pt x="3970" y="634"/>
                    <a:pt x="4971" y="334"/>
                    <a:pt x="597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1943;p46">
              <a:extLst>
                <a:ext uri="{FF2B5EF4-FFF2-40B4-BE49-F238E27FC236}">
                  <a16:creationId xmlns:a16="http://schemas.microsoft.com/office/drawing/2014/main" id="{A8FE2292-C412-EE61-1605-071CF6453AA1}"/>
                </a:ext>
              </a:extLst>
            </p:cNvPr>
            <p:cNvSpPr/>
            <p:nvPr/>
          </p:nvSpPr>
          <p:spPr>
            <a:xfrm>
              <a:off x="2836375" y="1799775"/>
              <a:ext cx="278075" cy="255500"/>
            </a:xfrm>
            <a:custGeom>
              <a:avLst/>
              <a:gdLst/>
              <a:ahLst/>
              <a:cxnLst/>
              <a:rect l="l" t="t" r="r" b="b"/>
              <a:pathLst>
                <a:path w="11123" h="10220" extrusionOk="0">
                  <a:moveTo>
                    <a:pt x="9828" y="1"/>
                  </a:moveTo>
                  <a:cubicBezTo>
                    <a:pt x="9178" y="1"/>
                    <a:pt x="8233" y="511"/>
                    <a:pt x="6972" y="1613"/>
                  </a:cubicBezTo>
                  <a:cubicBezTo>
                    <a:pt x="4870" y="3448"/>
                    <a:pt x="0" y="9919"/>
                    <a:pt x="0" y="9919"/>
                  </a:cubicBezTo>
                  <a:lnTo>
                    <a:pt x="9207" y="10219"/>
                  </a:lnTo>
                  <a:cubicBezTo>
                    <a:pt x="9874" y="7918"/>
                    <a:pt x="10407" y="5583"/>
                    <a:pt x="10841" y="3214"/>
                  </a:cubicBezTo>
                  <a:cubicBezTo>
                    <a:pt x="11122" y="1167"/>
                    <a:pt x="10811" y="1"/>
                    <a:pt x="98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1944;p46">
              <a:extLst>
                <a:ext uri="{FF2B5EF4-FFF2-40B4-BE49-F238E27FC236}">
                  <a16:creationId xmlns:a16="http://schemas.microsoft.com/office/drawing/2014/main" id="{1C95A592-C5E8-C6BC-B2C8-21E97913A84F}"/>
                </a:ext>
              </a:extLst>
            </p:cNvPr>
            <p:cNvSpPr/>
            <p:nvPr/>
          </p:nvSpPr>
          <p:spPr>
            <a:xfrm>
              <a:off x="3039000" y="1972900"/>
              <a:ext cx="50900" cy="84050"/>
            </a:xfrm>
            <a:custGeom>
              <a:avLst/>
              <a:gdLst/>
              <a:ahLst/>
              <a:cxnLst/>
              <a:rect l="l" t="t" r="r" b="b"/>
              <a:pathLst>
                <a:path w="2036" h="3362" extrusionOk="0">
                  <a:moveTo>
                    <a:pt x="2019" y="0"/>
                  </a:moveTo>
                  <a:cubicBezTo>
                    <a:pt x="2011" y="0"/>
                    <a:pt x="2002" y="9"/>
                    <a:pt x="2002" y="25"/>
                  </a:cubicBezTo>
                  <a:cubicBezTo>
                    <a:pt x="1902" y="292"/>
                    <a:pt x="1835" y="626"/>
                    <a:pt x="1735" y="893"/>
                  </a:cubicBezTo>
                  <a:cubicBezTo>
                    <a:pt x="1669" y="1160"/>
                    <a:pt x="1569" y="1426"/>
                    <a:pt x="1502" y="1693"/>
                  </a:cubicBezTo>
                  <a:cubicBezTo>
                    <a:pt x="1368" y="2194"/>
                    <a:pt x="1235" y="2727"/>
                    <a:pt x="1102" y="3261"/>
                  </a:cubicBezTo>
                  <a:lnTo>
                    <a:pt x="1" y="3261"/>
                  </a:lnTo>
                  <a:cubicBezTo>
                    <a:pt x="434" y="3328"/>
                    <a:pt x="835" y="3361"/>
                    <a:pt x="1268" y="3361"/>
                  </a:cubicBezTo>
                  <a:cubicBezTo>
                    <a:pt x="1402" y="2827"/>
                    <a:pt x="1535" y="2260"/>
                    <a:pt x="1669" y="1693"/>
                  </a:cubicBezTo>
                  <a:cubicBezTo>
                    <a:pt x="1735" y="1426"/>
                    <a:pt x="1802" y="1193"/>
                    <a:pt x="1869" y="926"/>
                  </a:cubicBezTo>
                  <a:cubicBezTo>
                    <a:pt x="1902" y="626"/>
                    <a:pt x="1969" y="359"/>
                    <a:pt x="2036" y="25"/>
                  </a:cubicBezTo>
                  <a:cubicBezTo>
                    <a:pt x="2036" y="9"/>
                    <a:pt x="2027" y="0"/>
                    <a:pt x="2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1945;p46">
              <a:extLst>
                <a:ext uri="{FF2B5EF4-FFF2-40B4-BE49-F238E27FC236}">
                  <a16:creationId xmlns:a16="http://schemas.microsoft.com/office/drawing/2014/main" id="{C9F35554-A7EF-5E48-B5CD-A36A4263C241}"/>
                </a:ext>
              </a:extLst>
            </p:cNvPr>
            <p:cNvSpPr/>
            <p:nvPr/>
          </p:nvSpPr>
          <p:spPr>
            <a:xfrm>
              <a:off x="2859725" y="2024875"/>
              <a:ext cx="202650" cy="7875"/>
            </a:xfrm>
            <a:custGeom>
              <a:avLst/>
              <a:gdLst/>
              <a:ahLst/>
              <a:cxnLst/>
              <a:rect l="l" t="t" r="r" b="b"/>
              <a:pathLst>
                <a:path w="8106" h="315" extrusionOk="0">
                  <a:moveTo>
                    <a:pt x="2890" y="1"/>
                  </a:moveTo>
                  <a:cubicBezTo>
                    <a:pt x="1937" y="1"/>
                    <a:pt x="977" y="24"/>
                    <a:pt x="33" y="48"/>
                  </a:cubicBezTo>
                  <a:cubicBezTo>
                    <a:pt x="0" y="48"/>
                    <a:pt x="0" y="115"/>
                    <a:pt x="33" y="115"/>
                  </a:cubicBezTo>
                  <a:cubicBezTo>
                    <a:pt x="1368" y="115"/>
                    <a:pt x="2735" y="148"/>
                    <a:pt x="4070" y="215"/>
                  </a:cubicBezTo>
                  <a:cubicBezTo>
                    <a:pt x="4737" y="215"/>
                    <a:pt x="5404" y="248"/>
                    <a:pt x="6071" y="281"/>
                  </a:cubicBezTo>
                  <a:cubicBezTo>
                    <a:pt x="6405" y="281"/>
                    <a:pt x="6738" y="273"/>
                    <a:pt x="7072" y="273"/>
                  </a:cubicBezTo>
                  <a:cubicBezTo>
                    <a:pt x="7405" y="273"/>
                    <a:pt x="7739" y="281"/>
                    <a:pt x="8072" y="315"/>
                  </a:cubicBezTo>
                  <a:cubicBezTo>
                    <a:pt x="8106" y="315"/>
                    <a:pt x="8106" y="281"/>
                    <a:pt x="8072" y="281"/>
                  </a:cubicBezTo>
                  <a:cubicBezTo>
                    <a:pt x="7405" y="248"/>
                    <a:pt x="6738" y="148"/>
                    <a:pt x="6071" y="115"/>
                  </a:cubicBezTo>
                  <a:cubicBezTo>
                    <a:pt x="5404" y="81"/>
                    <a:pt x="4737" y="15"/>
                    <a:pt x="4070" y="15"/>
                  </a:cubicBezTo>
                  <a:cubicBezTo>
                    <a:pt x="3679" y="5"/>
                    <a:pt x="3285" y="1"/>
                    <a:pt x="28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1946;p46">
              <a:extLst>
                <a:ext uri="{FF2B5EF4-FFF2-40B4-BE49-F238E27FC236}">
                  <a16:creationId xmlns:a16="http://schemas.microsoft.com/office/drawing/2014/main" id="{9EB46260-9FCD-B2A9-A47A-E78EF02D6F6F}"/>
                </a:ext>
              </a:extLst>
            </p:cNvPr>
            <p:cNvSpPr/>
            <p:nvPr/>
          </p:nvSpPr>
          <p:spPr>
            <a:xfrm>
              <a:off x="3086550" y="1667150"/>
              <a:ext cx="156800" cy="231400"/>
            </a:xfrm>
            <a:custGeom>
              <a:avLst/>
              <a:gdLst/>
              <a:ahLst/>
              <a:cxnLst/>
              <a:rect l="l" t="t" r="r" b="b"/>
              <a:pathLst>
                <a:path w="6272" h="9256" extrusionOk="0">
                  <a:moveTo>
                    <a:pt x="381" y="0"/>
                  </a:moveTo>
                  <a:cubicBezTo>
                    <a:pt x="350" y="0"/>
                    <a:pt x="334" y="4"/>
                    <a:pt x="334" y="13"/>
                  </a:cubicBezTo>
                  <a:cubicBezTo>
                    <a:pt x="334" y="981"/>
                    <a:pt x="267" y="2015"/>
                    <a:pt x="200" y="2915"/>
                  </a:cubicBezTo>
                  <a:cubicBezTo>
                    <a:pt x="100" y="3883"/>
                    <a:pt x="34" y="4850"/>
                    <a:pt x="0" y="5817"/>
                  </a:cubicBezTo>
                  <a:cubicBezTo>
                    <a:pt x="897" y="7364"/>
                    <a:pt x="3028" y="9256"/>
                    <a:pt x="4451" y="9256"/>
                  </a:cubicBezTo>
                  <a:cubicBezTo>
                    <a:pt x="4562" y="9256"/>
                    <a:pt x="4669" y="9244"/>
                    <a:pt x="4770" y="9220"/>
                  </a:cubicBezTo>
                  <a:cubicBezTo>
                    <a:pt x="6105" y="8853"/>
                    <a:pt x="5938" y="6151"/>
                    <a:pt x="5804" y="5450"/>
                  </a:cubicBezTo>
                  <a:cubicBezTo>
                    <a:pt x="5804" y="5417"/>
                    <a:pt x="5804" y="5384"/>
                    <a:pt x="5804" y="5384"/>
                  </a:cubicBezTo>
                  <a:cubicBezTo>
                    <a:pt x="5771" y="5250"/>
                    <a:pt x="5771" y="5117"/>
                    <a:pt x="5738" y="4983"/>
                  </a:cubicBezTo>
                  <a:cubicBezTo>
                    <a:pt x="5771" y="3749"/>
                    <a:pt x="5938" y="2548"/>
                    <a:pt x="6271" y="1348"/>
                  </a:cubicBezTo>
                  <a:cubicBezTo>
                    <a:pt x="6271" y="1348"/>
                    <a:pt x="942" y="0"/>
                    <a:pt x="381" y="0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1947;p46">
              <a:extLst>
                <a:ext uri="{FF2B5EF4-FFF2-40B4-BE49-F238E27FC236}">
                  <a16:creationId xmlns:a16="http://schemas.microsoft.com/office/drawing/2014/main" id="{8C4A94E7-8B09-D8D7-EF9D-A36E7BA28F6D}"/>
                </a:ext>
              </a:extLst>
            </p:cNvPr>
            <p:cNvSpPr/>
            <p:nvPr/>
          </p:nvSpPr>
          <p:spPr>
            <a:xfrm>
              <a:off x="3014825" y="1369950"/>
              <a:ext cx="293575" cy="245850"/>
            </a:xfrm>
            <a:custGeom>
              <a:avLst/>
              <a:gdLst/>
              <a:ahLst/>
              <a:cxnLst/>
              <a:rect l="l" t="t" r="r" b="b"/>
              <a:pathLst>
                <a:path w="11743" h="9834" extrusionOk="0">
                  <a:moveTo>
                    <a:pt x="8059" y="0"/>
                  </a:moveTo>
                  <a:cubicBezTo>
                    <a:pt x="6006" y="0"/>
                    <a:pt x="3570" y="2161"/>
                    <a:pt x="3570" y="2161"/>
                  </a:cubicBezTo>
                  <a:cubicBezTo>
                    <a:pt x="3636" y="2294"/>
                    <a:pt x="1301" y="2861"/>
                    <a:pt x="834" y="4463"/>
                  </a:cubicBezTo>
                  <a:cubicBezTo>
                    <a:pt x="0" y="7165"/>
                    <a:pt x="2436" y="9833"/>
                    <a:pt x="2436" y="9833"/>
                  </a:cubicBezTo>
                  <a:lnTo>
                    <a:pt x="11742" y="7298"/>
                  </a:lnTo>
                  <a:cubicBezTo>
                    <a:pt x="11742" y="7298"/>
                    <a:pt x="11442" y="2161"/>
                    <a:pt x="9507" y="493"/>
                  </a:cubicBezTo>
                  <a:cubicBezTo>
                    <a:pt x="9080" y="141"/>
                    <a:pt x="8582" y="0"/>
                    <a:pt x="80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1948;p46">
              <a:extLst>
                <a:ext uri="{FF2B5EF4-FFF2-40B4-BE49-F238E27FC236}">
                  <a16:creationId xmlns:a16="http://schemas.microsoft.com/office/drawing/2014/main" id="{FC1F268A-1894-FD1E-25C8-764C3804B346}"/>
                </a:ext>
              </a:extLst>
            </p:cNvPr>
            <p:cNvSpPr/>
            <p:nvPr/>
          </p:nvSpPr>
          <p:spPr>
            <a:xfrm>
              <a:off x="3119075" y="1348850"/>
              <a:ext cx="154300" cy="64300"/>
            </a:xfrm>
            <a:custGeom>
              <a:avLst/>
              <a:gdLst/>
              <a:ahLst/>
              <a:cxnLst/>
              <a:rect l="l" t="t" r="r" b="b"/>
              <a:pathLst>
                <a:path w="6172" h="2572" extrusionOk="0">
                  <a:moveTo>
                    <a:pt x="4584" y="0"/>
                  </a:moveTo>
                  <a:cubicBezTo>
                    <a:pt x="3021" y="0"/>
                    <a:pt x="0" y="2571"/>
                    <a:pt x="0" y="2571"/>
                  </a:cubicBezTo>
                  <a:lnTo>
                    <a:pt x="4003" y="1471"/>
                  </a:lnTo>
                  <a:cubicBezTo>
                    <a:pt x="4003" y="1471"/>
                    <a:pt x="6171" y="103"/>
                    <a:pt x="4670" y="3"/>
                  </a:cubicBezTo>
                  <a:cubicBezTo>
                    <a:pt x="4642" y="1"/>
                    <a:pt x="4613" y="0"/>
                    <a:pt x="458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1949;p46">
              <a:extLst>
                <a:ext uri="{FF2B5EF4-FFF2-40B4-BE49-F238E27FC236}">
                  <a16:creationId xmlns:a16="http://schemas.microsoft.com/office/drawing/2014/main" id="{5E451854-0CBD-77B8-4D9A-5966D9DA7388}"/>
                </a:ext>
              </a:extLst>
            </p:cNvPr>
            <p:cNvSpPr/>
            <p:nvPr/>
          </p:nvSpPr>
          <p:spPr>
            <a:xfrm>
              <a:off x="3172425" y="1370600"/>
              <a:ext cx="128975" cy="30075"/>
            </a:xfrm>
            <a:custGeom>
              <a:avLst/>
              <a:gdLst/>
              <a:ahLst/>
              <a:cxnLst/>
              <a:rect l="l" t="t" r="r" b="b"/>
              <a:pathLst>
                <a:path w="5159" h="1203" extrusionOk="0">
                  <a:moveTo>
                    <a:pt x="3284" y="0"/>
                  </a:moveTo>
                  <a:cubicBezTo>
                    <a:pt x="1941" y="0"/>
                    <a:pt x="1" y="1201"/>
                    <a:pt x="1" y="1201"/>
                  </a:cubicBezTo>
                  <a:cubicBezTo>
                    <a:pt x="53" y="1202"/>
                    <a:pt x="108" y="1203"/>
                    <a:pt x="167" y="1203"/>
                  </a:cubicBezTo>
                  <a:cubicBezTo>
                    <a:pt x="1628" y="1203"/>
                    <a:pt x="5158" y="808"/>
                    <a:pt x="4004" y="167"/>
                  </a:cubicBezTo>
                  <a:cubicBezTo>
                    <a:pt x="3802" y="49"/>
                    <a:pt x="3555" y="0"/>
                    <a:pt x="3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1950;p46">
              <a:extLst>
                <a:ext uri="{FF2B5EF4-FFF2-40B4-BE49-F238E27FC236}">
                  <a16:creationId xmlns:a16="http://schemas.microsoft.com/office/drawing/2014/main" id="{5A643042-C3D7-62C0-7C82-461D5CAD6FBA}"/>
                </a:ext>
              </a:extLst>
            </p:cNvPr>
            <p:cNvSpPr/>
            <p:nvPr/>
          </p:nvSpPr>
          <p:spPr>
            <a:xfrm>
              <a:off x="3099050" y="1361075"/>
              <a:ext cx="78575" cy="69575"/>
            </a:xfrm>
            <a:custGeom>
              <a:avLst/>
              <a:gdLst/>
              <a:ahLst/>
              <a:cxnLst/>
              <a:rect l="l" t="t" r="r" b="b"/>
              <a:pathLst>
                <a:path w="3143" h="2783" extrusionOk="0">
                  <a:moveTo>
                    <a:pt x="2583" y="1"/>
                  </a:moveTo>
                  <a:cubicBezTo>
                    <a:pt x="2509" y="1"/>
                    <a:pt x="2415" y="26"/>
                    <a:pt x="2302" y="81"/>
                  </a:cubicBezTo>
                  <a:cubicBezTo>
                    <a:pt x="1335" y="581"/>
                    <a:pt x="1" y="2783"/>
                    <a:pt x="1" y="2783"/>
                  </a:cubicBezTo>
                  <a:cubicBezTo>
                    <a:pt x="2534" y="1457"/>
                    <a:pt x="3142" y="1"/>
                    <a:pt x="25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1951;p46">
              <a:extLst>
                <a:ext uri="{FF2B5EF4-FFF2-40B4-BE49-F238E27FC236}">
                  <a16:creationId xmlns:a16="http://schemas.microsoft.com/office/drawing/2014/main" id="{BF22BE9B-365F-4310-3B36-28E546EF44BB}"/>
                </a:ext>
              </a:extLst>
            </p:cNvPr>
            <p:cNvSpPr/>
            <p:nvPr/>
          </p:nvSpPr>
          <p:spPr>
            <a:xfrm>
              <a:off x="3018150" y="1426475"/>
              <a:ext cx="87600" cy="182650"/>
            </a:xfrm>
            <a:custGeom>
              <a:avLst/>
              <a:gdLst/>
              <a:ahLst/>
              <a:cxnLst/>
              <a:rect l="l" t="t" r="r" b="b"/>
              <a:pathLst>
                <a:path w="3504" h="7306" extrusionOk="0">
                  <a:moveTo>
                    <a:pt x="3437" y="0"/>
                  </a:moveTo>
                  <a:cubicBezTo>
                    <a:pt x="1902" y="534"/>
                    <a:pt x="234" y="1468"/>
                    <a:pt x="101" y="3269"/>
                  </a:cubicBezTo>
                  <a:cubicBezTo>
                    <a:pt x="1" y="4904"/>
                    <a:pt x="1068" y="6371"/>
                    <a:pt x="2336" y="7305"/>
                  </a:cubicBezTo>
                  <a:cubicBezTo>
                    <a:pt x="2369" y="7305"/>
                    <a:pt x="2403" y="7272"/>
                    <a:pt x="2403" y="7239"/>
                  </a:cubicBezTo>
                  <a:cubicBezTo>
                    <a:pt x="1268" y="6204"/>
                    <a:pt x="201" y="5037"/>
                    <a:pt x="234" y="3402"/>
                  </a:cubicBezTo>
                  <a:cubicBezTo>
                    <a:pt x="301" y="1534"/>
                    <a:pt x="2002" y="767"/>
                    <a:pt x="3470" y="67"/>
                  </a:cubicBezTo>
                  <a:cubicBezTo>
                    <a:pt x="3503" y="67"/>
                    <a:pt x="3503" y="0"/>
                    <a:pt x="3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1952;p46">
              <a:extLst>
                <a:ext uri="{FF2B5EF4-FFF2-40B4-BE49-F238E27FC236}">
                  <a16:creationId xmlns:a16="http://schemas.microsoft.com/office/drawing/2014/main" id="{5DE188E8-1CBB-495C-174F-BCACA5459C5B}"/>
                </a:ext>
              </a:extLst>
            </p:cNvPr>
            <p:cNvSpPr/>
            <p:nvPr/>
          </p:nvSpPr>
          <p:spPr>
            <a:xfrm>
              <a:off x="3154100" y="1342725"/>
              <a:ext cx="90075" cy="46575"/>
            </a:xfrm>
            <a:custGeom>
              <a:avLst/>
              <a:gdLst/>
              <a:ahLst/>
              <a:cxnLst/>
              <a:rect l="l" t="t" r="r" b="b"/>
              <a:pathLst>
                <a:path w="3603" h="1863" extrusionOk="0">
                  <a:moveTo>
                    <a:pt x="3316" y="1"/>
                  </a:moveTo>
                  <a:cubicBezTo>
                    <a:pt x="2021" y="1"/>
                    <a:pt x="808" y="821"/>
                    <a:pt x="0" y="1816"/>
                  </a:cubicBezTo>
                  <a:cubicBezTo>
                    <a:pt x="0" y="1839"/>
                    <a:pt x="17" y="1863"/>
                    <a:pt x="38" y="1863"/>
                  </a:cubicBezTo>
                  <a:cubicBezTo>
                    <a:pt x="47" y="1863"/>
                    <a:pt x="57" y="1859"/>
                    <a:pt x="67" y="1849"/>
                  </a:cubicBezTo>
                  <a:cubicBezTo>
                    <a:pt x="1101" y="815"/>
                    <a:pt x="2102" y="148"/>
                    <a:pt x="3603" y="48"/>
                  </a:cubicBezTo>
                  <a:lnTo>
                    <a:pt x="3603" y="14"/>
                  </a:lnTo>
                  <a:cubicBezTo>
                    <a:pt x="3507" y="5"/>
                    <a:pt x="3411" y="1"/>
                    <a:pt x="33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1953;p46">
              <a:extLst>
                <a:ext uri="{FF2B5EF4-FFF2-40B4-BE49-F238E27FC236}">
                  <a16:creationId xmlns:a16="http://schemas.microsoft.com/office/drawing/2014/main" id="{59C73002-2224-8853-8174-E55A172B0DCA}"/>
                </a:ext>
              </a:extLst>
            </p:cNvPr>
            <p:cNvSpPr/>
            <p:nvPr/>
          </p:nvSpPr>
          <p:spPr>
            <a:xfrm>
              <a:off x="3224975" y="1367475"/>
              <a:ext cx="51725" cy="11475"/>
            </a:xfrm>
            <a:custGeom>
              <a:avLst/>
              <a:gdLst/>
              <a:ahLst/>
              <a:cxnLst/>
              <a:rect l="l" t="t" r="r" b="b"/>
              <a:pathLst>
                <a:path w="2069" h="459" extrusionOk="0">
                  <a:moveTo>
                    <a:pt x="1416" y="1"/>
                  </a:moveTo>
                  <a:cubicBezTo>
                    <a:pt x="916" y="1"/>
                    <a:pt x="418" y="157"/>
                    <a:pt x="0" y="459"/>
                  </a:cubicBezTo>
                  <a:cubicBezTo>
                    <a:pt x="473" y="185"/>
                    <a:pt x="1002" y="41"/>
                    <a:pt x="1530" y="41"/>
                  </a:cubicBezTo>
                  <a:cubicBezTo>
                    <a:pt x="1711" y="41"/>
                    <a:pt x="1891" y="58"/>
                    <a:pt x="2069" y="92"/>
                  </a:cubicBezTo>
                  <a:cubicBezTo>
                    <a:pt x="1855" y="31"/>
                    <a:pt x="1636" y="1"/>
                    <a:pt x="1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1954;p46">
              <a:extLst>
                <a:ext uri="{FF2B5EF4-FFF2-40B4-BE49-F238E27FC236}">
                  <a16:creationId xmlns:a16="http://schemas.microsoft.com/office/drawing/2014/main" id="{CF450923-85B1-145F-3057-1B9EC55E0733}"/>
                </a:ext>
              </a:extLst>
            </p:cNvPr>
            <p:cNvSpPr/>
            <p:nvPr/>
          </p:nvSpPr>
          <p:spPr>
            <a:xfrm>
              <a:off x="3052350" y="1410875"/>
              <a:ext cx="293575" cy="359050"/>
            </a:xfrm>
            <a:custGeom>
              <a:avLst/>
              <a:gdLst/>
              <a:ahLst/>
              <a:cxnLst/>
              <a:rect l="l" t="t" r="r" b="b"/>
              <a:pathLst>
                <a:path w="11743" h="14362" extrusionOk="0">
                  <a:moveTo>
                    <a:pt x="5657" y="0"/>
                  </a:moveTo>
                  <a:cubicBezTo>
                    <a:pt x="3463" y="0"/>
                    <a:pt x="1159" y="1368"/>
                    <a:pt x="568" y="3593"/>
                  </a:cubicBezTo>
                  <a:cubicBezTo>
                    <a:pt x="1" y="5728"/>
                    <a:pt x="1368" y="11732"/>
                    <a:pt x="2903" y="13033"/>
                  </a:cubicBezTo>
                  <a:cubicBezTo>
                    <a:pt x="3929" y="13891"/>
                    <a:pt x="5230" y="14362"/>
                    <a:pt x="6488" y="14362"/>
                  </a:cubicBezTo>
                  <a:cubicBezTo>
                    <a:pt x="7970" y="14362"/>
                    <a:pt x="9393" y="13709"/>
                    <a:pt x="10241" y="12266"/>
                  </a:cubicBezTo>
                  <a:cubicBezTo>
                    <a:pt x="11742" y="9697"/>
                    <a:pt x="9874" y="1892"/>
                    <a:pt x="8173" y="724"/>
                  </a:cubicBezTo>
                  <a:cubicBezTo>
                    <a:pt x="7436" y="230"/>
                    <a:pt x="6556" y="0"/>
                    <a:pt x="5657" y="0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1955;p46">
              <a:extLst>
                <a:ext uri="{FF2B5EF4-FFF2-40B4-BE49-F238E27FC236}">
                  <a16:creationId xmlns:a16="http://schemas.microsoft.com/office/drawing/2014/main" id="{0B3E7CFF-C609-9E33-2C07-616F81A0B280}"/>
                </a:ext>
              </a:extLst>
            </p:cNvPr>
            <p:cNvSpPr/>
            <p:nvPr/>
          </p:nvSpPr>
          <p:spPr>
            <a:xfrm>
              <a:off x="3221650" y="1684150"/>
              <a:ext cx="21700" cy="8350"/>
            </a:xfrm>
            <a:custGeom>
              <a:avLst/>
              <a:gdLst/>
              <a:ahLst/>
              <a:cxnLst/>
              <a:rect l="l" t="t" r="r" b="b"/>
              <a:pathLst>
                <a:path w="868" h="334" extrusionOk="0">
                  <a:moveTo>
                    <a:pt x="834" y="0"/>
                  </a:moveTo>
                  <a:cubicBezTo>
                    <a:pt x="701" y="100"/>
                    <a:pt x="567" y="167"/>
                    <a:pt x="434" y="201"/>
                  </a:cubicBezTo>
                  <a:cubicBezTo>
                    <a:pt x="411" y="205"/>
                    <a:pt x="390" y="207"/>
                    <a:pt x="368" y="207"/>
                  </a:cubicBezTo>
                  <a:cubicBezTo>
                    <a:pt x="232" y="207"/>
                    <a:pt x="120" y="120"/>
                    <a:pt x="33" y="34"/>
                  </a:cubicBezTo>
                  <a:cubicBezTo>
                    <a:pt x="0" y="34"/>
                    <a:pt x="0" y="67"/>
                    <a:pt x="0" y="67"/>
                  </a:cubicBezTo>
                  <a:cubicBezTo>
                    <a:pt x="67" y="234"/>
                    <a:pt x="200" y="334"/>
                    <a:pt x="400" y="334"/>
                  </a:cubicBezTo>
                  <a:cubicBezTo>
                    <a:pt x="600" y="334"/>
                    <a:pt x="767" y="201"/>
                    <a:pt x="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1956;p46">
              <a:extLst>
                <a:ext uri="{FF2B5EF4-FFF2-40B4-BE49-F238E27FC236}">
                  <a16:creationId xmlns:a16="http://schemas.microsoft.com/office/drawing/2014/main" id="{357D0855-4669-D058-426B-C2B906028C56}"/>
                </a:ext>
              </a:extLst>
            </p:cNvPr>
            <p:cNvSpPr/>
            <p:nvPr/>
          </p:nvSpPr>
          <p:spPr>
            <a:xfrm>
              <a:off x="3226050" y="1532850"/>
              <a:ext cx="58775" cy="130475"/>
            </a:xfrm>
            <a:custGeom>
              <a:avLst/>
              <a:gdLst/>
              <a:ahLst/>
              <a:cxnLst/>
              <a:rect l="l" t="t" r="r" b="b"/>
              <a:pathLst>
                <a:path w="2351" h="5219" extrusionOk="0">
                  <a:moveTo>
                    <a:pt x="857" y="1"/>
                  </a:moveTo>
                  <a:cubicBezTo>
                    <a:pt x="828" y="1"/>
                    <a:pt x="801" y="25"/>
                    <a:pt x="825" y="48"/>
                  </a:cubicBezTo>
                  <a:cubicBezTo>
                    <a:pt x="1125" y="1349"/>
                    <a:pt x="1659" y="2550"/>
                    <a:pt x="1992" y="3884"/>
                  </a:cubicBezTo>
                  <a:cubicBezTo>
                    <a:pt x="1759" y="3817"/>
                    <a:pt x="1525" y="3817"/>
                    <a:pt x="1292" y="3817"/>
                  </a:cubicBezTo>
                  <a:cubicBezTo>
                    <a:pt x="1258" y="3817"/>
                    <a:pt x="1592" y="4718"/>
                    <a:pt x="1592" y="4852"/>
                  </a:cubicBezTo>
                  <a:cubicBezTo>
                    <a:pt x="1383" y="4921"/>
                    <a:pt x="1163" y="4956"/>
                    <a:pt x="944" y="4956"/>
                  </a:cubicBezTo>
                  <a:cubicBezTo>
                    <a:pt x="636" y="4956"/>
                    <a:pt x="330" y="4888"/>
                    <a:pt x="58" y="4751"/>
                  </a:cubicBezTo>
                  <a:cubicBezTo>
                    <a:pt x="48" y="4742"/>
                    <a:pt x="38" y="4738"/>
                    <a:pt x="30" y="4738"/>
                  </a:cubicBezTo>
                  <a:cubicBezTo>
                    <a:pt x="10" y="4738"/>
                    <a:pt x="1" y="4761"/>
                    <a:pt x="24" y="4785"/>
                  </a:cubicBezTo>
                  <a:cubicBezTo>
                    <a:pt x="291" y="5085"/>
                    <a:pt x="658" y="5218"/>
                    <a:pt x="1058" y="5218"/>
                  </a:cubicBezTo>
                  <a:cubicBezTo>
                    <a:pt x="1225" y="5185"/>
                    <a:pt x="1392" y="5185"/>
                    <a:pt x="1559" y="5118"/>
                  </a:cubicBezTo>
                  <a:cubicBezTo>
                    <a:pt x="1592" y="5118"/>
                    <a:pt x="1625" y="5118"/>
                    <a:pt x="1659" y="5085"/>
                  </a:cubicBezTo>
                  <a:lnTo>
                    <a:pt x="1759" y="5052"/>
                  </a:lnTo>
                  <a:cubicBezTo>
                    <a:pt x="1792" y="5052"/>
                    <a:pt x="1825" y="4985"/>
                    <a:pt x="1825" y="4952"/>
                  </a:cubicBezTo>
                  <a:lnTo>
                    <a:pt x="1825" y="4918"/>
                  </a:lnTo>
                  <a:lnTo>
                    <a:pt x="1825" y="4885"/>
                  </a:lnTo>
                  <a:cubicBezTo>
                    <a:pt x="1759" y="4551"/>
                    <a:pt x="1625" y="4084"/>
                    <a:pt x="1625" y="4084"/>
                  </a:cubicBezTo>
                  <a:lnTo>
                    <a:pt x="1625" y="4084"/>
                  </a:lnTo>
                  <a:cubicBezTo>
                    <a:pt x="1710" y="4105"/>
                    <a:pt x="1994" y="4166"/>
                    <a:pt x="2175" y="4166"/>
                  </a:cubicBezTo>
                  <a:cubicBezTo>
                    <a:pt x="2280" y="4166"/>
                    <a:pt x="2350" y="4146"/>
                    <a:pt x="2326" y="4084"/>
                  </a:cubicBezTo>
                  <a:cubicBezTo>
                    <a:pt x="1992" y="2683"/>
                    <a:pt x="1525" y="1316"/>
                    <a:pt x="891" y="15"/>
                  </a:cubicBezTo>
                  <a:cubicBezTo>
                    <a:pt x="882" y="5"/>
                    <a:pt x="869" y="1"/>
                    <a:pt x="8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1957;p46">
              <a:extLst>
                <a:ext uri="{FF2B5EF4-FFF2-40B4-BE49-F238E27FC236}">
                  <a16:creationId xmlns:a16="http://schemas.microsoft.com/office/drawing/2014/main" id="{D65A81A1-2589-901B-7EC2-556F53206C28}"/>
                </a:ext>
              </a:extLst>
            </p:cNvPr>
            <p:cNvSpPr/>
            <p:nvPr/>
          </p:nvSpPr>
          <p:spPr>
            <a:xfrm>
              <a:off x="3224975" y="1652450"/>
              <a:ext cx="35050" cy="25050"/>
            </a:xfrm>
            <a:custGeom>
              <a:avLst/>
              <a:gdLst/>
              <a:ahLst/>
              <a:cxnLst/>
              <a:rect l="l" t="t" r="r" b="b"/>
              <a:pathLst>
                <a:path w="1402" h="1002" extrusionOk="0">
                  <a:moveTo>
                    <a:pt x="34" y="1"/>
                  </a:moveTo>
                  <a:cubicBezTo>
                    <a:pt x="0" y="134"/>
                    <a:pt x="0" y="268"/>
                    <a:pt x="0" y="434"/>
                  </a:cubicBezTo>
                  <a:cubicBezTo>
                    <a:pt x="0" y="701"/>
                    <a:pt x="67" y="1002"/>
                    <a:pt x="401" y="1002"/>
                  </a:cubicBezTo>
                  <a:cubicBezTo>
                    <a:pt x="568" y="1002"/>
                    <a:pt x="701" y="968"/>
                    <a:pt x="834" y="868"/>
                  </a:cubicBezTo>
                  <a:cubicBezTo>
                    <a:pt x="1068" y="701"/>
                    <a:pt x="1268" y="468"/>
                    <a:pt x="1401" y="201"/>
                  </a:cubicBezTo>
                  <a:lnTo>
                    <a:pt x="1401" y="201"/>
                  </a:lnTo>
                  <a:cubicBezTo>
                    <a:pt x="1276" y="228"/>
                    <a:pt x="1151" y="240"/>
                    <a:pt x="1027" y="240"/>
                  </a:cubicBezTo>
                  <a:cubicBezTo>
                    <a:pt x="687" y="240"/>
                    <a:pt x="351" y="147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1958;p46">
              <a:extLst>
                <a:ext uri="{FF2B5EF4-FFF2-40B4-BE49-F238E27FC236}">
                  <a16:creationId xmlns:a16="http://schemas.microsoft.com/office/drawing/2014/main" id="{DA156BAB-E3D9-B5EA-A528-845FE2872AF6}"/>
                </a:ext>
              </a:extLst>
            </p:cNvPr>
            <p:cNvSpPr/>
            <p:nvPr/>
          </p:nvSpPr>
          <p:spPr>
            <a:xfrm>
              <a:off x="3224975" y="1662650"/>
              <a:ext cx="20875" cy="14850"/>
            </a:xfrm>
            <a:custGeom>
              <a:avLst/>
              <a:gdLst/>
              <a:ahLst/>
              <a:cxnLst/>
              <a:rect l="l" t="t" r="r" b="b"/>
              <a:pathLst>
                <a:path w="835" h="594" extrusionOk="0">
                  <a:moveTo>
                    <a:pt x="177" y="1"/>
                  </a:moveTo>
                  <a:cubicBezTo>
                    <a:pt x="118" y="1"/>
                    <a:pt x="59" y="9"/>
                    <a:pt x="0" y="26"/>
                  </a:cubicBezTo>
                  <a:cubicBezTo>
                    <a:pt x="0" y="293"/>
                    <a:pt x="67" y="594"/>
                    <a:pt x="401" y="594"/>
                  </a:cubicBezTo>
                  <a:cubicBezTo>
                    <a:pt x="568" y="594"/>
                    <a:pt x="701" y="560"/>
                    <a:pt x="834" y="460"/>
                  </a:cubicBezTo>
                  <a:cubicBezTo>
                    <a:pt x="724" y="185"/>
                    <a:pt x="455" y="1"/>
                    <a:pt x="1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1959;p46">
              <a:extLst>
                <a:ext uri="{FF2B5EF4-FFF2-40B4-BE49-F238E27FC236}">
                  <a16:creationId xmlns:a16="http://schemas.microsoft.com/office/drawing/2014/main" id="{83763DB2-DEDD-BFAB-4ECA-DE30C8DCBA9F}"/>
                </a:ext>
              </a:extLst>
            </p:cNvPr>
            <p:cNvSpPr/>
            <p:nvPr/>
          </p:nvSpPr>
          <p:spPr>
            <a:xfrm>
              <a:off x="3208300" y="1585750"/>
              <a:ext cx="10850" cy="28375"/>
            </a:xfrm>
            <a:custGeom>
              <a:avLst/>
              <a:gdLst/>
              <a:ahLst/>
              <a:cxnLst/>
              <a:rect l="l" t="t" r="r" b="b"/>
              <a:pathLst>
                <a:path w="434" h="1135" extrusionOk="0">
                  <a:moveTo>
                    <a:pt x="234" y="0"/>
                  </a:moveTo>
                  <a:cubicBezTo>
                    <a:pt x="234" y="0"/>
                    <a:pt x="200" y="34"/>
                    <a:pt x="200" y="34"/>
                  </a:cubicBezTo>
                  <a:cubicBezTo>
                    <a:pt x="301" y="467"/>
                    <a:pt x="334" y="934"/>
                    <a:pt x="0" y="1134"/>
                  </a:cubicBezTo>
                  <a:cubicBezTo>
                    <a:pt x="434" y="1001"/>
                    <a:pt x="367" y="367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1960;p46">
              <a:extLst>
                <a:ext uri="{FF2B5EF4-FFF2-40B4-BE49-F238E27FC236}">
                  <a16:creationId xmlns:a16="http://schemas.microsoft.com/office/drawing/2014/main" id="{F30E0AD2-D6B6-834C-20D6-122CFBBF9C3D}"/>
                </a:ext>
              </a:extLst>
            </p:cNvPr>
            <p:cNvSpPr/>
            <p:nvPr/>
          </p:nvSpPr>
          <p:spPr>
            <a:xfrm>
              <a:off x="3186375" y="1576500"/>
              <a:ext cx="35725" cy="33575"/>
            </a:xfrm>
            <a:custGeom>
              <a:avLst/>
              <a:gdLst/>
              <a:ahLst/>
              <a:cxnLst/>
              <a:rect l="l" t="t" r="r" b="b"/>
              <a:pathLst>
                <a:path w="1429" h="1343" extrusionOk="0">
                  <a:moveTo>
                    <a:pt x="685" y="1"/>
                  </a:moveTo>
                  <a:cubicBezTo>
                    <a:pt x="671" y="1"/>
                    <a:pt x="658" y="2"/>
                    <a:pt x="644" y="3"/>
                  </a:cubicBezTo>
                  <a:cubicBezTo>
                    <a:pt x="1" y="100"/>
                    <a:pt x="194" y="1343"/>
                    <a:pt x="747" y="1343"/>
                  </a:cubicBezTo>
                  <a:cubicBezTo>
                    <a:pt x="768" y="1343"/>
                    <a:pt x="789" y="1341"/>
                    <a:pt x="811" y="1338"/>
                  </a:cubicBezTo>
                  <a:cubicBezTo>
                    <a:pt x="1429" y="1273"/>
                    <a:pt x="1222" y="1"/>
                    <a:pt x="6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1961;p46">
              <a:extLst>
                <a:ext uri="{FF2B5EF4-FFF2-40B4-BE49-F238E27FC236}">
                  <a16:creationId xmlns:a16="http://schemas.microsoft.com/office/drawing/2014/main" id="{917D3AC2-EA38-BF21-556E-20DD988DEF83}"/>
                </a:ext>
              </a:extLst>
            </p:cNvPr>
            <p:cNvSpPr/>
            <p:nvPr/>
          </p:nvSpPr>
          <p:spPr>
            <a:xfrm>
              <a:off x="3273375" y="1574075"/>
              <a:ext cx="15825" cy="24225"/>
            </a:xfrm>
            <a:custGeom>
              <a:avLst/>
              <a:gdLst/>
              <a:ahLst/>
              <a:cxnLst/>
              <a:rect l="l" t="t" r="r" b="b"/>
              <a:pathLst>
                <a:path w="633" h="969" extrusionOk="0">
                  <a:moveTo>
                    <a:pt x="33" y="0"/>
                  </a:moveTo>
                  <a:cubicBezTo>
                    <a:pt x="0" y="390"/>
                    <a:pt x="157" y="969"/>
                    <a:pt x="596" y="969"/>
                  </a:cubicBezTo>
                  <a:cubicBezTo>
                    <a:pt x="608" y="969"/>
                    <a:pt x="620" y="969"/>
                    <a:pt x="633" y="968"/>
                  </a:cubicBezTo>
                  <a:cubicBezTo>
                    <a:pt x="266" y="901"/>
                    <a:pt x="133" y="434"/>
                    <a:pt x="66" y="34"/>
                  </a:cubicBezTo>
                  <a:cubicBezTo>
                    <a:pt x="66" y="0"/>
                    <a:pt x="33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1962;p46">
              <a:extLst>
                <a:ext uri="{FF2B5EF4-FFF2-40B4-BE49-F238E27FC236}">
                  <a16:creationId xmlns:a16="http://schemas.microsoft.com/office/drawing/2014/main" id="{3508ACD0-5DC5-E009-96BA-04B9B48A08EB}"/>
                </a:ext>
              </a:extLst>
            </p:cNvPr>
            <p:cNvSpPr/>
            <p:nvPr/>
          </p:nvSpPr>
          <p:spPr>
            <a:xfrm>
              <a:off x="3268175" y="1562025"/>
              <a:ext cx="35150" cy="33150"/>
            </a:xfrm>
            <a:custGeom>
              <a:avLst/>
              <a:gdLst/>
              <a:ahLst/>
              <a:cxnLst/>
              <a:rect l="l" t="t" r="r" b="b"/>
              <a:pathLst>
                <a:path w="1406" h="1326" extrusionOk="0">
                  <a:moveTo>
                    <a:pt x="651" y="1"/>
                  </a:moveTo>
                  <a:cubicBezTo>
                    <a:pt x="615" y="1"/>
                    <a:pt x="579" y="5"/>
                    <a:pt x="541" y="15"/>
                  </a:cubicBezTo>
                  <a:cubicBezTo>
                    <a:pt x="1" y="111"/>
                    <a:pt x="217" y="1326"/>
                    <a:pt x="758" y="1326"/>
                  </a:cubicBezTo>
                  <a:cubicBezTo>
                    <a:pt x="785" y="1326"/>
                    <a:pt x="812" y="1323"/>
                    <a:pt x="841" y="1316"/>
                  </a:cubicBezTo>
                  <a:cubicBezTo>
                    <a:pt x="1405" y="1159"/>
                    <a:pt x="1203" y="1"/>
                    <a:pt x="6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1963;p46">
              <a:extLst>
                <a:ext uri="{FF2B5EF4-FFF2-40B4-BE49-F238E27FC236}">
                  <a16:creationId xmlns:a16="http://schemas.microsoft.com/office/drawing/2014/main" id="{6CA57C53-8383-E149-EE61-5E5002FC6FDF}"/>
                </a:ext>
              </a:extLst>
            </p:cNvPr>
            <p:cNvSpPr/>
            <p:nvPr/>
          </p:nvSpPr>
          <p:spPr>
            <a:xfrm>
              <a:off x="3173575" y="1543225"/>
              <a:ext cx="37250" cy="24475"/>
            </a:xfrm>
            <a:custGeom>
              <a:avLst/>
              <a:gdLst/>
              <a:ahLst/>
              <a:cxnLst/>
              <a:rect l="l" t="t" r="r" b="b"/>
              <a:pathLst>
                <a:path w="1490" h="979" extrusionOk="0">
                  <a:moveTo>
                    <a:pt x="1006" y="0"/>
                  </a:moveTo>
                  <a:cubicBezTo>
                    <a:pt x="881" y="0"/>
                    <a:pt x="756" y="33"/>
                    <a:pt x="655" y="100"/>
                  </a:cubicBezTo>
                  <a:cubicBezTo>
                    <a:pt x="422" y="167"/>
                    <a:pt x="222" y="334"/>
                    <a:pt x="88" y="567"/>
                  </a:cubicBezTo>
                  <a:cubicBezTo>
                    <a:pt x="0" y="773"/>
                    <a:pt x="171" y="979"/>
                    <a:pt x="373" y="979"/>
                  </a:cubicBezTo>
                  <a:cubicBezTo>
                    <a:pt x="400" y="979"/>
                    <a:pt x="428" y="975"/>
                    <a:pt x="455" y="967"/>
                  </a:cubicBezTo>
                  <a:cubicBezTo>
                    <a:pt x="622" y="901"/>
                    <a:pt x="789" y="834"/>
                    <a:pt x="956" y="767"/>
                  </a:cubicBezTo>
                  <a:cubicBezTo>
                    <a:pt x="1156" y="701"/>
                    <a:pt x="1323" y="567"/>
                    <a:pt x="1423" y="434"/>
                  </a:cubicBezTo>
                  <a:cubicBezTo>
                    <a:pt x="1489" y="300"/>
                    <a:pt x="1456" y="167"/>
                    <a:pt x="1356" y="100"/>
                  </a:cubicBezTo>
                  <a:cubicBezTo>
                    <a:pt x="1256" y="33"/>
                    <a:pt x="1131" y="0"/>
                    <a:pt x="1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1964;p46">
              <a:extLst>
                <a:ext uri="{FF2B5EF4-FFF2-40B4-BE49-F238E27FC236}">
                  <a16:creationId xmlns:a16="http://schemas.microsoft.com/office/drawing/2014/main" id="{3572328E-4531-F33B-CF56-DDA619D4DC33}"/>
                </a:ext>
              </a:extLst>
            </p:cNvPr>
            <p:cNvSpPr/>
            <p:nvPr/>
          </p:nvSpPr>
          <p:spPr>
            <a:xfrm>
              <a:off x="3261675" y="1526725"/>
              <a:ext cx="36500" cy="19075"/>
            </a:xfrm>
            <a:custGeom>
              <a:avLst/>
              <a:gdLst/>
              <a:ahLst/>
              <a:cxnLst/>
              <a:rect l="l" t="t" r="r" b="b"/>
              <a:pathLst>
                <a:path w="1460" h="763" extrusionOk="0">
                  <a:moveTo>
                    <a:pt x="521" y="1"/>
                  </a:moveTo>
                  <a:cubicBezTo>
                    <a:pt x="353" y="1"/>
                    <a:pt x="199" y="69"/>
                    <a:pt x="100" y="193"/>
                  </a:cubicBezTo>
                  <a:cubicBezTo>
                    <a:pt x="0" y="293"/>
                    <a:pt x="0" y="427"/>
                    <a:pt x="100" y="527"/>
                  </a:cubicBezTo>
                  <a:cubicBezTo>
                    <a:pt x="234" y="627"/>
                    <a:pt x="400" y="693"/>
                    <a:pt x="567" y="693"/>
                  </a:cubicBezTo>
                  <a:cubicBezTo>
                    <a:pt x="734" y="727"/>
                    <a:pt x="901" y="760"/>
                    <a:pt x="1068" y="760"/>
                  </a:cubicBezTo>
                  <a:cubicBezTo>
                    <a:pt x="1080" y="762"/>
                    <a:pt x="1092" y="763"/>
                    <a:pt x="1103" y="763"/>
                  </a:cubicBezTo>
                  <a:cubicBezTo>
                    <a:pt x="1318" y="763"/>
                    <a:pt x="1459" y="485"/>
                    <a:pt x="1301" y="326"/>
                  </a:cubicBezTo>
                  <a:cubicBezTo>
                    <a:pt x="1134" y="160"/>
                    <a:pt x="934" y="26"/>
                    <a:pt x="701" y="26"/>
                  </a:cubicBezTo>
                  <a:cubicBezTo>
                    <a:pt x="640" y="9"/>
                    <a:pt x="580" y="1"/>
                    <a:pt x="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1965;p46">
              <a:extLst>
                <a:ext uri="{FF2B5EF4-FFF2-40B4-BE49-F238E27FC236}">
                  <a16:creationId xmlns:a16="http://schemas.microsoft.com/office/drawing/2014/main" id="{A5620200-42B0-D0F5-7CD5-9494C49F4BB6}"/>
                </a:ext>
              </a:extLst>
            </p:cNvPr>
            <p:cNvSpPr/>
            <p:nvPr/>
          </p:nvSpPr>
          <p:spPr>
            <a:xfrm>
              <a:off x="3006800" y="1404775"/>
              <a:ext cx="290750" cy="216850"/>
            </a:xfrm>
            <a:custGeom>
              <a:avLst/>
              <a:gdLst/>
              <a:ahLst/>
              <a:cxnLst/>
              <a:rect l="l" t="t" r="r" b="b"/>
              <a:pathLst>
                <a:path w="11630" h="8674" extrusionOk="0">
                  <a:moveTo>
                    <a:pt x="7489" y="0"/>
                  </a:moveTo>
                  <a:cubicBezTo>
                    <a:pt x="6691" y="0"/>
                    <a:pt x="5746" y="194"/>
                    <a:pt x="4625" y="668"/>
                  </a:cubicBezTo>
                  <a:cubicBezTo>
                    <a:pt x="1" y="2631"/>
                    <a:pt x="2012" y="8674"/>
                    <a:pt x="3445" y="8674"/>
                  </a:cubicBezTo>
                  <a:cubicBezTo>
                    <a:pt x="3449" y="8674"/>
                    <a:pt x="3453" y="8674"/>
                    <a:pt x="3457" y="8674"/>
                  </a:cubicBezTo>
                  <a:cubicBezTo>
                    <a:pt x="3724" y="8674"/>
                    <a:pt x="4258" y="6872"/>
                    <a:pt x="4391" y="6105"/>
                  </a:cubicBezTo>
                  <a:cubicBezTo>
                    <a:pt x="4524" y="5338"/>
                    <a:pt x="3991" y="4371"/>
                    <a:pt x="4725" y="3170"/>
                  </a:cubicBezTo>
                  <a:cubicBezTo>
                    <a:pt x="5026" y="2708"/>
                    <a:pt x="5999" y="2606"/>
                    <a:pt x="6943" y="2606"/>
                  </a:cubicBezTo>
                  <a:cubicBezTo>
                    <a:pt x="7699" y="2606"/>
                    <a:pt x="8437" y="2671"/>
                    <a:pt x="8799" y="2671"/>
                  </a:cubicBezTo>
                  <a:cubicBezTo>
                    <a:pt x="8834" y="2671"/>
                    <a:pt x="8866" y="2671"/>
                    <a:pt x="8894" y="2669"/>
                  </a:cubicBezTo>
                  <a:cubicBezTo>
                    <a:pt x="9356" y="2626"/>
                    <a:pt x="9768" y="2483"/>
                    <a:pt x="10157" y="2483"/>
                  </a:cubicBezTo>
                  <a:cubicBezTo>
                    <a:pt x="10667" y="2483"/>
                    <a:pt x="11137" y="2729"/>
                    <a:pt x="11630" y="3770"/>
                  </a:cubicBezTo>
                  <a:cubicBezTo>
                    <a:pt x="11630" y="3770"/>
                    <a:pt x="11009" y="0"/>
                    <a:pt x="74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1966;p46">
              <a:extLst>
                <a:ext uri="{FF2B5EF4-FFF2-40B4-BE49-F238E27FC236}">
                  <a16:creationId xmlns:a16="http://schemas.microsoft.com/office/drawing/2014/main" id="{BFBB8953-0DF1-D436-1397-737CB935FC19}"/>
                </a:ext>
              </a:extLst>
            </p:cNvPr>
            <p:cNvSpPr/>
            <p:nvPr/>
          </p:nvSpPr>
          <p:spPr>
            <a:xfrm>
              <a:off x="3024000" y="1587275"/>
              <a:ext cx="90925" cy="95125"/>
            </a:xfrm>
            <a:custGeom>
              <a:avLst/>
              <a:gdLst/>
              <a:ahLst/>
              <a:cxnLst/>
              <a:rect l="l" t="t" r="r" b="b"/>
              <a:pathLst>
                <a:path w="3637" h="3805" extrusionOk="0">
                  <a:moveTo>
                    <a:pt x="1231" y="0"/>
                  </a:moveTo>
                  <a:cubicBezTo>
                    <a:pt x="1103" y="0"/>
                    <a:pt x="980" y="32"/>
                    <a:pt x="868" y="106"/>
                  </a:cubicBezTo>
                  <a:cubicBezTo>
                    <a:pt x="0" y="640"/>
                    <a:pt x="1201" y="3408"/>
                    <a:pt x="2269" y="3742"/>
                  </a:cubicBezTo>
                  <a:cubicBezTo>
                    <a:pt x="2388" y="3784"/>
                    <a:pt x="2510" y="3804"/>
                    <a:pt x="2630" y="3804"/>
                  </a:cubicBezTo>
                  <a:cubicBezTo>
                    <a:pt x="3082" y="3804"/>
                    <a:pt x="3505" y="3523"/>
                    <a:pt x="3636" y="3075"/>
                  </a:cubicBezTo>
                  <a:lnTo>
                    <a:pt x="3203" y="1440"/>
                  </a:lnTo>
                  <a:cubicBezTo>
                    <a:pt x="3203" y="1440"/>
                    <a:pt x="2091" y="0"/>
                    <a:pt x="1231" y="0"/>
                  </a:cubicBezTo>
                  <a:close/>
                </a:path>
              </a:pathLst>
            </a:custGeom>
            <a:solidFill>
              <a:srgbClr val="AD6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1967;p46">
              <a:extLst>
                <a:ext uri="{FF2B5EF4-FFF2-40B4-BE49-F238E27FC236}">
                  <a16:creationId xmlns:a16="http://schemas.microsoft.com/office/drawing/2014/main" id="{EC731DC3-4602-45EA-6FF5-3D00F4A6416D}"/>
                </a:ext>
              </a:extLst>
            </p:cNvPr>
            <p:cNvSpPr/>
            <p:nvPr/>
          </p:nvSpPr>
          <p:spPr>
            <a:xfrm>
              <a:off x="3054025" y="1609100"/>
              <a:ext cx="47325" cy="57875"/>
            </a:xfrm>
            <a:custGeom>
              <a:avLst/>
              <a:gdLst/>
              <a:ahLst/>
              <a:cxnLst/>
              <a:rect l="l" t="t" r="r" b="b"/>
              <a:pathLst>
                <a:path w="1893" h="2315" extrusionOk="0">
                  <a:moveTo>
                    <a:pt x="34" y="0"/>
                  </a:moveTo>
                  <a:cubicBezTo>
                    <a:pt x="34" y="0"/>
                    <a:pt x="0" y="34"/>
                    <a:pt x="34" y="34"/>
                  </a:cubicBezTo>
                  <a:cubicBezTo>
                    <a:pt x="734" y="334"/>
                    <a:pt x="1268" y="901"/>
                    <a:pt x="1501" y="1635"/>
                  </a:cubicBezTo>
                  <a:cubicBezTo>
                    <a:pt x="1387" y="1463"/>
                    <a:pt x="1206" y="1368"/>
                    <a:pt x="1023" y="1368"/>
                  </a:cubicBezTo>
                  <a:cubicBezTo>
                    <a:pt x="887" y="1368"/>
                    <a:pt x="748" y="1421"/>
                    <a:pt x="634" y="1535"/>
                  </a:cubicBezTo>
                  <a:cubicBezTo>
                    <a:pt x="634" y="1535"/>
                    <a:pt x="634" y="1568"/>
                    <a:pt x="634" y="1568"/>
                  </a:cubicBezTo>
                  <a:cubicBezTo>
                    <a:pt x="717" y="1537"/>
                    <a:pt x="802" y="1522"/>
                    <a:pt x="887" y="1522"/>
                  </a:cubicBezTo>
                  <a:cubicBezTo>
                    <a:pt x="1074" y="1522"/>
                    <a:pt x="1253" y="1597"/>
                    <a:pt x="1368" y="1735"/>
                  </a:cubicBezTo>
                  <a:cubicBezTo>
                    <a:pt x="1535" y="1902"/>
                    <a:pt x="1635" y="2102"/>
                    <a:pt x="1768" y="2302"/>
                  </a:cubicBezTo>
                  <a:cubicBezTo>
                    <a:pt x="1777" y="2311"/>
                    <a:pt x="1791" y="2315"/>
                    <a:pt x="1806" y="2315"/>
                  </a:cubicBezTo>
                  <a:cubicBezTo>
                    <a:pt x="1846" y="2315"/>
                    <a:pt x="1893" y="2284"/>
                    <a:pt x="1868" y="2235"/>
                  </a:cubicBezTo>
                  <a:cubicBezTo>
                    <a:pt x="1835" y="1301"/>
                    <a:pt x="1034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2" name="Google Shape;2732;p65"/>
          <p:cNvSpPr txBox="1">
            <a:spLocks noGrp="1"/>
          </p:cNvSpPr>
          <p:nvPr>
            <p:ph type="subTitle" idx="4294967295"/>
          </p:nvPr>
        </p:nvSpPr>
        <p:spPr>
          <a:xfrm>
            <a:off x="2518817" y="32084"/>
            <a:ext cx="2945097" cy="3420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latin typeface="Be Vietnam"/>
                <a:ea typeface="Be Vietnam"/>
                <a:cs typeface="Be Vietnam"/>
                <a:sym typeface="Be Vietnam"/>
              </a:rPr>
              <a:t>Automated content generation</a:t>
            </a:r>
            <a:endParaRPr sz="1600" dirty="0">
              <a:latin typeface="Be Vietnam"/>
              <a:ea typeface="Be Vietnam"/>
              <a:cs typeface="Be Vietnam"/>
              <a:sym typeface="Be Vietnam"/>
            </a:endParaRPr>
          </a:p>
        </p:txBody>
      </p:sp>
      <p:cxnSp>
        <p:nvCxnSpPr>
          <p:cNvPr id="2738" name="Google Shape;2738;p65"/>
          <p:cNvCxnSpPr>
            <a:cxnSpLocks/>
          </p:cNvCxnSpPr>
          <p:nvPr/>
        </p:nvCxnSpPr>
        <p:spPr>
          <a:xfrm rot="10800000" flipV="1">
            <a:off x="2003846" y="203088"/>
            <a:ext cx="589923" cy="439263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43" name="Google Shape;2743;p65"/>
          <p:cNvCxnSpPr>
            <a:cxnSpLocks/>
          </p:cNvCxnSpPr>
          <p:nvPr/>
        </p:nvCxnSpPr>
        <p:spPr>
          <a:xfrm rot="10800000">
            <a:off x="2003844" y="750802"/>
            <a:ext cx="649884" cy="342006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Google Shape;2806;p35">
            <a:extLst>
              <a:ext uri="{FF2B5EF4-FFF2-40B4-BE49-F238E27FC236}">
                <a16:creationId xmlns:a16="http://schemas.microsoft.com/office/drawing/2014/main" id="{6D52D125-D224-1BC6-F376-7C37FB09CAE5}"/>
              </a:ext>
            </a:extLst>
          </p:cNvPr>
          <p:cNvSpPr/>
          <p:nvPr/>
        </p:nvSpPr>
        <p:spPr>
          <a:xfrm>
            <a:off x="148131" y="420160"/>
            <a:ext cx="1877400" cy="572700"/>
          </a:xfrm>
          <a:prstGeom prst="roundRect">
            <a:avLst>
              <a:gd name="adj" fmla="val 17013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-IT" dirty="0">
                <a:sym typeface="Fira Sans Extra Condensed SemiBold"/>
              </a:rPr>
              <a:t>Content Creation and Curation</a:t>
            </a:r>
          </a:p>
        </p:txBody>
      </p:sp>
      <p:sp>
        <p:nvSpPr>
          <p:cNvPr id="16" name="Google Shape;2732;p65">
            <a:extLst>
              <a:ext uri="{FF2B5EF4-FFF2-40B4-BE49-F238E27FC236}">
                <a16:creationId xmlns:a16="http://schemas.microsoft.com/office/drawing/2014/main" id="{8455AA87-5008-E0BB-D779-60FC9CD76E58}"/>
              </a:ext>
            </a:extLst>
          </p:cNvPr>
          <p:cNvSpPr txBox="1">
            <a:spLocks/>
          </p:cNvSpPr>
          <p:nvPr/>
        </p:nvSpPr>
        <p:spPr>
          <a:xfrm>
            <a:off x="2613165" y="910638"/>
            <a:ext cx="2945097" cy="34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●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○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●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○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●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○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indent="0">
              <a:lnSpc>
                <a:spcPct val="100000"/>
              </a:lnSpc>
              <a:buFont typeface="Libre Franklin"/>
              <a:buNone/>
            </a:pPr>
            <a:r>
              <a:rPr lang="en-GB" sz="1600" dirty="0">
                <a:latin typeface="Be Vietnam"/>
                <a:ea typeface="Be Vietnam"/>
                <a:cs typeface="Be Vietnam"/>
                <a:sym typeface="Be Vietnam"/>
              </a:rPr>
              <a:t>Content Curation</a:t>
            </a:r>
          </a:p>
        </p:txBody>
      </p:sp>
      <p:sp>
        <p:nvSpPr>
          <p:cNvPr id="17" name="Google Shape;2732;p65">
            <a:extLst>
              <a:ext uri="{FF2B5EF4-FFF2-40B4-BE49-F238E27FC236}">
                <a16:creationId xmlns:a16="http://schemas.microsoft.com/office/drawing/2014/main" id="{5EC44720-BFB5-C594-9339-47CDFC0AEE43}"/>
              </a:ext>
            </a:extLst>
          </p:cNvPr>
          <p:cNvSpPr txBox="1">
            <a:spLocks/>
          </p:cNvSpPr>
          <p:nvPr/>
        </p:nvSpPr>
        <p:spPr>
          <a:xfrm>
            <a:off x="3950803" y="1252645"/>
            <a:ext cx="2945097" cy="34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●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○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●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○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●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○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indent="0">
              <a:lnSpc>
                <a:spcPct val="100000"/>
              </a:lnSpc>
              <a:buFont typeface="Libre Franklin"/>
              <a:buNone/>
            </a:pPr>
            <a:r>
              <a:rPr lang="en-GB" sz="1600" dirty="0">
                <a:latin typeface="Be Vietnam"/>
                <a:ea typeface="Be Vietnam"/>
                <a:cs typeface="Be Vietnam"/>
                <a:sym typeface="Be Vietnam"/>
              </a:rPr>
              <a:t>Targeted advertising</a:t>
            </a:r>
          </a:p>
        </p:txBody>
      </p:sp>
      <p:cxnSp>
        <p:nvCxnSpPr>
          <p:cNvPr id="18" name="Google Shape;2738;p65">
            <a:extLst>
              <a:ext uri="{FF2B5EF4-FFF2-40B4-BE49-F238E27FC236}">
                <a16:creationId xmlns:a16="http://schemas.microsoft.com/office/drawing/2014/main" id="{0C39CE70-23A2-340D-F814-968ABE75B21D}"/>
              </a:ext>
            </a:extLst>
          </p:cNvPr>
          <p:cNvCxnSpPr>
            <a:cxnSpLocks/>
          </p:cNvCxnSpPr>
          <p:nvPr/>
        </p:nvCxnSpPr>
        <p:spPr>
          <a:xfrm rot="10800000" flipV="1">
            <a:off x="3435832" y="1423649"/>
            <a:ext cx="589923" cy="439263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2743;p65">
            <a:extLst>
              <a:ext uri="{FF2B5EF4-FFF2-40B4-BE49-F238E27FC236}">
                <a16:creationId xmlns:a16="http://schemas.microsoft.com/office/drawing/2014/main" id="{77F72FBA-84B7-71E9-E8FF-DA4B4CD2EC85}"/>
              </a:ext>
            </a:extLst>
          </p:cNvPr>
          <p:cNvCxnSpPr>
            <a:cxnSpLocks/>
          </p:cNvCxnSpPr>
          <p:nvPr/>
        </p:nvCxnSpPr>
        <p:spPr>
          <a:xfrm rot="10800000">
            <a:off x="3435830" y="1971363"/>
            <a:ext cx="649884" cy="342006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" name="Google Shape;2806;p35">
            <a:extLst>
              <a:ext uri="{FF2B5EF4-FFF2-40B4-BE49-F238E27FC236}">
                <a16:creationId xmlns:a16="http://schemas.microsoft.com/office/drawing/2014/main" id="{1D226DB4-91C5-F52F-252B-C72B37D229B3}"/>
              </a:ext>
            </a:extLst>
          </p:cNvPr>
          <p:cNvSpPr/>
          <p:nvPr/>
        </p:nvSpPr>
        <p:spPr>
          <a:xfrm>
            <a:off x="1580117" y="1640721"/>
            <a:ext cx="1877400" cy="572700"/>
          </a:xfrm>
          <a:prstGeom prst="roundRect">
            <a:avLst>
              <a:gd name="adj" fmla="val 17013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-IT" dirty="0">
                <a:sym typeface="Fira Sans Extra Condensed SemiBold"/>
              </a:rPr>
              <a:t>Personalization</a:t>
            </a:r>
          </a:p>
        </p:txBody>
      </p:sp>
      <p:sp>
        <p:nvSpPr>
          <p:cNvPr id="21" name="Google Shape;2732;p65">
            <a:extLst>
              <a:ext uri="{FF2B5EF4-FFF2-40B4-BE49-F238E27FC236}">
                <a16:creationId xmlns:a16="http://schemas.microsoft.com/office/drawing/2014/main" id="{93ED9F53-B806-21A1-56CA-B2C302AA8977}"/>
              </a:ext>
            </a:extLst>
          </p:cNvPr>
          <p:cNvSpPr txBox="1">
            <a:spLocks/>
          </p:cNvSpPr>
          <p:nvPr/>
        </p:nvSpPr>
        <p:spPr>
          <a:xfrm>
            <a:off x="4025754" y="2142366"/>
            <a:ext cx="3604664" cy="34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●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○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●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○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●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○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indent="0">
              <a:lnSpc>
                <a:spcPct val="100000"/>
              </a:lnSpc>
              <a:buFont typeface="Libre Franklin"/>
              <a:buNone/>
            </a:pPr>
            <a:r>
              <a:rPr lang="en-GB" sz="1600" dirty="0">
                <a:latin typeface="Be Vietnam"/>
                <a:ea typeface="Be Vietnam"/>
                <a:cs typeface="Be Vietnam"/>
                <a:sym typeface="Be Vietnam"/>
              </a:rPr>
              <a:t>Personalized content recommendations</a:t>
            </a:r>
          </a:p>
        </p:txBody>
      </p:sp>
      <p:sp>
        <p:nvSpPr>
          <p:cNvPr id="22" name="Google Shape;2732;p65">
            <a:extLst>
              <a:ext uri="{FF2B5EF4-FFF2-40B4-BE49-F238E27FC236}">
                <a16:creationId xmlns:a16="http://schemas.microsoft.com/office/drawing/2014/main" id="{A5C01481-A8C6-53EC-E234-0A51E26E53AC}"/>
              </a:ext>
            </a:extLst>
          </p:cNvPr>
          <p:cNvSpPr txBox="1">
            <a:spLocks/>
          </p:cNvSpPr>
          <p:nvPr/>
        </p:nvSpPr>
        <p:spPr>
          <a:xfrm>
            <a:off x="5217047" y="2635655"/>
            <a:ext cx="2945097" cy="34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●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○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●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○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●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○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indent="0">
              <a:lnSpc>
                <a:spcPct val="100000"/>
              </a:lnSpc>
              <a:buFont typeface="Libre Franklin"/>
              <a:buNone/>
            </a:pPr>
            <a:r>
              <a:rPr lang="en-GB" sz="1600" dirty="0">
                <a:latin typeface="Be Vietnam"/>
                <a:ea typeface="Be Vietnam"/>
                <a:cs typeface="Be Vietnam"/>
                <a:sym typeface="Be Vietnam"/>
              </a:rPr>
              <a:t>Chatbots</a:t>
            </a:r>
          </a:p>
        </p:txBody>
      </p:sp>
      <p:cxnSp>
        <p:nvCxnSpPr>
          <p:cNvPr id="23" name="Google Shape;2738;p65">
            <a:extLst>
              <a:ext uri="{FF2B5EF4-FFF2-40B4-BE49-F238E27FC236}">
                <a16:creationId xmlns:a16="http://schemas.microsoft.com/office/drawing/2014/main" id="{F48FCBD6-B99A-3E1B-3F6F-A9B2ABDC6435}"/>
              </a:ext>
            </a:extLst>
          </p:cNvPr>
          <p:cNvCxnSpPr>
            <a:cxnSpLocks/>
          </p:cNvCxnSpPr>
          <p:nvPr/>
        </p:nvCxnSpPr>
        <p:spPr>
          <a:xfrm rot="10800000" flipV="1">
            <a:off x="4702076" y="2806659"/>
            <a:ext cx="589923" cy="439263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743;p65">
            <a:extLst>
              <a:ext uri="{FF2B5EF4-FFF2-40B4-BE49-F238E27FC236}">
                <a16:creationId xmlns:a16="http://schemas.microsoft.com/office/drawing/2014/main" id="{BD3B8B89-CC1C-ACEA-B101-9014691FB5BB}"/>
              </a:ext>
            </a:extLst>
          </p:cNvPr>
          <p:cNvCxnSpPr>
            <a:cxnSpLocks/>
          </p:cNvCxnSpPr>
          <p:nvPr/>
        </p:nvCxnSpPr>
        <p:spPr>
          <a:xfrm rot="10800000">
            <a:off x="4702074" y="3354373"/>
            <a:ext cx="649884" cy="342006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806;p35">
            <a:extLst>
              <a:ext uri="{FF2B5EF4-FFF2-40B4-BE49-F238E27FC236}">
                <a16:creationId xmlns:a16="http://schemas.microsoft.com/office/drawing/2014/main" id="{74F108E6-F0AA-CB6F-67A2-0A13B4BF03B9}"/>
              </a:ext>
            </a:extLst>
          </p:cNvPr>
          <p:cNvSpPr/>
          <p:nvPr/>
        </p:nvSpPr>
        <p:spPr>
          <a:xfrm>
            <a:off x="2846361" y="3023731"/>
            <a:ext cx="1877400" cy="572700"/>
          </a:xfrm>
          <a:prstGeom prst="roundRect">
            <a:avLst>
              <a:gd name="adj" fmla="val 17013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-IT" dirty="0">
                <a:sym typeface="Fira Sans Extra Condensed SemiBold"/>
              </a:rPr>
              <a:t>Customer Service</a:t>
            </a:r>
          </a:p>
        </p:txBody>
      </p:sp>
      <p:sp>
        <p:nvSpPr>
          <p:cNvPr id="26" name="Google Shape;2732;p65">
            <a:extLst>
              <a:ext uri="{FF2B5EF4-FFF2-40B4-BE49-F238E27FC236}">
                <a16:creationId xmlns:a16="http://schemas.microsoft.com/office/drawing/2014/main" id="{C7A328AE-B0DC-E283-76A1-AA96421CA78E}"/>
              </a:ext>
            </a:extLst>
          </p:cNvPr>
          <p:cNvSpPr txBox="1">
            <a:spLocks/>
          </p:cNvSpPr>
          <p:nvPr/>
        </p:nvSpPr>
        <p:spPr>
          <a:xfrm>
            <a:off x="5291998" y="3525376"/>
            <a:ext cx="3604664" cy="34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●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○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●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○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●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○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indent="0">
              <a:lnSpc>
                <a:spcPct val="100000"/>
              </a:lnSpc>
              <a:buFont typeface="Libre Franklin"/>
              <a:buNone/>
            </a:pPr>
            <a:r>
              <a:rPr lang="en-GB" sz="1600" dirty="0">
                <a:latin typeface="Be Vietnam"/>
                <a:ea typeface="Be Vietnam"/>
                <a:cs typeface="Be Vietnam"/>
                <a:sym typeface="Be Vietnam"/>
              </a:rPr>
              <a:t>Sentiment Analysis</a:t>
            </a:r>
          </a:p>
        </p:txBody>
      </p:sp>
      <p:sp>
        <p:nvSpPr>
          <p:cNvPr id="39" name="Google Shape;2732;p65">
            <a:extLst>
              <a:ext uri="{FF2B5EF4-FFF2-40B4-BE49-F238E27FC236}">
                <a16:creationId xmlns:a16="http://schemas.microsoft.com/office/drawing/2014/main" id="{E70BB1D4-BD95-E729-0D05-58810A392D43}"/>
              </a:ext>
            </a:extLst>
          </p:cNvPr>
          <p:cNvSpPr txBox="1">
            <a:spLocks/>
          </p:cNvSpPr>
          <p:nvPr/>
        </p:nvSpPr>
        <p:spPr>
          <a:xfrm>
            <a:off x="6649033" y="3813503"/>
            <a:ext cx="2945097" cy="34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●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○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●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○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●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○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indent="0">
              <a:lnSpc>
                <a:spcPct val="100000"/>
              </a:lnSpc>
              <a:buFont typeface="Libre Franklin"/>
              <a:buNone/>
            </a:pPr>
            <a:r>
              <a:rPr lang="en-GB" sz="1600" dirty="0">
                <a:latin typeface="Be Vietnam"/>
                <a:ea typeface="Be Vietnam"/>
                <a:cs typeface="Be Vietnam"/>
                <a:sym typeface="Be Vietnam"/>
              </a:rPr>
              <a:t>Trend Analysis</a:t>
            </a:r>
          </a:p>
        </p:txBody>
      </p:sp>
      <p:cxnSp>
        <p:nvCxnSpPr>
          <p:cNvPr id="40" name="Google Shape;2738;p65">
            <a:extLst>
              <a:ext uri="{FF2B5EF4-FFF2-40B4-BE49-F238E27FC236}">
                <a16:creationId xmlns:a16="http://schemas.microsoft.com/office/drawing/2014/main" id="{069B3A9C-EEBB-FEB1-E096-E2AA2FB97C26}"/>
              </a:ext>
            </a:extLst>
          </p:cNvPr>
          <p:cNvCxnSpPr>
            <a:cxnSpLocks/>
          </p:cNvCxnSpPr>
          <p:nvPr/>
        </p:nvCxnSpPr>
        <p:spPr>
          <a:xfrm rot="10800000" flipV="1">
            <a:off x="6134062" y="3984507"/>
            <a:ext cx="589923" cy="439263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2743;p65">
            <a:extLst>
              <a:ext uri="{FF2B5EF4-FFF2-40B4-BE49-F238E27FC236}">
                <a16:creationId xmlns:a16="http://schemas.microsoft.com/office/drawing/2014/main" id="{B1CA4E7E-E41B-31AE-1976-ED9D7FC0F523}"/>
              </a:ext>
            </a:extLst>
          </p:cNvPr>
          <p:cNvCxnSpPr>
            <a:cxnSpLocks/>
          </p:cNvCxnSpPr>
          <p:nvPr/>
        </p:nvCxnSpPr>
        <p:spPr>
          <a:xfrm rot="10800000">
            <a:off x="6134060" y="4532221"/>
            <a:ext cx="649884" cy="342006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" name="Google Shape;2806;p35">
            <a:extLst>
              <a:ext uri="{FF2B5EF4-FFF2-40B4-BE49-F238E27FC236}">
                <a16:creationId xmlns:a16="http://schemas.microsoft.com/office/drawing/2014/main" id="{A3FA8EE5-3A0A-1AB0-14D2-24DD4C640A4A}"/>
              </a:ext>
            </a:extLst>
          </p:cNvPr>
          <p:cNvSpPr/>
          <p:nvPr/>
        </p:nvSpPr>
        <p:spPr>
          <a:xfrm>
            <a:off x="4278347" y="4201579"/>
            <a:ext cx="1877400" cy="572700"/>
          </a:xfrm>
          <a:prstGeom prst="roundRect">
            <a:avLst>
              <a:gd name="adj" fmla="val 17013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-IT" dirty="0">
                <a:sym typeface="Fira Sans Extra Condensed SemiBold"/>
              </a:rPr>
              <a:t>Customer Service</a:t>
            </a:r>
          </a:p>
        </p:txBody>
      </p:sp>
      <p:sp>
        <p:nvSpPr>
          <p:cNvPr id="43" name="Google Shape;2732;p65">
            <a:extLst>
              <a:ext uri="{FF2B5EF4-FFF2-40B4-BE49-F238E27FC236}">
                <a16:creationId xmlns:a16="http://schemas.microsoft.com/office/drawing/2014/main" id="{6F744100-42E5-277A-BEE8-42A3C7C1D4AE}"/>
              </a:ext>
            </a:extLst>
          </p:cNvPr>
          <p:cNvSpPr txBox="1">
            <a:spLocks/>
          </p:cNvSpPr>
          <p:nvPr/>
        </p:nvSpPr>
        <p:spPr>
          <a:xfrm>
            <a:off x="6723984" y="4703224"/>
            <a:ext cx="3604664" cy="34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●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○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●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○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●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○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indent="0">
              <a:lnSpc>
                <a:spcPct val="100000"/>
              </a:lnSpc>
              <a:buFont typeface="Libre Franklin"/>
              <a:buNone/>
            </a:pPr>
            <a:r>
              <a:rPr lang="en-GB" sz="1600" dirty="0">
                <a:latin typeface="Be Vietnam"/>
                <a:ea typeface="Be Vietnam"/>
                <a:cs typeface="Be Vietnam"/>
                <a:sym typeface="Be Vietnam"/>
              </a:rPr>
              <a:t>Competitor Analysis</a:t>
            </a:r>
          </a:p>
        </p:txBody>
      </p:sp>
      <p:sp>
        <p:nvSpPr>
          <p:cNvPr id="44" name="Google Shape;497;p33">
            <a:extLst>
              <a:ext uri="{FF2B5EF4-FFF2-40B4-BE49-F238E27FC236}">
                <a16:creationId xmlns:a16="http://schemas.microsoft.com/office/drawing/2014/main" id="{67A772E1-B019-183D-EB43-2E5EBCD7CF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22461" y="3841329"/>
            <a:ext cx="3852002" cy="72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Uses of AI in </a:t>
            </a:r>
            <a:br>
              <a:rPr lang="en-US" sz="24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en-US" sz="24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social media marketing</a:t>
            </a:r>
            <a:endParaRPr sz="2400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45" name="Google Shape;553;p44">
            <a:extLst>
              <a:ext uri="{FF2B5EF4-FFF2-40B4-BE49-F238E27FC236}">
                <a16:creationId xmlns:a16="http://schemas.microsoft.com/office/drawing/2014/main" id="{664BDABB-C01E-1C37-922E-6FD9F643DF70}"/>
              </a:ext>
            </a:extLst>
          </p:cNvPr>
          <p:cNvGrpSpPr/>
          <p:nvPr/>
        </p:nvGrpSpPr>
        <p:grpSpPr>
          <a:xfrm>
            <a:off x="7259998" y="149420"/>
            <a:ext cx="1947079" cy="1875822"/>
            <a:chOff x="1410350" y="458825"/>
            <a:chExt cx="4602650" cy="4394275"/>
          </a:xfrm>
        </p:grpSpPr>
        <p:sp>
          <p:nvSpPr>
            <p:cNvPr id="46" name="Google Shape;554;p44">
              <a:extLst>
                <a:ext uri="{FF2B5EF4-FFF2-40B4-BE49-F238E27FC236}">
                  <a16:creationId xmlns:a16="http://schemas.microsoft.com/office/drawing/2014/main" id="{32223230-F586-109A-0C3E-2796B10A5016}"/>
                </a:ext>
              </a:extLst>
            </p:cNvPr>
            <p:cNvSpPr/>
            <p:nvPr/>
          </p:nvSpPr>
          <p:spPr>
            <a:xfrm>
              <a:off x="1758925" y="3935750"/>
              <a:ext cx="1210050" cy="698875"/>
            </a:xfrm>
            <a:custGeom>
              <a:avLst/>
              <a:gdLst/>
              <a:ahLst/>
              <a:cxnLst/>
              <a:rect l="l" t="t" r="r" b="b"/>
              <a:pathLst>
                <a:path w="48402" h="27955" extrusionOk="0">
                  <a:moveTo>
                    <a:pt x="24185" y="1"/>
                  </a:moveTo>
                  <a:cubicBezTo>
                    <a:pt x="10842" y="1"/>
                    <a:pt x="1" y="6272"/>
                    <a:pt x="1" y="13978"/>
                  </a:cubicBezTo>
                  <a:cubicBezTo>
                    <a:pt x="1" y="21716"/>
                    <a:pt x="10842" y="27954"/>
                    <a:pt x="24185" y="27954"/>
                  </a:cubicBezTo>
                  <a:cubicBezTo>
                    <a:pt x="37561" y="27954"/>
                    <a:pt x="48402" y="21716"/>
                    <a:pt x="48402" y="13978"/>
                  </a:cubicBezTo>
                  <a:cubicBezTo>
                    <a:pt x="48402" y="6272"/>
                    <a:pt x="37561" y="1"/>
                    <a:pt x="24185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55;p44">
              <a:extLst>
                <a:ext uri="{FF2B5EF4-FFF2-40B4-BE49-F238E27FC236}">
                  <a16:creationId xmlns:a16="http://schemas.microsoft.com/office/drawing/2014/main" id="{C79A5AA5-230F-8EC9-1008-6CA69BBDE96C}"/>
                </a:ext>
              </a:extLst>
            </p:cNvPr>
            <p:cNvSpPr/>
            <p:nvPr/>
          </p:nvSpPr>
          <p:spPr>
            <a:xfrm>
              <a:off x="1522225" y="3195650"/>
              <a:ext cx="531950" cy="799350"/>
            </a:xfrm>
            <a:custGeom>
              <a:avLst/>
              <a:gdLst/>
              <a:ahLst/>
              <a:cxnLst/>
              <a:rect l="l" t="t" r="r" b="b"/>
              <a:pathLst>
                <a:path w="21278" h="31974" extrusionOk="0">
                  <a:moveTo>
                    <a:pt x="6424" y="0"/>
                  </a:moveTo>
                  <a:cubicBezTo>
                    <a:pt x="2958" y="0"/>
                    <a:pt x="1" y="2810"/>
                    <a:pt x="2797" y="6522"/>
                  </a:cubicBezTo>
                  <a:cubicBezTo>
                    <a:pt x="6366" y="11258"/>
                    <a:pt x="16374" y="17830"/>
                    <a:pt x="15973" y="29872"/>
                  </a:cubicBezTo>
                  <a:lnTo>
                    <a:pt x="20677" y="31973"/>
                  </a:lnTo>
                  <a:cubicBezTo>
                    <a:pt x="20677" y="31973"/>
                    <a:pt x="21277" y="23267"/>
                    <a:pt x="20043" y="16462"/>
                  </a:cubicBezTo>
                  <a:cubicBezTo>
                    <a:pt x="18775" y="9691"/>
                    <a:pt x="13605" y="2852"/>
                    <a:pt x="9302" y="684"/>
                  </a:cubicBezTo>
                  <a:cubicBezTo>
                    <a:pt x="8377" y="215"/>
                    <a:pt x="7381" y="0"/>
                    <a:pt x="642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56;p44">
              <a:extLst>
                <a:ext uri="{FF2B5EF4-FFF2-40B4-BE49-F238E27FC236}">
                  <a16:creationId xmlns:a16="http://schemas.microsoft.com/office/drawing/2014/main" id="{D2524327-0C6F-ABE2-BCE0-603E8F4AF44F}"/>
                </a:ext>
              </a:extLst>
            </p:cNvPr>
            <p:cNvSpPr/>
            <p:nvPr/>
          </p:nvSpPr>
          <p:spPr>
            <a:xfrm>
              <a:off x="1522225" y="3195650"/>
              <a:ext cx="531950" cy="799350"/>
            </a:xfrm>
            <a:custGeom>
              <a:avLst/>
              <a:gdLst/>
              <a:ahLst/>
              <a:cxnLst/>
              <a:rect l="l" t="t" r="r" b="b"/>
              <a:pathLst>
                <a:path w="21278" h="31974" extrusionOk="0">
                  <a:moveTo>
                    <a:pt x="6424" y="0"/>
                  </a:moveTo>
                  <a:cubicBezTo>
                    <a:pt x="2958" y="0"/>
                    <a:pt x="1" y="2810"/>
                    <a:pt x="2797" y="6522"/>
                  </a:cubicBezTo>
                  <a:cubicBezTo>
                    <a:pt x="6366" y="11258"/>
                    <a:pt x="16374" y="17830"/>
                    <a:pt x="15973" y="29872"/>
                  </a:cubicBezTo>
                  <a:lnTo>
                    <a:pt x="20677" y="31973"/>
                  </a:lnTo>
                  <a:cubicBezTo>
                    <a:pt x="20677" y="31973"/>
                    <a:pt x="21277" y="23267"/>
                    <a:pt x="20043" y="16462"/>
                  </a:cubicBezTo>
                  <a:cubicBezTo>
                    <a:pt x="18775" y="9691"/>
                    <a:pt x="13605" y="2852"/>
                    <a:pt x="9302" y="684"/>
                  </a:cubicBezTo>
                  <a:cubicBezTo>
                    <a:pt x="8377" y="215"/>
                    <a:pt x="7381" y="0"/>
                    <a:pt x="64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57;p44">
              <a:extLst>
                <a:ext uri="{FF2B5EF4-FFF2-40B4-BE49-F238E27FC236}">
                  <a16:creationId xmlns:a16="http://schemas.microsoft.com/office/drawing/2014/main" id="{430E2A5D-5DD0-5CEB-0E8A-B909E1B7732F}"/>
                </a:ext>
              </a:extLst>
            </p:cNvPr>
            <p:cNvSpPr/>
            <p:nvPr/>
          </p:nvSpPr>
          <p:spPr>
            <a:xfrm>
              <a:off x="1704725" y="3274425"/>
              <a:ext cx="308575" cy="560450"/>
            </a:xfrm>
            <a:custGeom>
              <a:avLst/>
              <a:gdLst/>
              <a:ahLst/>
              <a:cxnLst/>
              <a:rect l="l" t="t" r="r" b="b"/>
              <a:pathLst>
                <a:path w="12343" h="22418" extrusionOk="0">
                  <a:moveTo>
                    <a:pt x="253" y="0"/>
                  </a:moveTo>
                  <a:cubicBezTo>
                    <a:pt x="181" y="0"/>
                    <a:pt x="110" y="37"/>
                    <a:pt x="67" y="102"/>
                  </a:cubicBezTo>
                  <a:cubicBezTo>
                    <a:pt x="0" y="202"/>
                    <a:pt x="34" y="335"/>
                    <a:pt x="134" y="402"/>
                  </a:cubicBezTo>
                  <a:cubicBezTo>
                    <a:pt x="7172" y="5506"/>
                    <a:pt x="11509" y="13545"/>
                    <a:pt x="11876" y="22218"/>
                  </a:cubicBezTo>
                  <a:cubicBezTo>
                    <a:pt x="11876" y="22351"/>
                    <a:pt x="11976" y="22418"/>
                    <a:pt x="12109" y="22418"/>
                  </a:cubicBezTo>
                  <a:cubicBezTo>
                    <a:pt x="12242" y="22418"/>
                    <a:pt x="12343" y="22318"/>
                    <a:pt x="12309" y="22184"/>
                  </a:cubicBezTo>
                  <a:cubicBezTo>
                    <a:pt x="11942" y="13378"/>
                    <a:pt x="7539" y="5205"/>
                    <a:pt x="367" y="35"/>
                  </a:cubicBezTo>
                  <a:cubicBezTo>
                    <a:pt x="332" y="11"/>
                    <a:pt x="292" y="0"/>
                    <a:pt x="2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58;p44">
              <a:extLst>
                <a:ext uri="{FF2B5EF4-FFF2-40B4-BE49-F238E27FC236}">
                  <a16:creationId xmlns:a16="http://schemas.microsoft.com/office/drawing/2014/main" id="{59758E54-719C-CD56-68B4-1AEFDEFFFC7E}"/>
                </a:ext>
              </a:extLst>
            </p:cNvPr>
            <p:cNvSpPr/>
            <p:nvPr/>
          </p:nvSpPr>
          <p:spPr>
            <a:xfrm>
              <a:off x="1410350" y="3567025"/>
              <a:ext cx="682175" cy="701325"/>
            </a:xfrm>
            <a:custGeom>
              <a:avLst/>
              <a:gdLst/>
              <a:ahLst/>
              <a:cxnLst/>
              <a:rect l="l" t="t" r="r" b="b"/>
              <a:pathLst>
                <a:path w="27287" h="28053" extrusionOk="0">
                  <a:moveTo>
                    <a:pt x="4462" y="1"/>
                  </a:moveTo>
                  <a:cubicBezTo>
                    <a:pt x="3571" y="1"/>
                    <a:pt x="2727" y="247"/>
                    <a:pt x="2035" y="873"/>
                  </a:cubicBezTo>
                  <a:cubicBezTo>
                    <a:pt x="0" y="2641"/>
                    <a:pt x="2736" y="6244"/>
                    <a:pt x="4870" y="7878"/>
                  </a:cubicBezTo>
                  <a:cubicBezTo>
                    <a:pt x="5971" y="8712"/>
                    <a:pt x="6271" y="9379"/>
                    <a:pt x="5471" y="10480"/>
                  </a:cubicBezTo>
                  <a:cubicBezTo>
                    <a:pt x="5004" y="11114"/>
                    <a:pt x="4770" y="11514"/>
                    <a:pt x="4303" y="12148"/>
                  </a:cubicBezTo>
                  <a:cubicBezTo>
                    <a:pt x="3870" y="12748"/>
                    <a:pt x="3670" y="13516"/>
                    <a:pt x="3736" y="14250"/>
                  </a:cubicBezTo>
                  <a:cubicBezTo>
                    <a:pt x="3903" y="15384"/>
                    <a:pt x="4837" y="16184"/>
                    <a:pt x="5871" y="16651"/>
                  </a:cubicBezTo>
                  <a:cubicBezTo>
                    <a:pt x="6905" y="17085"/>
                    <a:pt x="8006" y="17285"/>
                    <a:pt x="9007" y="17785"/>
                  </a:cubicBezTo>
                  <a:cubicBezTo>
                    <a:pt x="9841" y="18186"/>
                    <a:pt x="10474" y="18886"/>
                    <a:pt x="10741" y="19787"/>
                  </a:cubicBezTo>
                  <a:cubicBezTo>
                    <a:pt x="10975" y="20721"/>
                    <a:pt x="10808" y="21688"/>
                    <a:pt x="10741" y="22656"/>
                  </a:cubicBezTo>
                  <a:cubicBezTo>
                    <a:pt x="10608" y="24890"/>
                    <a:pt x="11709" y="26258"/>
                    <a:pt x="13243" y="27192"/>
                  </a:cubicBezTo>
                  <a:cubicBezTo>
                    <a:pt x="14207" y="27802"/>
                    <a:pt x="15264" y="28052"/>
                    <a:pt x="16345" y="28052"/>
                  </a:cubicBezTo>
                  <a:cubicBezTo>
                    <a:pt x="17097" y="28052"/>
                    <a:pt x="17861" y="27931"/>
                    <a:pt x="18614" y="27726"/>
                  </a:cubicBezTo>
                  <a:cubicBezTo>
                    <a:pt x="20815" y="27059"/>
                    <a:pt x="22817" y="25891"/>
                    <a:pt x="24451" y="24290"/>
                  </a:cubicBezTo>
                  <a:cubicBezTo>
                    <a:pt x="26152" y="22656"/>
                    <a:pt x="27286" y="20254"/>
                    <a:pt x="26819" y="17919"/>
                  </a:cubicBezTo>
                  <a:cubicBezTo>
                    <a:pt x="26453" y="16151"/>
                    <a:pt x="25185" y="14650"/>
                    <a:pt x="23717" y="13582"/>
                  </a:cubicBezTo>
                  <a:cubicBezTo>
                    <a:pt x="22850" y="12949"/>
                    <a:pt x="21849" y="12382"/>
                    <a:pt x="21349" y="11414"/>
                  </a:cubicBezTo>
                  <a:cubicBezTo>
                    <a:pt x="20715" y="10213"/>
                    <a:pt x="21082" y="8746"/>
                    <a:pt x="20882" y="7411"/>
                  </a:cubicBezTo>
                  <a:cubicBezTo>
                    <a:pt x="20648" y="5977"/>
                    <a:pt x="19748" y="4743"/>
                    <a:pt x="18480" y="4076"/>
                  </a:cubicBezTo>
                  <a:cubicBezTo>
                    <a:pt x="17012" y="3308"/>
                    <a:pt x="15311" y="3375"/>
                    <a:pt x="13710" y="3275"/>
                  </a:cubicBezTo>
                  <a:cubicBezTo>
                    <a:pt x="12242" y="3242"/>
                    <a:pt x="10808" y="2741"/>
                    <a:pt x="9607" y="1941"/>
                  </a:cubicBezTo>
                  <a:cubicBezTo>
                    <a:pt x="8287" y="1023"/>
                    <a:pt x="6277" y="1"/>
                    <a:pt x="446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59;p44">
              <a:extLst>
                <a:ext uri="{FF2B5EF4-FFF2-40B4-BE49-F238E27FC236}">
                  <a16:creationId xmlns:a16="http://schemas.microsoft.com/office/drawing/2014/main" id="{1E7C68F2-15F6-EF0C-A384-4F9B1A09EFD5}"/>
                </a:ext>
              </a:extLst>
            </p:cNvPr>
            <p:cNvSpPr/>
            <p:nvPr/>
          </p:nvSpPr>
          <p:spPr>
            <a:xfrm>
              <a:off x="1524875" y="3615475"/>
              <a:ext cx="405875" cy="535475"/>
            </a:xfrm>
            <a:custGeom>
              <a:avLst/>
              <a:gdLst/>
              <a:ahLst/>
              <a:cxnLst/>
              <a:rect l="l" t="t" r="r" b="b"/>
              <a:pathLst>
                <a:path w="16235" h="21419" extrusionOk="0">
                  <a:moveTo>
                    <a:pt x="394" y="1"/>
                  </a:moveTo>
                  <a:cubicBezTo>
                    <a:pt x="156" y="1"/>
                    <a:pt x="0" y="361"/>
                    <a:pt x="256" y="503"/>
                  </a:cubicBezTo>
                  <a:cubicBezTo>
                    <a:pt x="356" y="536"/>
                    <a:pt x="8095" y="4940"/>
                    <a:pt x="12698" y="12845"/>
                  </a:cubicBezTo>
                  <a:cubicBezTo>
                    <a:pt x="10497" y="11719"/>
                    <a:pt x="8070" y="11157"/>
                    <a:pt x="5615" y="11157"/>
                  </a:cubicBezTo>
                  <a:cubicBezTo>
                    <a:pt x="4797" y="11157"/>
                    <a:pt x="3975" y="11219"/>
                    <a:pt x="3158" y="11344"/>
                  </a:cubicBezTo>
                  <a:cubicBezTo>
                    <a:pt x="2821" y="11375"/>
                    <a:pt x="2906" y="11856"/>
                    <a:pt x="3181" y="11856"/>
                  </a:cubicBezTo>
                  <a:cubicBezTo>
                    <a:pt x="3206" y="11856"/>
                    <a:pt x="3231" y="11853"/>
                    <a:pt x="3258" y="11845"/>
                  </a:cubicBezTo>
                  <a:cubicBezTo>
                    <a:pt x="4029" y="11724"/>
                    <a:pt x="4803" y="11664"/>
                    <a:pt x="5574" y="11664"/>
                  </a:cubicBezTo>
                  <a:cubicBezTo>
                    <a:pt x="8208" y="11664"/>
                    <a:pt x="10810" y="12356"/>
                    <a:pt x="13132" y="13646"/>
                  </a:cubicBezTo>
                  <a:cubicBezTo>
                    <a:pt x="14433" y="16014"/>
                    <a:pt x="15300" y="18583"/>
                    <a:pt x="15734" y="21218"/>
                  </a:cubicBezTo>
                  <a:cubicBezTo>
                    <a:pt x="15734" y="21318"/>
                    <a:pt x="15834" y="21418"/>
                    <a:pt x="15934" y="21418"/>
                  </a:cubicBezTo>
                  <a:lnTo>
                    <a:pt x="16034" y="21418"/>
                  </a:lnTo>
                  <a:cubicBezTo>
                    <a:pt x="16167" y="21418"/>
                    <a:pt x="16234" y="21285"/>
                    <a:pt x="16234" y="21151"/>
                  </a:cubicBezTo>
                  <a:cubicBezTo>
                    <a:pt x="15767" y="18449"/>
                    <a:pt x="14900" y="15847"/>
                    <a:pt x="13599" y="13446"/>
                  </a:cubicBezTo>
                  <a:cubicBezTo>
                    <a:pt x="13566" y="13379"/>
                    <a:pt x="13566" y="13346"/>
                    <a:pt x="13532" y="13312"/>
                  </a:cubicBezTo>
                  <a:cubicBezTo>
                    <a:pt x="13032" y="12412"/>
                    <a:pt x="12465" y="11511"/>
                    <a:pt x="11898" y="10644"/>
                  </a:cubicBezTo>
                  <a:cubicBezTo>
                    <a:pt x="11931" y="10243"/>
                    <a:pt x="12131" y="7308"/>
                    <a:pt x="13032" y="5040"/>
                  </a:cubicBezTo>
                  <a:cubicBezTo>
                    <a:pt x="13095" y="4851"/>
                    <a:pt x="12946" y="4715"/>
                    <a:pt x="12794" y="4715"/>
                  </a:cubicBezTo>
                  <a:cubicBezTo>
                    <a:pt x="12705" y="4715"/>
                    <a:pt x="12614" y="4762"/>
                    <a:pt x="12565" y="4873"/>
                  </a:cubicBezTo>
                  <a:cubicBezTo>
                    <a:pt x="11964" y="6541"/>
                    <a:pt x="11598" y="8242"/>
                    <a:pt x="11431" y="10010"/>
                  </a:cubicBezTo>
                  <a:cubicBezTo>
                    <a:pt x="8462" y="6007"/>
                    <a:pt x="4759" y="2638"/>
                    <a:pt x="523" y="36"/>
                  </a:cubicBezTo>
                  <a:cubicBezTo>
                    <a:pt x="479" y="11"/>
                    <a:pt x="435" y="1"/>
                    <a:pt x="3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60;p44">
              <a:extLst>
                <a:ext uri="{FF2B5EF4-FFF2-40B4-BE49-F238E27FC236}">
                  <a16:creationId xmlns:a16="http://schemas.microsoft.com/office/drawing/2014/main" id="{27C48A05-574B-023C-CCDC-E7C981E6FD80}"/>
                </a:ext>
              </a:extLst>
            </p:cNvPr>
            <p:cNvSpPr/>
            <p:nvPr/>
          </p:nvSpPr>
          <p:spPr>
            <a:xfrm>
              <a:off x="1974075" y="2335450"/>
              <a:ext cx="836375" cy="2011275"/>
            </a:xfrm>
            <a:custGeom>
              <a:avLst/>
              <a:gdLst/>
              <a:ahLst/>
              <a:cxnLst/>
              <a:rect l="l" t="t" r="r" b="b"/>
              <a:pathLst>
                <a:path w="33455" h="80451" extrusionOk="0">
                  <a:moveTo>
                    <a:pt x="7473" y="0"/>
                  </a:moveTo>
                  <a:cubicBezTo>
                    <a:pt x="4671" y="5905"/>
                    <a:pt x="4170" y="9440"/>
                    <a:pt x="4037" y="14444"/>
                  </a:cubicBezTo>
                  <a:cubicBezTo>
                    <a:pt x="3837" y="24818"/>
                    <a:pt x="2869" y="37060"/>
                    <a:pt x="2869" y="37060"/>
                  </a:cubicBezTo>
                  <a:cubicBezTo>
                    <a:pt x="2736" y="38228"/>
                    <a:pt x="1702" y="40596"/>
                    <a:pt x="935" y="45766"/>
                  </a:cubicBezTo>
                  <a:cubicBezTo>
                    <a:pt x="34" y="51804"/>
                    <a:pt x="601" y="67716"/>
                    <a:pt x="601" y="67716"/>
                  </a:cubicBezTo>
                  <a:lnTo>
                    <a:pt x="568" y="68449"/>
                  </a:lnTo>
                  <a:cubicBezTo>
                    <a:pt x="534" y="69283"/>
                    <a:pt x="1" y="76122"/>
                    <a:pt x="334" y="78356"/>
                  </a:cubicBezTo>
                  <a:cubicBezTo>
                    <a:pt x="556" y="79687"/>
                    <a:pt x="1415" y="80451"/>
                    <a:pt x="2281" y="80451"/>
                  </a:cubicBezTo>
                  <a:cubicBezTo>
                    <a:pt x="3109" y="80451"/>
                    <a:pt x="3944" y="79754"/>
                    <a:pt x="4237" y="78190"/>
                  </a:cubicBezTo>
                  <a:cubicBezTo>
                    <a:pt x="4537" y="76655"/>
                    <a:pt x="4904" y="69350"/>
                    <a:pt x="4938" y="68650"/>
                  </a:cubicBezTo>
                  <a:lnTo>
                    <a:pt x="5004" y="68116"/>
                  </a:lnTo>
                  <a:cubicBezTo>
                    <a:pt x="5204" y="66615"/>
                    <a:pt x="5538" y="65581"/>
                    <a:pt x="6172" y="63312"/>
                  </a:cubicBezTo>
                  <a:cubicBezTo>
                    <a:pt x="7906" y="57208"/>
                    <a:pt x="10675" y="43765"/>
                    <a:pt x="11509" y="39162"/>
                  </a:cubicBezTo>
                  <a:cubicBezTo>
                    <a:pt x="12176" y="35392"/>
                    <a:pt x="14211" y="27987"/>
                    <a:pt x="15312" y="24051"/>
                  </a:cubicBezTo>
                  <a:lnTo>
                    <a:pt x="17914" y="39962"/>
                  </a:lnTo>
                  <a:cubicBezTo>
                    <a:pt x="17914" y="39962"/>
                    <a:pt x="17713" y="43131"/>
                    <a:pt x="17713" y="45433"/>
                  </a:cubicBezTo>
                  <a:cubicBezTo>
                    <a:pt x="17713" y="50236"/>
                    <a:pt x="21149" y="63879"/>
                    <a:pt x="21283" y="65547"/>
                  </a:cubicBezTo>
                  <a:cubicBezTo>
                    <a:pt x="21082" y="66348"/>
                    <a:pt x="20615" y="66882"/>
                    <a:pt x="20615" y="68283"/>
                  </a:cubicBezTo>
                  <a:cubicBezTo>
                    <a:pt x="20615" y="69083"/>
                    <a:pt x="21316" y="70117"/>
                    <a:pt x="23084" y="72586"/>
                  </a:cubicBezTo>
                  <a:cubicBezTo>
                    <a:pt x="23618" y="73286"/>
                    <a:pt x="23951" y="75788"/>
                    <a:pt x="24452" y="76488"/>
                  </a:cubicBezTo>
                  <a:cubicBezTo>
                    <a:pt x="25219" y="77589"/>
                    <a:pt x="27921" y="78290"/>
                    <a:pt x="29689" y="78523"/>
                  </a:cubicBezTo>
                  <a:cubicBezTo>
                    <a:pt x="29903" y="78553"/>
                    <a:pt x="30127" y="78568"/>
                    <a:pt x="30352" y="78568"/>
                  </a:cubicBezTo>
                  <a:cubicBezTo>
                    <a:pt x="31876" y="78568"/>
                    <a:pt x="33454" y="77898"/>
                    <a:pt x="32524" y="76822"/>
                  </a:cubicBezTo>
                  <a:cubicBezTo>
                    <a:pt x="32190" y="76355"/>
                    <a:pt x="29722" y="74153"/>
                    <a:pt x="29355" y="73720"/>
                  </a:cubicBezTo>
                  <a:cubicBezTo>
                    <a:pt x="28221" y="72352"/>
                    <a:pt x="27320" y="70818"/>
                    <a:pt x="26686" y="69183"/>
                  </a:cubicBezTo>
                  <a:cubicBezTo>
                    <a:pt x="26186" y="67882"/>
                    <a:pt x="26019" y="67315"/>
                    <a:pt x="26019" y="66548"/>
                  </a:cubicBezTo>
                  <a:lnTo>
                    <a:pt x="26053" y="65814"/>
                  </a:lnTo>
                  <a:cubicBezTo>
                    <a:pt x="26053" y="65814"/>
                    <a:pt x="26553" y="53872"/>
                    <a:pt x="26453" y="40196"/>
                  </a:cubicBezTo>
                  <a:cubicBezTo>
                    <a:pt x="26353" y="24585"/>
                    <a:pt x="24952" y="6739"/>
                    <a:pt x="24618" y="4103"/>
                  </a:cubicBezTo>
                  <a:lnTo>
                    <a:pt x="7473" y="0"/>
                  </a:lnTo>
                  <a:close/>
                </a:path>
              </a:pathLst>
            </a:custGeom>
            <a:solidFill>
              <a:srgbClr val="B57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61;p44">
              <a:extLst>
                <a:ext uri="{FF2B5EF4-FFF2-40B4-BE49-F238E27FC236}">
                  <a16:creationId xmlns:a16="http://schemas.microsoft.com/office/drawing/2014/main" id="{02807ED2-CD70-72BE-53CE-2FFD092F4216}"/>
                </a:ext>
              </a:extLst>
            </p:cNvPr>
            <p:cNvSpPr/>
            <p:nvPr/>
          </p:nvSpPr>
          <p:spPr>
            <a:xfrm>
              <a:off x="1978250" y="2292075"/>
              <a:ext cx="671350" cy="1469500"/>
            </a:xfrm>
            <a:custGeom>
              <a:avLst/>
              <a:gdLst/>
              <a:ahLst/>
              <a:cxnLst/>
              <a:rect l="l" t="t" r="r" b="b"/>
              <a:pathLst>
                <a:path w="26854" h="58780" extrusionOk="0">
                  <a:moveTo>
                    <a:pt x="6372" y="1"/>
                  </a:moveTo>
                  <a:lnTo>
                    <a:pt x="6272" y="1102"/>
                  </a:lnTo>
                  <a:cubicBezTo>
                    <a:pt x="5404" y="3136"/>
                    <a:pt x="3370" y="5805"/>
                    <a:pt x="2369" y="11042"/>
                  </a:cubicBezTo>
                  <a:cubicBezTo>
                    <a:pt x="1869" y="13644"/>
                    <a:pt x="2069" y="16179"/>
                    <a:pt x="2035" y="19748"/>
                  </a:cubicBezTo>
                  <a:cubicBezTo>
                    <a:pt x="2002" y="24952"/>
                    <a:pt x="2669" y="35560"/>
                    <a:pt x="2469" y="37961"/>
                  </a:cubicBezTo>
                  <a:cubicBezTo>
                    <a:pt x="2269" y="40363"/>
                    <a:pt x="1035" y="43198"/>
                    <a:pt x="534" y="46834"/>
                  </a:cubicBezTo>
                  <a:cubicBezTo>
                    <a:pt x="1" y="50504"/>
                    <a:pt x="67" y="57175"/>
                    <a:pt x="67" y="57175"/>
                  </a:cubicBezTo>
                  <a:cubicBezTo>
                    <a:pt x="67" y="57175"/>
                    <a:pt x="1068" y="58376"/>
                    <a:pt x="3570" y="58743"/>
                  </a:cubicBezTo>
                  <a:cubicBezTo>
                    <a:pt x="3808" y="58768"/>
                    <a:pt x="4047" y="58780"/>
                    <a:pt x="4285" y="58780"/>
                  </a:cubicBezTo>
                  <a:cubicBezTo>
                    <a:pt x="5643" y="58780"/>
                    <a:pt x="6976" y="58380"/>
                    <a:pt x="8140" y="57642"/>
                  </a:cubicBezTo>
                  <a:cubicBezTo>
                    <a:pt x="8140" y="57642"/>
                    <a:pt x="11442" y="44633"/>
                    <a:pt x="11809" y="42831"/>
                  </a:cubicBezTo>
                  <a:cubicBezTo>
                    <a:pt x="12209" y="40997"/>
                    <a:pt x="15111" y="26553"/>
                    <a:pt x="15111" y="26553"/>
                  </a:cubicBezTo>
                  <a:lnTo>
                    <a:pt x="17280" y="41831"/>
                  </a:lnTo>
                  <a:cubicBezTo>
                    <a:pt x="17079" y="43832"/>
                    <a:pt x="17046" y="45800"/>
                    <a:pt x="17179" y="47768"/>
                  </a:cubicBezTo>
                  <a:cubicBezTo>
                    <a:pt x="17380" y="51438"/>
                    <a:pt x="18914" y="56641"/>
                    <a:pt x="18914" y="56641"/>
                  </a:cubicBezTo>
                  <a:cubicBezTo>
                    <a:pt x="18914" y="56641"/>
                    <a:pt x="19719" y="57417"/>
                    <a:pt x="22006" y="57417"/>
                  </a:cubicBezTo>
                  <a:cubicBezTo>
                    <a:pt x="22138" y="57417"/>
                    <a:pt x="22275" y="57414"/>
                    <a:pt x="22417" y="57409"/>
                  </a:cubicBezTo>
                  <a:cubicBezTo>
                    <a:pt x="25018" y="57342"/>
                    <a:pt x="26186" y="56508"/>
                    <a:pt x="26186" y="56508"/>
                  </a:cubicBezTo>
                  <a:cubicBezTo>
                    <a:pt x="26186" y="56508"/>
                    <a:pt x="26620" y="42998"/>
                    <a:pt x="26753" y="30323"/>
                  </a:cubicBezTo>
                  <a:cubicBezTo>
                    <a:pt x="26853" y="20983"/>
                    <a:pt x="26019" y="7840"/>
                    <a:pt x="23984" y="1635"/>
                  </a:cubicBezTo>
                  <a:lnTo>
                    <a:pt x="24018" y="334"/>
                  </a:lnTo>
                  <a:lnTo>
                    <a:pt x="24018" y="334"/>
                  </a:lnTo>
                  <a:cubicBezTo>
                    <a:pt x="21847" y="1734"/>
                    <a:pt x="18833" y="2290"/>
                    <a:pt x="15867" y="2290"/>
                  </a:cubicBezTo>
                  <a:cubicBezTo>
                    <a:pt x="11906" y="2290"/>
                    <a:pt x="8031" y="1298"/>
                    <a:pt x="637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62;p44">
              <a:extLst>
                <a:ext uri="{FF2B5EF4-FFF2-40B4-BE49-F238E27FC236}">
                  <a16:creationId xmlns:a16="http://schemas.microsoft.com/office/drawing/2014/main" id="{5C88400A-46B5-7E52-81B6-69C9AD7A02E0}"/>
                </a:ext>
              </a:extLst>
            </p:cNvPr>
            <p:cNvSpPr/>
            <p:nvPr/>
          </p:nvSpPr>
          <p:spPr>
            <a:xfrm>
              <a:off x="1939900" y="4028325"/>
              <a:ext cx="185150" cy="429850"/>
            </a:xfrm>
            <a:custGeom>
              <a:avLst/>
              <a:gdLst/>
              <a:ahLst/>
              <a:cxnLst/>
              <a:rect l="l" t="t" r="r" b="b"/>
              <a:pathLst>
                <a:path w="7406" h="17194" extrusionOk="0">
                  <a:moveTo>
                    <a:pt x="1968" y="1"/>
                  </a:moveTo>
                  <a:cubicBezTo>
                    <a:pt x="1168" y="1"/>
                    <a:pt x="1668" y="3136"/>
                    <a:pt x="1434" y="5138"/>
                  </a:cubicBezTo>
                  <a:cubicBezTo>
                    <a:pt x="1201" y="7272"/>
                    <a:pt x="467" y="8840"/>
                    <a:pt x="234" y="10608"/>
                  </a:cubicBezTo>
                  <a:cubicBezTo>
                    <a:pt x="0" y="12643"/>
                    <a:pt x="167" y="13477"/>
                    <a:pt x="867" y="15145"/>
                  </a:cubicBezTo>
                  <a:cubicBezTo>
                    <a:pt x="1238" y="16048"/>
                    <a:pt x="2720" y="17194"/>
                    <a:pt x="3948" y="17194"/>
                  </a:cubicBezTo>
                  <a:cubicBezTo>
                    <a:pt x="4487" y="17194"/>
                    <a:pt x="4978" y="16972"/>
                    <a:pt x="5304" y="16412"/>
                  </a:cubicBezTo>
                  <a:cubicBezTo>
                    <a:pt x="6405" y="14544"/>
                    <a:pt x="6672" y="12443"/>
                    <a:pt x="6571" y="10441"/>
                  </a:cubicBezTo>
                  <a:cubicBezTo>
                    <a:pt x="6471" y="8373"/>
                    <a:pt x="6338" y="6839"/>
                    <a:pt x="6338" y="5271"/>
                  </a:cubicBezTo>
                  <a:cubicBezTo>
                    <a:pt x="6338" y="3870"/>
                    <a:pt x="7405" y="601"/>
                    <a:pt x="6371" y="401"/>
                  </a:cubicBezTo>
                  <a:lnTo>
                    <a:pt x="6371" y="401"/>
                  </a:lnTo>
                  <a:lnTo>
                    <a:pt x="6305" y="935"/>
                  </a:lnTo>
                  <a:cubicBezTo>
                    <a:pt x="6110" y="1341"/>
                    <a:pt x="5008" y="1663"/>
                    <a:pt x="3955" y="1663"/>
                  </a:cubicBezTo>
                  <a:cubicBezTo>
                    <a:pt x="3020" y="1663"/>
                    <a:pt x="2123" y="1409"/>
                    <a:pt x="1935" y="734"/>
                  </a:cubicBezTo>
                  <a:lnTo>
                    <a:pt x="1968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63;p44">
              <a:extLst>
                <a:ext uri="{FF2B5EF4-FFF2-40B4-BE49-F238E27FC236}">
                  <a16:creationId xmlns:a16="http://schemas.microsoft.com/office/drawing/2014/main" id="{93729FB0-29C4-FF55-F1A5-5F6FC540132C}"/>
                </a:ext>
              </a:extLst>
            </p:cNvPr>
            <p:cNvSpPr/>
            <p:nvPr/>
          </p:nvSpPr>
          <p:spPr>
            <a:xfrm>
              <a:off x="2477775" y="4085025"/>
              <a:ext cx="73400" cy="134300"/>
            </a:xfrm>
            <a:custGeom>
              <a:avLst/>
              <a:gdLst/>
              <a:ahLst/>
              <a:cxnLst/>
              <a:rect l="l" t="t" r="r" b="b"/>
              <a:pathLst>
                <a:path w="2936" h="5372" extrusionOk="0">
                  <a:moveTo>
                    <a:pt x="267" y="1"/>
                  </a:moveTo>
                  <a:cubicBezTo>
                    <a:pt x="0" y="1035"/>
                    <a:pt x="234" y="3770"/>
                    <a:pt x="234" y="3770"/>
                  </a:cubicBezTo>
                  <a:cubicBezTo>
                    <a:pt x="234" y="3770"/>
                    <a:pt x="668" y="4738"/>
                    <a:pt x="2202" y="5371"/>
                  </a:cubicBezTo>
                  <a:lnTo>
                    <a:pt x="2936" y="1535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4;p44">
              <a:extLst>
                <a:ext uri="{FF2B5EF4-FFF2-40B4-BE49-F238E27FC236}">
                  <a16:creationId xmlns:a16="http://schemas.microsoft.com/office/drawing/2014/main" id="{3BF68FE9-A0DA-53CB-021F-1FDBD789D5B3}"/>
                </a:ext>
              </a:extLst>
            </p:cNvPr>
            <p:cNvSpPr/>
            <p:nvPr/>
          </p:nvSpPr>
          <p:spPr>
            <a:xfrm>
              <a:off x="2532825" y="4116725"/>
              <a:ext cx="107600" cy="103425"/>
            </a:xfrm>
            <a:custGeom>
              <a:avLst/>
              <a:gdLst/>
              <a:ahLst/>
              <a:cxnLst/>
              <a:rect l="l" t="t" r="r" b="b"/>
              <a:pathLst>
                <a:path w="4304" h="4137" extrusionOk="0">
                  <a:moveTo>
                    <a:pt x="4303" y="0"/>
                  </a:moveTo>
                  <a:lnTo>
                    <a:pt x="434" y="1902"/>
                  </a:lnTo>
                  <a:lnTo>
                    <a:pt x="0" y="4137"/>
                  </a:lnTo>
                  <a:lnTo>
                    <a:pt x="3436" y="3036"/>
                  </a:lnTo>
                  <a:lnTo>
                    <a:pt x="43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65;p44">
              <a:extLst>
                <a:ext uri="{FF2B5EF4-FFF2-40B4-BE49-F238E27FC236}">
                  <a16:creationId xmlns:a16="http://schemas.microsoft.com/office/drawing/2014/main" id="{3CC86D2D-BD17-0203-CDE5-711DBC4E78AF}"/>
                </a:ext>
              </a:extLst>
            </p:cNvPr>
            <p:cNvSpPr/>
            <p:nvPr/>
          </p:nvSpPr>
          <p:spPr>
            <a:xfrm>
              <a:off x="2479450" y="3973950"/>
              <a:ext cx="350900" cy="353150"/>
            </a:xfrm>
            <a:custGeom>
              <a:avLst/>
              <a:gdLst/>
              <a:ahLst/>
              <a:cxnLst/>
              <a:rect l="l" t="t" r="r" b="b"/>
              <a:pathLst>
                <a:path w="14036" h="14126" extrusionOk="0">
                  <a:moveTo>
                    <a:pt x="1028" y="1"/>
                  </a:moveTo>
                  <a:cubicBezTo>
                    <a:pt x="744" y="1"/>
                    <a:pt x="489" y="1013"/>
                    <a:pt x="234" y="1842"/>
                  </a:cubicBezTo>
                  <a:cubicBezTo>
                    <a:pt x="0" y="2676"/>
                    <a:pt x="0" y="3610"/>
                    <a:pt x="200" y="4444"/>
                  </a:cubicBezTo>
                  <a:cubicBezTo>
                    <a:pt x="467" y="5411"/>
                    <a:pt x="1801" y="6379"/>
                    <a:pt x="2369" y="7246"/>
                  </a:cubicBezTo>
                  <a:cubicBezTo>
                    <a:pt x="2936" y="8080"/>
                    <a:pt x="3136" y="10148"/>
                    <a:pt x="3803" y="11315"/>
                  </a:cubicBezTo>
                  <a:cubicBezTo>
                    <a:pt x="4503" y="12450"/>
                    <a:pt x="7039" y="13550"/>
                    <a:pt x="8706" y="13951"/>
                  </a:cubicBezTo>
                  <a:cubicBezTo>
                    <a:pt x="9265" y="14071"/>
                    <a:pt x="9788" y="14125"/>
                    <a:pt x="10268" y="14125"/>
                  </a:cubicBezTo>
                  <a:cubicBezTo>
                    <a:pt x="12713" y="14125"/>
                    <a:pt x="14035" y="12725"/>
                    <a:pt x="13143" y="11582"/>
                  </a:cubicBezTo>
                  <a:cubicBezTo>
                    <a:pt x="12342" y="10548"/>
                    <a:pt x="9874" y="9214"/>
                    <a:pt x="8640" y="6879"/>
                  </a:cubicBezTo>
                  <a:cubicBezTo>
                    <a:pt x="7272" y="4277"/>
                    <a:pt x="6305" y="508"/>
                    <a:pt x="5838" y="274"/>
                  </a:cubicBezTo>
                  <a:lnTo>
                    <a:pt x="5804" y="1008"/>
                  </a:lnTo>
                  <a:cubicBezTo>
                    <a:pt x="5462" y="1635"/>
                    <a:pt x="4852" y="1824"/>
                    <a:pt x="4162" y="1824"/>
                  </a:cubicBezTo>
                  <a:cubicBezTo>
                    <a:pt x="4044" y="1824"/>
                    <a:pt x="3924" y="1818"/>
                    <a:pt x="3803" y="1809"/>
                  </a:cubicBezTo>
                  <a:cubicBezTo>
                    <a:pt x="2102" y="1709"/>
                    <a:pt x="1301" y="1141"/>
                    <a:pt x="1068" y="674"/>
                  </a:cubicBezTo>
                  <a:lnTo>
                    <a:pt x="1068" y="7"/>
                  </a:lnTo>
                  <a:cubicBezTo>
                    <a:pt x="1054" y="3"/>
                    <a:pt x="1041" y="1"/>
                    <a:pt x="1028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66;p44">
              <a:extLst>
                <a:ext uri="{FF2B5EF4-FFF2-40B4-BE49-F238E27FC236}">
                  <a16:creationId xmlns:a16="http://schemas.microsoft.com/office/drawing/2014/main" id="{6E1BC7BC-455C-EB4A-102D-D644057C8D97}"/>
                </a:ext>
              </a:extLst>
            </p:cNvPr>
            <p:cNvSpPr/>
            <p:nvPr/>
          </p:nvSpPr>
          <p:spPr>
            <a:xfrm>
              <a:off x="1985750" y="2318775"/>
              <a:ext cx="212675" cy="1192550"/>
            </a:xfrm>
            <a:custGeom>
              <a:avLst/>
              <a:gdLst/>
              <a:ahLst/>
              <a:cxnLst/>
              <a:rect l="l" t="t" r="r" b="b"/>
              <a:pathLst>
                <a:path w="8507" h="47702" extrusionOk="0">
                  <a:moveTo>
                    <a:pt x="8107" y="0"/>
                  </a:moveTo>
                  <a:cubicBezTo>
                    <a:pt x="5605" y="5337"/>
                    <a:pt x="3670" y="10107"/>
                    <a:pt x="3503" y="18614"/>
                  </a:cubicBezTo>
                  <a:cubicBezTo>
                    <a:pt x="3470" y="20448"/>
                    <a:pt x="3437" y="22250"/>
                    <a:pt x="3437" y="23984"/>
                  </a:cubicBezTo>
                  <a:cubicBezTo>
                    <a:pt x="3370" y="30088"/>
                    <a:pt x="3303" y="35359"/>
                    <a:pt x="2436" y="37927"/>
                  </a:cubicBezTo>
                  <a:cubicBezTo>
                    <a:pt x="2269" y="38461"/>
                    <a:pt x="2069" y="39028"/>
                    <a:pt x="1835" y="39595"/>
                  </a:cubicBezTo>
                  <a:cubicBezTo>
                    <a:pt x="1569" y="40329"/>
                    <a:pt x="1302" y="41096"/>
                    <a:pt x="1001" y="41964"/>
                  </a:cubicBezTo>
                  <a:cubicBezTo>
                    <a:pt x="668" y="43198"/>
                    <a:pt x="401" y="44465"/>
                    <a:pt x="201" y="45766"/>
                  </a:cubicBezTo>
                  <a:cubicBezTo>
                    <a:pt x="134" y="46367"/>
                    <a:pt x="67" y="47001"/>
                    <a:pt x="1" y="47701"/>
                  </a:cubicBezTo>
                  <a:cubicBezTo>
                    <a:pt x="501" y="44999"/>
                    <a:pt x="1235" y="42331"/>
                    <a:pt x="2236" y="39729"/>
                  </a:cubicBezTo>
                  <a:cubicBezTo>
                    <a:pt x="2469" y="39128"/>
                    <a:pt x="2669" y="38595"/>
                    <a:pt x="2869" y="38027"/>
                  </a:cubicBezTo>
                  <a:cubicBezTo>
                    <a:pt x="3737" y="35426"/>
                    <a:pt x="3803" y="30122"/>
                    <a:pt x="3870" y="23984"/>
                  </a:cubicBezTo>
                  <a:cubicBezTo>
                    <a:pt x="3870" y="22216"/>
                    <a:pt x="3904" y="20415"/>
                    <a:pt x="3937" y="18614"/>
                  </a:cubicBezTo>
                  <a:cubicBezTo>
                    <a:pt x="4104" y="10174"/>
                    <a:pt x="6005" y="5437"/>
                    <a:pt x="8507" y="134"/>
                  </a:cubicBezTo>
                  <a:lnTo>
                    <a:pt x="81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67;p44">
              <a:extLst>
                <a:ext uri="{FF2B5EF4-FFF2-40B4-BE49-F238E27FC236}">
                  <a16:creationId xmlns:a16="http://schemas.microsoft.com/office/drawing/2014/main" id="{47B722BC-83ED-1DDD-2BDB-66AF6DB30265}"/>
                </a:ext>
              </a:extLst>
            </p:cNvPr>
            <p:cNvSpPr/>
            <p:nvPr/>
          </p:nvSpPr>
          <p:spPr>
            <a:xfrm>
              <a:off x="2356025" y="2645675"/>
              <a:ext cx="175150" cy="576275"/>
            </a:xfrm>
            <a:custGeom>
              <a:avLst/>
              <a:gdLst/>
              <a:ahLst/>
              <a:cxnLst/>
              <a:rect l="l" t="t" r="r" b="b"/>
              <a:pathLst>
                <a:path w="7006" h="23051" extrusionOk="0">
                  <a:moveTo>
                    <a:pt x="7005" y="0"/>
                  </a:moveTo>
                  <a:lnTo>
                    <a:pt x="7005" y="0"/>
                  </a:lnTo>
                  <a:cubicBezTo>
                    <a:pt x="5404" y="2035"/>
                    <a:pt x="2035" y="2869"/>
                    <a:pt x="2035" y="2869"/>
                  </a:cubicBezTo>
                  <a:lnTo>
                    <a:pt x="0" y="12409"/>
                  </a:lnTo>
                  <a:lnTo>
                    <a:pt x="1501" y="23050"/>
                  </a:lnTo>
                  <a:lnTo>
                    <a:pt x="1168" y="12910"/>
                  </a:lnTo>
                  <a:lnTo>
                    <a:pt x="3236" y="3903"/>
                  </a:lnTo>
                  <a:cubicBezTo>
                    <a:pt x="6738" y="2502"/>
                    <a:pt x="7005" y="0"/>
                    <a:pt x="70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68;p44">
              <a:extLst>
                <a:ext uri="{FF2B5EF4-FFF2-40B4-BE49-F238E27FC236}">
                  <a16:creationId xmlns:a16="http://schemas.microsoft.com/office/drawing/2014/main" id="{CBC92349-6956-F945-022B-2914CAEAF6AD}"/>
                </a:ext>
              </a:extLst>
            </p:cNvPr>
            <p:cNvSpPr/>
            <p:nvPr/>
          </p:nvSpPr>
          <p:spPr>
            <a:xfrm>
              <a:off x="1969075" y="3628050"/>
              <a:ext cx="240200" cy="156850"/>
            </a:xfrm>
            <a:custGeom>
              <a:avLst/>
              <a:gdLst/>
              <a:ahLst/>
              <a:cxnLst/>
              <a:rect l="l" t="t" r="r" b="b"/>
              <a:pathLst>
                <a:path w="9608" h="6274" extrusionOk="0">
                  <a:moveTo>
                    <a:pt x="434" y="0"/>
                  </a:moveTo>
                  <a:cubicBezTo>
                    <a:pt x="34" y="234"/>
                    <a:pt x="67" y="834"/>
                    <a:pt x="34" y="2102"/>
                  </a:cubicBezTo>
                  <a:cubicBezTo>
                    <a:pt x="1" y="2936"/>
                    <a:pt x="67" y="3769"/>
                    <a:pt x="201" y="4603"/>
                  </a:cubicBezTo>
                  <a:cubicBezTo>
                    <a:pt x="301" y="4904"/>
                    <a:pt x="1068" y="5904"/>
                    <a:pt x="4037" y="6205"/>
                  </a:cubicBezTo>
                  <a:cubicBezTo>
                    <a:pt x="4459" y="6252"/>
                    <a:pt x="4845" y="6273"/>
                    <a:pt x="5198" y="6273"/>
                  </a:cubicBezTo>
                  <a:cubicBezTo>
                    <a:pt x="7328" y="6273"/>
                    <a:pt x="8240" y="5504"/>
                    <a:pt x="8440" y="5104"/>
                  </a:cubicBezTo>
                  <a:cubicBezTo>
                    <a:pt x="8840" y="4003"/>
                    <a:pt x="9174" y="2902"/>
                    <a:pt x="9441" y="1768"/>
                  </a:cubicBezTo>
                  <a:cubicBezTo>
                    <a:pt x="9607" y="1101"/>
                    <a:pt x="9307" y="1001"/>
                    <a:pt x="9307" y="1001"/>
                  </a:cubicBezTo>
                  <a:lnTo>
                    <a:pt x="9107" y="1768"/>
                  </a:lnTo>
                  <a:cubicBezTo>
                    <a:pt x="9107" y="1768"/>
                    <a:pt x="8055" y="2621"/>
                    <a:pt x="5454" y="2621"/>
                  </a:cubicBezTo>
                  <a:cubicBezTo>
                    <a:pt x="5237" y="2621"/>
                    <a:pt x="5009" y="2615"/>
                    <a:pt x="4771" y="2602"/>
                  </a:cubicBezTo>
                  <a:cubicBezTo>
                    <a:pt x="1668" y="2435"/>
                    <a:pt x="468" y="901"/>
                    <a:pt x="468" y="901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69;p44">
              <a:extLst>
                <a:ext uri="{FF2B5EF4-FFF2-40B4-BE49-F238E27FC236}">
                  <a16:creationId xmlns:a16="http://schemas.microsoft.com/office/drawing/2014/main" id="{85574B06-3E38-C019-673B-C91A90FD9D85}"/>
                </a:ext>
              </a:extLst>
            </p:cNvPr>
            <p:cNvSpPr/>
            <p:nvPr/>
          </p:nvSpPr>
          <p:spPr>
            <a:xfrm>
              <a:off x="1969075" y="3628050"/>
              <a:ext cx="240200" cy="156850"/>
            </a:xfrm>
            <a:custGeom>
              <a:avLst/>
              <a:gdLst/>
              <a:ahLst/>
              <a:cxnLst/>
              <a:rect l="l" t="t" r="r" b="b"/>
              <a:pathLst>
                <a:path w="9608" h="6274" extrusionOk="0">
                  <a:moveTo>
                    <a:pt x="434" y="0"/>
                  </a:moveTo>
                  <a:cubicBezTo>
                    <a:pt x="34" y="234"/>
                    <a:pt x="67" y="834"/>
                    <a:pt x="34" y="2102"/>
                  </a:cubicBezTo>
                  <a:cubicBezTo>
                    <a:pt x="1" y="2936"/>
                    <a:pt x="67" y="3769"/>
                    <a:pt x="201" y="4603"/>
                  </a:cubicBezTo>
                  <a:cubicBezTo>
                    <a:pt x="301" y="4904"/>
                    <a:pt x="1068" y="5904"/>
                    <a:pt x="4037" y="6205"/>
                  </a:cubicBezTo>
                  <a:cubicBezTo>
                    <a:pt x="4459" y="6252"/>
                    <a:pt x="4845" y="6273"/>
                    <a:pt x="5198" y="6273"/>
                  </a:cubicBezTo>
                  <a:cubicBezTo>
                    <a:pt x="7328" y="6273"/>
                    <a:pt x="8240" y="5504"/>
                    <a:pt x="8440" y="5104"/>
                  </a:cubicBezTo>
                  <a:cubicBezTo>
                    <a:pt x="8840" y="4003"/>
                    <a:pt x="9174" y="2902"/>
                    <a:pt x="9441" y="1768"/>
                  </a:cubicBezTo>
                  <a:cubicBezTo>
                    <a:pt x="9607" y="1101"/>
                    <a:pt x="9307" y="1001"/>
                    <a:pt x="9307" y="1001"/>
                  </a:cubicBezTo>
                  <a:lnTo>
                    <a:pt x="9107" y="1768"/>
                  </a:lnTo>
                  <a:cubicBezTo>
                    <a:pt x="9107" y="1768"/>
                    <a:pt x="8055" y="2621"/>
                    <a:pt x="5454" y="2621"/>
                  </a:cubicBezTo>
                  <a:cubicBezTo>
                    <a:pt x="5237" y="2621"/>
                    <a:pt x="5009" y="2615"/>
                    <a:pt x="4771" y="2602"/>
                  </a:cubicBezTo>
                  <a:cubicBezTo>
                    <a:pt x="1668" y="2435"/>
                    <a:pt x="468" y="901"/>
                    <a:pt x="468" y="901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70;p44">
              <a:extLst>
                <a:ext uri="{FF2B5EF4-FFF2-40B4-BE49-F238E27FC236}">
                  <a16:creationId xmlns:a16="http://schemas.microsoft.com/office/drawing/2014/main" id="{805A7459-115E-F722-B91A-FFC301A3048A}"/>
                </a:ext>
              </a:extLst>
            </p:cNvPr>
            <p:cNvSpPr/>
            <p:nvPr/>
          </p:nvSpPr>
          <p:spPr>
            <a:xfrm>
              <a:off x="2430250" y="3649725"/>
              <a:ext cx="213500" cy="131525"/>
            </a:xfrm>
            <a:custGeom>
              <a:avLst/>
              <a:gdLst/>
              <a:ahLst/>
              <a:cxnLst/>
              <a:rect l="l" t="t" r="r" b="b"/>
              <a:pathLst>
                <a:path w="8540" h="5261" extrusionOk="0">
                  <a:moveTo>
                    <a:pt x="8173" y="0"/>
                  </a:moveTo>
                  <a:lnTo>
                    <a:pt x="8139" y="734"/>
                  </a:lnTo>
                  <a:cubicBezTo>
                    <a:pt x="8139" y="734"/>
                    <a:pt x="7606" y="1702"/>
                    <a:pt x="4703" y="1802"/>
                  </a:cubicBezTo>
                  <a:cubicBezTo>
                    <a:pt x="4574" y="1806"/>
                    <a:pt x="4447" y="1808"/>
                    <a:pt x="4323" y="1808"/>
                  </a:cubicBezTo>
                  <a:cubicBezTo>
                    <a:pt x="1682" y="1808"/>
                    <a:pt x="434" y="834"/>
                    <a:pt x="434" y="834"/>
                  </a:cubicBezTo>
                  <a:lnTo>
                    <a:pt x="267" y="234"/>
                  </a:lnTo>
                  <a:cubicBezTo>
                    <a:pt x="0" y="334"/>
                    <a:pt x="0" y="668"/>
                    <a:pt x="134" y="1368"/>
                  </a:cubicBezTo>
                  <a:cubicBezTo>
                    <a:pt x="234" y="2035"/>
                    <a:pt x="634" y="3570"/>
                    <a:pt x="734" y="4070"/>
                  </a:cubicBezTo>
                  <a:cubicBezTo>
                    <a:pt x="821" y="4476"/>
                    <a:pt x="2170" y="5261"/>
                    <a:pt x="4231" y="5261"/>
                  </a:cubicBezTo>
                  <a:cubicBezTo>
                    <a:pt x="4540" y="5261"/>
                    <a:pt x="4865" y="5243"/>
                    <a:pt x="5204" y="5204"/>
                  </a:cubicBezTo>
                  <a:cubicBezTo>
                    <a:pt x="7772" y="4904"/>
                    <a:pt x="8273" y="4237"/>
                    <a:pt x="8373" y="3570"/>
                  </a:cubicBezTo>
                  <a:cubicBezTo>
                    <a:pt x="8439" y="2869"/>
                    <a:pt x="8540" y="1101"/>
                    <a:pt x="8540" y="634"/>
                  </a:cubicBezTo>
                  <a:cubicBezTo>
                    <a:pt x="8540" y="167"/>
                    <a:pt x="8506" y="100"/>
                    <a:pt x="8173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71;p44">
              <a:extLst>
                <a:ext uri="{FF2B5EF4-FFF2-40B4-BE49-F238E27FC236}">
                  <a16:creationId xmlns:a16="http://schemas.microsoft.com/office/drawing/2014/main" id="{C268E35C-48E5-3AD1-0629-FC87B104E0C4}"/>
                </a:ext>
              </a:extLst>
            </p:cNvPr>
            <p:cNvSpPr/>
            <p:nvPr/>
          </p:nvSpPr>
          <p:spPr>
            <a:xfrm>
              <a:off x="2430250" y="3649725"/>
              <a:ext cx="213500" cy="131525"/>
            </a:xfrm>
            <a:custGeom>
              <a:avLst/>
              <a:gdLst/>
              <a:ahLst/>
              <a:cxnLst/>
              <a:rect l="l" t="t" r="r" b="b"/>
              <a:pathLst>
                <a:path w="8540" h="5261" extrusionOk="0">
                  <a:moveTo>
                    <a:pt x="8173" y="0"/>
                  </a:moveTo>
                  <a:lnTo>
                    <a:pt x="8139" y="734"/>
                  </a:lnTo>
                  <a:cubicBezTo>
                    <a:pt x="8139" y="734"/>
                    <a:pt x="7606" y="1702"/>
                    <a:pt x="4703" y="1802"/>
                  </a:cubicBezTo>
                  <a:cubicBezTo>
                    <a:pt x="4574" y="1806"/>
                    <a:pt x="4447" y="1808"/>
                    <a:pt x="4323" y="1808"/>
                  </a:cubicBezTo>
                  <a:cubicBezTo>
                    <a:pt x="1682" y="1808"/>
                    <a:pt x="434" y="834"/>
                    <a:pt x="434" y="834"/>
                  </a:cubicBezTo>
                  <a:lnTo>
                    <a:pt x="267" y="234"/>
                  </a:lnTo>
                  <a:cubicBezTo>
                    <a:pt x="0" y="334"/>
                    <a:pt x="0" y="668"/>
                    <a:pt x="134" y="1368"/>
                  </a:cubicBezTo>
                  <a:cubicBezTo>
                    <a:pt x="234" y="2035"/>
                    <a:pt x="634" y="3570"/>
                    <a:pt x="734" y="4070"/>
                  </a:cubicBezTo>
                  <a:cubicBezTo>
                    <a:pt x="821" y="4476"/>
                    <a:pt x="2170" y="5261"/>
                    <a:pt x="4231" y="5261"/>
                  </a:cubicBezTo>
                  <a:cubicBezTo>
                    <a:pt x="4540" y="5261"/>
                    <a:pt x="4865" y="5243"/>
                    <a:pt x="5204" y="5204"/>
                  </a:cubicBezTo>
                  <a:cubicBezTo>
                    <a:pt x="7772" y="4904"/>
                    <a:pt x="8273" y="4237"/>
                    <a:pt x="8373" y="3570"/>
                  </a:cubicBezTo>
                  <a:cubicBezTo>
                    <a:pt x="8439" y="2869"/>
                    <a:pt x="8540" y="1101"/>
                    <a:pt x="8540" y="634"/>
                  </a:cubicBezTo>
                  <a:cubicBezTo>
                    <a:pt x="8540" y="167"/>
                    <a:pt x="8506" y="100"/>
                    <a:pt x="81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572;p44">
              <a:extLst>
                <a:ext uri="{FF2B5EF4-FFF2-40B4-BE49-F238E27FC236}">
                  <a16:creationId xmlns:a16="http://schemas.microsoft.com/office/drawing/2014/main" id="{A1ED6B94-08EA-1DA3-E4E6-AC4B61CCC94E}"/>
                </a:ext>
              </a:extLst>
            </p:cNvPr>
            <p:cNvSpPr/>
            <p:nvPr/>
          </p:nvSpPr>
          <p:spPr>
            <a:xfrm>
              <a:off x="2003275" y="1376525"/>
              <a:ext cx="679675" cy="480475"/>
            </a:xfrm>
            <a:custGeom>
              <a:avLst/>
              <a:gdLst/>
              <a:ahLst/>
              <a:cxnLst/>
              <a:rect l="l" t="t" r="r" b="b"/>
              <a:pathLst>
                <a:path w="27187" h="19219" extrusionOk="0">
                  <a:moveTo>
                    <a:pt x="8267" y="0"/>
                  </a:moveTo>
                  <a:cubicBezTo>
                    <a:pt x="7705" y="0"/>
                    <a:pt x="7164" y="104"/>
                    <a:pt x="6672" y="364"/>
                  </a:cubicBezTo>
                  <a:cubicBezTo>
                    <a:pt x="5704" y="897"/>
                    <a:pt x="5004" y="1765"/>
                    <a:pt x="4637" y="2799"/>
                  </a:cubicBezTo>
                  <a:cubicBezTo>
                    <a:pt x="4070" y="4366"/>
                    <a:pt x="4203" y="6068"/>
                    <a:pt x="4237" y="7735"/>
                  </a:cubicBezTo>
                  <a:cubicBezTo>
                    <a:pt x="4270" y="8303"/>
                    <a:pt x="4170" y="8870"/>
                    <a:pt x="3970" y="9403"/>
                  </a:cubicBezTo>
                  <a:cubicBezTo>
                    <a:pt x="3764" y="9873"/>
                    <a:pt x="3300" y="10188"/>
                    <a:pt x="2804" y="10188"/>
                  </a:cubicBezTo>
                  <a:cubicBezTo>
                    <a:pt x="2737" y="10188"/>
                    <a:pt x="2670" y="10182"/>
                    <a:pt x="2602" y="10171"/>
                  </a:cubicBezTo>
                  <a:cubicBezTo>
                    <a:pt x="2035" y="10037"/>
                    <a:pt x="1768" y="9203"/>
                    <a:pt x="2202" y="8870"/>
                  </a:cubicBezTo>
                  <a:cubicBezTo>
                    <a:pt x="2155" y="8865"/>
                    <a:pt x="2110" y="8863"/>
                    <a:pt x="2065" y="8863"/>
                  </a:cubicBezTo>
                  <a:cubicBezTo>
                    <a:pt x="835" y="8863"/>
                    <a:pt x="409" y="10592"/>
                    <a:pt x="1568" y="11171"/>
                  </a:cubicBezTo>
                  <a:cubicBezTo>
                    <a:pt x="534" y="11338"/>
                    <a:pt x="0" y="12706"/>
                    <a:pt x="501" y="13606"/>
                  </a:cubicBezTo>
                  <a:cubicBezTo>
                    <a:pt x="913" y="14248"/>
                    <a:pt x="1593" y="14591"/>
                    <a:pt x="2303" y="14591"/>
                  </a:cubicBezTo>
                  <a:cubicBezTo>
                    <a:pt x="2627" y="14591"/>
                    <a:pt x="2956" y="14520"/>
                    <a:pt x="3269" y="14374"/>
                  </a:cubicBezTo>
                  <a:lnTo>
                    <a:pt x="3269" y="14374"/>
                  </a:lnTo>
                  <a:cubicBezTo>
                    <a:pt x="2869" y="15241"/>
                    <a:pt x="2635" y="16408"/>
                    <a:pt x="3770" y="17442"/>
                  </a:cubicBezTo>
                  <a:cubicBezTo>
                    <a:pt x="4365" y="17978"/>
                    <a:pt x="5160" y="18242"/>
                    <a:pt x="5869" y="18242"/>
                  </a:cubicBezTo>
                  <a:cubicBezTo>
                    <a:pt x="6352" y="18242"/>
                    <a:pt x="6794" y="18119"/>
                    <a:pt x="7105" y="17876"/>
                  </a:cubicBezTo>
                  <a:cubicBezTo>
                    <a:pt x="7601" y="18816"/>
                    <a:pt x="8179" y="18918"/>
                    <a:pt x="9062" y="18918"/>
                  </a:cubicBezTo>
                  <a:cubicBezTo>
                    <a:pt x="9308" y="18918"/>
                    <a:pt x="9577" y="18910"/>
                    <a:pt x="9874" y="18910"/>
                  </a:cubicBezTo>
                  <a:cubicBezTo>
                    <a:pt x="11242" y="18910"/>
                    <a:pt x="12509" y="18210"/>
                    <a:pt x="13243" y="17009"/>
                  </a:cubicBezTo>
                  <a:cubicBezTo>
                    <a:pt x="13243" y="18426"/>
                    <a:pt x="14819" y="19219"/>
                    <a:pt x="16090" y="19219"/>
                  </a:cubicBezTo>
                  <a:cubicBezTo>
                    <a:pt x="16165" y="19219"/>
                    <a:pt x="16239" y="19216"/>
                    <a:pt x="16312" y="19210"/>
                  </a:cubicBezTo>
                  <a:cubicBezTo>
                    <a:pt x="17146" y="19144"/>
                    <a:pt x="17946" y="18743"/>
                    <a:pt x="18547" y="18110"/>
                  </a:cubicBezTo>
                  <a:cubicBezTo>
                    <a:pt x="19177" y="18674"/>
                    <a:pt x="19907" y="18922"/>
                    <a:pt x="20619" y="18922"/>
                  </a:cubicBezTo>
                  <a:cubicBezTo>
                    <a:pt x="22433" y="18922"/>
                    <a:pt x="24124" y="17306"/>
                    <a:pt x="23717" y="15174"/>
                  </a:cubicBezTo>
                  <a:cubicBezTo>
                    <a:pt x="26186" y="15007"/>
                    <a:pt x="27186" y="11905"/>
                    <a:pt x="25285" y="10337"/>
                  </a:cubicBezTo>
                  <a:cubicBezTo>
                    <a:pt x="26219" y="9937"/>
                    <a:pt x="26819" y="9003"/>
                    <a:pt x="26352" y="7969"/>
                  </a:cubicBezTo>
                  <a:lnTo>
                    <a:pt x="26352" y="7969"/>
                  </a:lnTo>
                  <a:cubicBezTo>
                    <a:pt x="26167" y="8525"/>
                    <a:pt x="25792" y="8745"/>
                    <a:pt x="25295" y="8745"/>
                  </a:cubicBezTo>
                  <a:cubicBezTo>
                    <a:pt x="25166" y="8745"/>
                    <a:pt x="25029" y="8730"/>
                    <a:pt x="24885" y="8703"/>
                  </a:cubicBezTo>
                  <a:cubicBezTo>
                    <a:pt x="23484" y="8469"/>
                    <a:pt x="23183" y="7135"/>
                    <a:pt x="23083" y="6334"/>
                  </a:cubicBezTo>
                  <a:cubicBezTo>
                    <a:pt x="22983" y="5601"/>
                    <a:pt x="22283" y="5834"/>
                    <a:pt x="21749" y="5300"/>
                  </a:cubicBezTo>
                  <a:cubicBezTo>
                    <a:pt x="21182" y="4733"/>
                    <a:pt x="20515" y="4300"/>
                    <a:pt x="19781" y="3966"/>
                  </a:cubicBezTo>
                  <a:cubicBezTo>
                    <a:pt x="19414" y="3799"/>
                    <a:pt x="19014" y="3666"/>
                    <a:pt x="18647" y="3566"/>
                  </a:cubicBezTo>
                  <a:cubicBezTo>
                    <a:pt x="18247" y="3499"/>
                    <a:pt x="17880" y="3399"/>
                    <a:pt x="17546" y="3266"/>
                  </a:cubicBezTo>
                  <a:cubicBezTo>
                    <a:pt x="16779" y="2932"/>
                    <a:pt x="16045" y="2532"/>
                    <a:pt x="15278" y="2198"/>
                  </a:cubicBezTo>
                  <a:cubicBezTo>
                    <a:pt x="14511" y="1865"/>
                    <a:pt x="13610" y="1498"/>
                    <a:pt x="12776" y="1231"/>
                  </a:cubicBezTo>
                  <a:cubicBezTo>
                    <a:pt x="11483" y="767"/>
                    <a:pt x="9797" y="0"/>
                    <a:pt x="82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573;p44">
              <a:extLst>
                <a:ext uri="{FF2B5EF4-FFF2-40B4-BE49-F238E27FC236}">
                  <a16:creationId xmlns:a16="http://schemas.microsoft.com/office/drawing/2014/main" id="{9A0A1943-66D6-6B1A-22CB-1F633CE6C538}"/>
                </a:ext>
              </a:extLst>
            </p:cNvPr>
            <p:cNvSpPr/>
            <p:nvPr/>
          </p:nvSpPr>
          <p:spPr>
            <a:xfrm>
              <a:off x="2502800" y="1427100"/>
              <a:ext cx="970700" cy="564800"/>
            </a:xfrm>
            <a:custGeom>
              <a:avLst/>
              <a:gdLst/>
              <a:ahLst/>
              <a:cxnLst/>
              <a:rect l="l" t="t" r="r" b="b"/>
              <a:pathLst>
                <a:path w="38828" h="22592" extrusionOk="0">
                  <a:moveTo>
                    <a:pt x="38053" y="0"/>
                  </a:moveTo>
                  <a:cubicBezTo>
                    <a:pt x="37359" y="0"/>
                    <a:pt x="36247" y="1251"/>
                    <a:pt x="35225" y="2410"/>
                  </a:cubicBezTo>
                  <a:cubicBezTo>
                    <a:pt x="34081" y="3620"/>
                    <a:pt x="32775" y="5247"/>
                    <a:pt x="32348" y="5247"/>
                  </a:cubicBezTo>
                  <a:cubicBezTo>
                    <a:pt x="32339" y="5247"/>
                    <a:pt x="32331" y="5247"/>
                    <a:pt x="32323" y="5245"/>
                  </a:cubicBezTo>
                  <a:cubicBezTo>
                    <a:pt x="31823" y="5179"/>
                    <a:pt x="32223" y="3511"/>
                    <a:pt x="31656" y="2610"/>
                  </a:cubicBezTo>
                  <a:cubicBezTo>
                    <a:pt x="31409" y="2193"/>
                    <a:pt x="31119" y="1998"/>
                    <a:pt x="30875" y="1998"/>
                  </a:cubicBezTo>
                  <a:cubicBezTo>
                    <a:pt x="30593" y="1998"/>
                    <a:pt x="30373" y="2260"/>
                    <a:pt x="30355" y="2744"/>
                  </a:cubicBezTo>
                  <a:cubicBezTo>
                    <a:pt x="30355" y="3511"/>
                    <a:pt x="29855" y="4645"/>
                    <a:pt x="29855" y="5946"/>
                  </a:cubicBezTo>
                  <a:cubicBezTo>
                    <a:pt x="29855" y="6580"/>
                    <a:pt x="30055" y="7947"/>
                    <a:pt x="29388" y="8581"/>
                  </a:cubicBezTo>
                  <a:cubicBezTo>
                    <a:pt x="28854" y="9115"/>
                    <a:pt x="18447" y="15419"/>
                    <a:pt x="18447" y="15419"/>
                  </a:cubicBezTo>
                  <a:cubicBezTo>
                    <a:pt x="18447" y="15419"/>
                    <a:pt x="12565" y="15578"/>
                    <a:pt x="9166" y="15578"/>
                  </a:cubicBezTo>
                  <a:cubicBezTo>
                    <a:pt x="8438" y="15578"/>
                    <a:pt x="7823" y="15571"/>
                    <a:pt x="7405" y="15553"/>
                  </a:cubicBezTo>
                  <a:cubicBezTo>
                    <a:pt x="5115" y="15469"/>
                    <a:pt x="4018" y="15222"/>
                    <a:pt x="1881" y="15222"/>
                  </a:cubicBezTo>
                  <a:cubicBezTo>
                    <a:pt x="1465" y="15222"/>
                    <a:pt x="1011" y="15231"/>
                    <a:pt x="501" y="15253"/>
                  </a:cubicBezTo>
                  <a:cubicBezTo>
                    <a:pt x="0" y="15920"/>
                    <a:pt x="1234" y="22191"/>
                    <a:pt x="4870" y="22591"/>
                  </a:cubicBezTo>
                  <a:cubicBezTo>
                    <a:pt x="4870" y="22591"/>
                    <a:pt x="13476" y="22424"/>
                    <a:pt x="16745" y="22291"/>
                  </a:cubicBezTo>
                  <a:cubicBezTo>
                    <a:pt x="19948" y="22158"/>
                    <a:pt x="20782" y="22158"/>
                    <a:pt x="21983" y="21324"/>
                  </a:cubicBezTo>
                  <a:cubicBezTo>
                    <a:pt x="24184" y="19823"/>
                    <a:pt x="26286" y="18188"/>
                    <a:pt x="28287" y="16453"/>
                  </a:cubicBezTo>
                  <a:cubicBezTo>
                    <a:pt x="31089" y="14118"/>
                    <a:pt x="32357" y="13118"/>
                    <a:pt x="32724" y="12918"/>
                  </a:cubicBezTo>
                  <a:cubicBezTo>
                    <a:pt x="33758" y="12250"/>
                    <a:pt x="34725" y="12117"/>
                    <a:pt x="35559" y="11583"/>
                  </a:cubicBezTo>
                  <a:cubicBezTo>
                    <a:pt x="36493" y="11050"/>
                    <a:pt x="37360" y="10349"/>
                    <a:pt x="38027" y="9482"/>
                  </a:cubicBezTo>
                  <a:cubicBezTo>
                    <a:pt x="38261" y="9215"/>
                    <a:pt x="38361" y="8848"/>
                    <a:pt x="38328" y="8514"/>
                  </a:cubicBezTo>
                  <a:cubicBezTo>
                    <a:pt x="38294" y="8348"/>
                    <a:pt x="38194" y="8181"/>
                    <a:pt x="38161" y="8014"/>
                  </a:cubicBezTo>
                  <a:cubicBezTo>
                    <a:pt x="38127" y="7714"/>
                    <a:pt x="38094" y="7414"/>
                    <a:pt x="38027" y="7147"/>
                  </a:cubicBezTo>
                  <a:cubicBezTo>
                    <a:pt x="37894" y="6780"/>
                    <a:pt x="37360" y="6613"/>
                    <a:pt x="37227" y="6246"/>
                  </a:cubicBezTo>
                  <a:cubicBezTo>
                    <a:pt x="37160" y="6079"/>
                    <a:pt x="37227" y="5579"/>
                    <a:pt x="37127" y="5446"/>
                  </a:cubicBezTo>
                  <a:cubicBezTo>
                    <a:pt x="36893" y="5179"/>
                    <a:pt x="36693" y="5145"/>
                    <a:pt x="36493" y="4979"/>
                  </a:cubicBezTo>
                  <a:cubicBezTo>
                    <a:pt x="36359" y="4879"/>
                    <a:pt x="36059" y="4712"/>
                    <a:pt x="36159" y="4512"/>
                  </a:cubicBezTo>
                  <a:cubicBezTo>
                    <a:pt x="36226" y="4311"/>
                    <a:pt x="36660" y="3878"/>
                    <a:pt x="37394" y="2744"/>
                  </a:cubicBezTo>
                  <a:cubicBezTo>
                    <a:pt x="38127" y="1610"/>
                    <a:pt x="38828" y="642"/>
                    <a:pt x="38428" y="175"/>
                  </a:cubicBezTo>
                  <a:cubicBezTo>
                    <a:pt x="38324" y="54"/>
                    <a:pt x="38198" y="0"/>
                    <a:pt x="38053" y="0"/>
                  </a:cubicBezTo>
                  <a:close/>
                </a:path>
              </a:pathLst>
            </a:custGeom>
            <a:solidFill>
              <a:srgbClr val="B57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574;p44">
              <a:extLst>
                <a:ext uri="{FF2B5EF4-FFF2-40B4-BE49-F238E27FC236}">
                  <a16:creationId xmlns:a16="http://schemas.microsoft.com/office/drawing/2014/main" id="{60330063-8B64-4607-1731-CAE3EADAB588}"/>
                </a:ext>
              </a:extLst>
            </p:cNvPr>
            <p:cNvSpPr/>
            <p:nvPr/>
          </p:nvSpPr>
          <p:spPr>
            <a:xfrm>
              <a:off x="3326725" y="1561550"/>
              <a:ext cx="83400" cy="127625"/>
            </a:xfrm>
            <a:custGeom>
              <a:avLst/>
              <a:gdLst/>
              <a:ahLst/>
              <a:cxnLst/>
              <a:rect l="l" t="t" r="r" b="b"/>
              <a:pathLst>
                <a:path w="3336" h="5105" extrusionOk="0">
                  <a:moveTo>
                    <a:pt x="1835" y="1"/>
                  </a:moveTo>
                  <a:lnTo>
                    <a:pt x="1835" y="1"/>
                  </a:lnTo>
                  <a:cubicBezTo>
                    <a:pt x="1834" y="1"/>
                    <a:pt x="0" y="1469"/>
                    <a:pt x="67" y="2236"/>
                  </a:cubicBezTo>
                  <a:cubicBezTo>
                    <a:pt x="133" y="2703"/>
                    <a:pt x="467" y="3070"/>
                    <a:pt x="901" y="3237"/>
                  </a:cubicBezTo>
                  <a:cubicBezTo>
                    <a:pt x="867" y="3937"/>
                    <a:pt x="600" y="4604"/>
                    <a:pt x="133" y="5105"/>
                  </a:cubicBezTo>
                  <a:cubicBezTo>
                    <a:pt x="1245" y="4425"/>
                    <a:pt x="1328" y="3575"/>
                    <a:pt x="1334" y="3452"/>
                  </a:cubicBezTo>
                  <a:lnTo>
                    <a:pt x="1334" y="3452"/>
                  </a:lnTo>
                  <a:cubicBezTo>
                    <a:pt x="1313" y="4272"/>
                    <a:pt x="2268" y="4404"/>
                    <a:pt x="2268" y="4404"/>
                  </a:cubicBezTo>
                  <a:cubicBezTo>
                    <a:pt x="2290" y="4858"/>
                    <a:pt x="2592" y="4990"/>
                    <a:pt x="2893" y="4990"/>
                  </a:cubicBezTo>
                  <a:cubicBezTo>
                    <a:pt x="3056" y="4990"/>
                    <a:pt x="3219" y="4951"/>
                    <a:pt x="3336" y="4904"/>
                  </a:cubicBezTo>
                  <a:cubicBezTo>
                    <a:pt x="2869" y="4871"/>
                    <a:pt x="2502" y="4437"/>
                    <a:pt x="2535" y="3970"/>
                  </a:cubicBezTo>
                  <a:lnTo>
                    <a:pt x="2535" y="3970"/>
                  </a:lnTo>
                  <a:cubicBezTo>
                    <a:pt x="2483" y="3982"/>
                    <a:pt x="2431" y="3988"/>
                    <a:pt x="2379" y="3988"/>
                  </a:cubicBezTo>
                  <a:cubicBezTo>
                    <a:pt x="2134" y="3988"/>
                    <a:pt x="1906" y="3863"/>
                    <a:pt x="1768" y="3670"/>
                  </a:cubicBezTo>
                  <a:cubicBezTo>
                    <a:pt x="1601" y="3403"/>
                    <a:pt x="1568" y="3070"/>
                    <a:pt x="1701" y="2803"/>
                  </a:cubicBezTo>
                  <a:lnTo>
                    <a:pt x="1701" y="2803"/>
                  </a:lnTo>
                  <a:cubicBezTo>
                    <a:pt x="1568" y="2879"/>
                    <a:pt x="1424" y="2915"/>
                    <a:pt x="1282" y="2915"/>
                  </a:cubicBezTo>
                  <a:cubicBezTo>
                    <a:pt x="927" y="2915"/>
                    <a:pt x="586" y="2693"/>
                    <a:pt x="467" y="2336"/>
                  </a:cubicBezTo>
                  <a:cubicBezTo>
                    <a:pt x="267" y="1735"/>
                    <a:pt x="1201" y="902"/>
                    <a:pt x="1835" y="1"/>
                  </a:cubicBezTo>
                  <a:close/>
                </a:path>
              </a:pathLst>
            </a:custGeom>
            <a:solidFill>
              <a:srgbClr val="A14E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575;p44">
              <a:extLst>
                <a:ext uri="{FF2B5EF4-FFF2-40B4-BE49-F238E27FC236}">
                  <a16:creationId xmlns:a16="http://schemas.microsoft.com/office/drawing/2014/main" id="{5FAB7205-B158-3016-3B71-B347F0E8228F}"/>
                </a:ext>
              </a:extLst>
            </p:cNvPr>
            <p:cNvSpPr/>
            <p:nvPr/>
          </p:nvSpPr>
          <p:spPr>
            <a:xfrm>
              <a:off x="2101675" y="1807575"/>
              <a:ext cx="589600" cy="564400"/>
            </a:xfrm>
            <a:custGeom>
              <a:avLst/>
              <a:gdLst/>
              <a:ahLst/>
              <a:cxnLst/>
              <a:rect l="l" t="t" r="r" b="b"/>
              <a:pathLst>
                <a:path w="23584" h="22576" extrusionOk="0">
                  <a:moveTo>
                    <a:pt x="7272" y="0"/>
                  </a:moveTo>
                  <a:lnTo>
                    <a:pt x="2269" y="501"/>
                  </a:lnTo>
                  <a:cubicBezTo>
                    <a:pt x="3103" y="5838"/>
                    <a:pt x="467" y="11142"/>
                    <a:pt x="467" y="11142"/>
                  </a:cubicBezTo>
                  <a:cubicBezTo>
                    <a:pt x="334" y="14544"/>
                    <a:pt x="0" y="18480"/>
                    <a:pt x="1468" y="19247"/>
                  </a:cubicBezTo>
                  <a:cubicBezTo>
                    <a:pt x="1468" y="19714"/>
                    <a:pt x="1535" y="20148"/>
                    <a:pt x="1635" y="20582"/>
                  </a:cubicBezTo>
                  <a:cubicBezTo>
                    <a:pt x="3811" y="21709"/>
                    <a:pt x="7537" y="22575"/>
                    <a:pt x="11265" y="22575"/>
                  </a:cubicBezTo>
                  <a:cubicBezTo>
                    <a:pt x="13937" y="22575"/>
                    <a:pt x="16610" y="22130"/>
                    <a:pt x="18714" y="21015"/>
                  </a:cubicBezTo>
                  <a:lnTo>
                    <a:pt x="19081" y="19548"/>
                  </a:lnTo>
                  <a:cubicBezTo>
                    <a:pt x="20315" y="18714"/>
                    <a:pt x="20048" y="15178"/>
                    <a:pt x="20282" y="12643"/>
                  </a:cubicBezTo>
                  <a:cubicBezTo>
                    <a:pt x="23584" y="8139"/>
                    <a:pt x="19081" y="2369"/>
                    <a:pt x="16512" y="34"/>
                  </a:cubicBezTo>
                  <a:lnTo>
                    <a:pt x="13343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576;p44">
              <a:extLst>
                <a:ext uri="{FF2B5EF4-FFF2-40B4-BE49-F238E27FC236}">
                  <a16:creationId xmlns:a16="http://schemas.microsoft.com/office/drawing/2014/main" id="{E847AF08-E091-E1EF-373F-CAEEBA5C2AE7}"/>
                </a:ext>
              </a:extLst>
            </p:cNvPr>
            <p:cNvSpPr/>
            <p:nvPr/>
          </p:nvSpPr>
          <p:spPr>
            <a:xfrm>
              <a:off x="2135875" y="2288750"/>
              <a:ext cx="442825" cy="96450"/>
            </a:xfrm>
            <a:custGeom>
              <a:avLst/>
              <a:gdLst/>
              <a:ahLst/>
              <a:cxnLst/>
              <a:rect l="l" t="t" r="r" b="b"/>
              <a:pathLst>
                <a:path w="17713" h="3858" extrusionOk="0">
                  <a:moveTo>
                    <a:pt x="100" y="0"/>
                  </a:moveTo>
                  <a:lnTo>
                    <a:pt x="0" y="1235"/>
                  </a:lnTo>
                  <a:cubicBezTo>
                    <a:pt x="0" y="1235"/>
                    <a:pt x="1301" y="3570"/>
                    <a:pt x="8573" y="3836"/>
                  </a:cubicBezTo>
                  <a:cubicBezTo>
                    <a:pt x="8966" y="3851"/>
                    <a:pt x="9343" y="3858"/>
                    <a:pt x="9705" y="3858"/>
                  </a:cubicBezTo>
                  <a:cubicBezTo>
                    <a:pt x="16038" y="3858"/>
                    <a:pt x="17679" y="1768"/>
                    <a:pt x="17679" y="1768"/>
                  </a:cubicBezTo>
                  <a:lnTo>
                    <a:pt x="17713" y="301"/>
                  </a:lnTo>
                  <a:lnTo>
                    <a:pt x="17713" y="301"/>
                  </a:lnTo>
                  <a:cubicBezTo>
                    <a:pt x="15528" y="1709"/>
                    <a:pt x="12489" y="2269"/>
                    <a:pt x="9508" y="2269"/>
                  </a:cubicBezTo>
                  <a:cubicBezTo>
                    <a:pt x="5570" y="2269"/>
                    <a:pt x="1733" y="1291"/>
                    <a:pt x="100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577;p44">
              <a:extLst>
                <a:ext uri="{FF2B5EF4-FFF2-40B4-BE49-F238E27FC236}">
                  <a16:creationId xmlns:a16="http://schemas.microsoft.com/office/drawing/2014/main" id="{8C80711C-CEDD-2C6B-6567-A82DD851AF55}"/>
                </a:ext>
              </a:extLst>
            </p:cNvPr>
            <p:cNvSpPr/>
            <p:nvPr/>
          </p:nvSpPr>
          <p:spPr>
            <a:xfrm>
              <a:off x="2100000" y="1215475"/>
              <a:ext cx="543750" cy="548750"/>
            </a:xfrm>
            <a:custGeom>
              <a:avLst/>
              <a:gdLst/>
              <a:ahLst/>
              <a:cxnLst/>
              <a:rect l="l" t="t" r="r" b="b"/>
              <a:pathLst>
                <a:path w="21750" h="21950" extrusionOk="0">
                  <a:moveTo>
                    <a:pt x="8440" y="1"/>
                  </a:moveTo>
                  <a:lnTo>
                    <a:pt x="8440" y="1"/>
                  </a:lnTo>
                  <a:cubicBezTo>
                    <a:pt x="8640" y="668"/>
                    <a:pt x="8140" y="1368"/>
                    <a:pt x="7539" y="1735"/>
                  </a:cubicBezTo>
                  <a:cubicBezTo>
                    <a:pt x="6939" y="2102"/>
                    <a:pt x="6238" y="2269"/>
                    <a:pt x="5638" y="2636"/>
                  </a:cubicBezTo>
                  <a:cubicBezTo>
                    <a:pt x="5138" y="2936"/>
                    <a:pt x="4771" y="3370"/>
                    <a:pt x="4504" y="3870"/>
                  </a:cubicBezTo>
                  <a:cubicBezTo>
                    <a:pt x="4170" y="4471"/>
                    <a:pt x="3803" y="5771"/>
                    <a:pt x="4270" y="6439"/>
                  </a:cubicBezTo>
                  <a:cubicBezTo>
                    <a:pt x="1" y="8807"/>
                    <a:pt x="1535" y="14211"/>
                    <a:pt x="2903" y="16312"/>
                  </a:cubicBezTo>
                  <a:cubicBezTo>
                    <a:pt x="4337" y="18581"/>
                    <a:pt x="7306" y="21082"/>
                    <a:pt x="7306" y="21950"/>
                  </a:cubicBezTo>
                  <a:lnTo>
                    <a:pt x="18147" y="10808"/>
                  </a:lnTo>
                  <a:cubicBezTo>
                    <a:pt x="18147" y="10808"/>
                    <a:pt x="19081" y="12243"/>
                    <a:pt x="20115" y="12309"/>
                  </a:cubicBezTo>
                  <a:cubicBezTo>
                    <a:pt x="20156" y="12312"/>
                    <a:pt x="20196" y="12313"/>
                    <a:pt x="20234" y="12313"/>
                  </a:cubicBezTo>
                  <a:cubicBezTo>
                    <a:pt x="21190" y="12313"/>
                    <a:pt x="21283" y="11542"/>
                    <a:pt x="21283" y="11542"/>
                  </a:cubicBezTo>
                  <a:lnTo>
                    <a:pt x="21283" y="11542"/>
                  </a:lnTo>
                  <a:cubicBezTo>
                    <a:pt x="21189" y="11667"/>
                    <a:pt x="21062" y="11721"/>
                    <a:pt x="20936" y="11721"/>
                  </a:cubicBezTo>
                  <a:cubicBezTo>
                    <a:pt x="20658" y="11721"/>
                    <a:pt x="20380" y="11463"/>
                    <a:pt x="20449" y="11142"/>
                  </a:cubicBezTo>
                  <a:cubicBezTo>
                    <a:pt x="20615" y="10608"/>
                    <a:pt x="21549" y="10408"/>
                    <a:pt x="21683" y="9407"/>
                  </a:cubicBezTo>
                  <a:cubicBezTo>
                    <a:pt x="21750" y="8974"/>
                    <a:pt x="21616" y="8507"/>
                    <a:pt x="21349" y="8140"/>
                  </a:cubicBezTo>
                  <a:cubicBezTo>
                    <a:pt x="21016" y="7673"/>
                    <a:pt x="20849" y="7606"/>
                    <a:pt x="21049" y="7006"/>
                  </a:cubicBezTo>
                  <a:cubicBezTo>
                    <a:pt x="21483" y="5538"/>
                    <a:pt x="21016" y="3470"/>
                    <a:pt x="19448" y="2803"/>
                  </a:cubicBezTo>
                  <a:cubicBezTo>
                    <a:pt x="19137" y="2684"/>
                    <a:pt x="18812" y="2625"/>
                    <a:pt x="18489" y="2625"/>
                  </a:cubicBezTo>
                  <a:cubicBezTo>
                    <a:pt x="18085" y="2625"/>
                    <a:pt x="17684" y="2717"/>
                    <a:pt x="17313" y="2903"/>
                  </a:cubicBezTo>
                  <a:cubicBezTo>
                    <a:pt x="17246" y="2836"/>
                    <a:pt x="17180" y="2769"/>
                    <a:pt x="17113" y="2703"/>
                  </a:cubicBezTo>
                  <a:cubicBezTo>
                    <a:pt x="16919" y="2561"/>
                    <a:pt x="16701" y="2494"/>
                    <a:pt x="16487" y="2494"/>
                  </a:cubicBezTo>
                  <a:cubicBezTo>
                    <a:pt x="16147" y="2494"/>
                    <a:pt x="15816" y="2663"/>
                    <a:pt x="15612" y="2969"/>
                  </a:cubicBezTo>
                  <a:cubicBezTo>
                    <a:pt x="15779" y="2302"/>
                    <a:pt x="15545" y="1635"/>
                    <a:pt x="15011" y="1235"/>
                  </a:cubicBezTo>
                  <a:cubicBezTo>
                    <a:pt x="14681" y="987"/>
                    <a:pt x="14287" y="867"/>
                    <a:pt x="13884" y="867"/>
                  </a:cubicBezTo>
                  <a:cubicBezTo>
                    <a:pt x="13636" y="867"/>
                    <a:pt x="13385" y="912"/>
                    <a:pt x="13143" y="1001"/>
                  </a:cubicBezTo>
                  <a:cubicBezTo>
                    <a:pt x="12543" y="1235"/>
                    <a:pt x="12043" y="1702"/>
                    <a:pt x="11742" y="2302"/>
                  </a:cubicBezTo>
                  <a:cubicBezTo>
                    <a:pt x="11876" y="1869"/>
                    <a:pt x="11676" y="1402"/>
                    <a:pt x="11309" y="1202"/>
                  </a:cubicBezTo>
                  <a:cubicBezTo>
                    <a:pt x="11109" y="1118"/>
                    <a:pt x="10892" y="1076"/>
                    <a:pt x="10675" y="1076"/>
                  </a:cubicBezTo>
                  <a:cubicBezTo>
                    <a:pt x="10458" y="1076"/>
                    <a:pt x="10241" y="1118"/>
                    <a:pt x="10041" y="1202"/>
                  </a:cubicBezTo>
                  <a:cubicBezTo>
                    <a:pt x="9641" y="1402"/>
                    <a:pt x="9307" y="1635"/>
                    <a:pt x="9007" y="1935"/>
                  </a:cubicBezTo>
                  <a:cubicBezTo>
                    <a:pt x="9407" y="1268"/>
                    <a:pt x="9141" y="368"/>
                    <a:pt x="844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578;p44">
              <a:extLst>
                <a:ext uri="{FF2B5EF4-FFF2-40B4-BE49-F238E27FC236}">
                  <a16:creationId xmlns:a16="http://schemas.microsoft.com/office/drawing/2014/main" id="{F8FF7182-F113-DE9E-9017-B55CC8B12DCD}"/>
                </a:ext>
              </a:extLst>
            </p:cNvPr>
            <p:cNvSpPr/>
            <p:nvPr/>
          </p:nvSpPr>
          <p:spPr>
            <a:xfrm>
              <a:off x="2184225" y="1371425"/>
              <a:ext cx="407825" cy="543275"/>
            </a:xfrm>
            <a:custGeom>
              <a:avLst/>
              <a:gdLst/>
              <a:ahLst/>
              <a:cxnLst/>
              <a:rect l="l" t="t" r="r" b="b"/>
              <a:pathLst>
                <a:path w="16313" h="21731" extrusionOk="0">
                  <a:moveTo>
                    <a:pt x="13711" y="0"/>
                  </a:moveTo>
                  <a:cubicBezTo>
                    <a:pt x="13410" y="1902"/>
                    <a:pt x="12977" y="3870"/>
                    <a:pt x="9975" y="5671"/>
                  </a:cubicBezTo>
                  <a:cubicBezTo>
                    <a:pt x="8401" y="6604"/>
                    <a:pt x="6623" y="7104"/>
                    <a:pt x="4819" y="7104"/>
                  </a:cubicBezTo>
                  <a:cubicBezTo>
                    <a:pt x="4559" y="7104"/>
                    <a:pt x="4298" y="7093"/>
                    <a:pt x="4037" y="7072"/>
                  </a:cubicBezTo>
                  <a:cubicBezTo>
                    <a:pt x="3520" y="6505"/>
                    <a:pt x="2970" y="6238"/>
                    <a:pt x="2436" y="6238"/>
                  </a:cubicBezTo>
                  <a:cubicBezTo>
                    <a:pt x="1902" y="6238"/>
                    <a:pt x="1385" y="6505"/>
                    <a:pt x="935" y="7005"/>
                  </a:cubicBezTo>
                  <a:cubicBezTo>
                    <a:pt x="1" y="7973"/>
                    <a:pt x="368" y="9874"/>
                    <a:pt x="1602" y="10842"/>
                  </a:cubicBezTo>
                  <a:cubicBezTo>
                    <a:pt x="1971" y="11137"/>
                    <a:pt x="2412" y="11279"/>
                    <a:pt x="2857" y="11279"/>
                  </a:cubicBezTo>
                  <a:cubicBezTo>
                    <a:pt x="3215" y="11279"/>
                    <a:pt x="3576" y="11187"/>
                    <a:pt x="3904" y="11008"/>
                  </a:cubicBezTo>
                  <a:lnTo>
                    <a:pt x="3937" y="17413"/>
                  </a:lnTo>
                  <a:lnTo>
                    <a:pt x="1969" y="17613"/>
                  </a:lnTo>
                  <a:cubicBezTo>
                    <a:pt x="1969" y="17613"/>
                    <a:pt x="4694" y="21731"/>
                    <a:pt x="9866" y="21731"/>
                  </a:cubicBezTo>
                  <a:cubicBezTo>
                    <a:pt x="10182" y="21731"/>
                    <a:pt x="10507" y="21715"/>
                    <a:pt x="10842" y="21683"/>
                  </a:cubicBezTo>
                  <a:cubicBezTo>
                    <a:pt x="14811" y="21316"/>
                    <a:pt x="11676" y="17446"/>
                    <a:pt x="11676" y="17446"/>
                  </a:cubicBezTo>
                  <a:lnTo>
                    <a:pt x="10175" y="17446"/>
                  </a:lnTo>
                  <a:lnTo>
                    <a:pt x="10175" y="14844"/>
                  </a:lnTo>
                  <a:cubicBezTo>
                    <a:pt x="11064" y="14989"/>
                    <a:pt x="11978" y="15121"/>
                    <a:pt x="12720" y="15121"/>
                  </a:cubicBezTo>
                  <a:cubicBezTo>
                    <a:pt x="13175" y="15121"/>
                    <a:pt x="13565" y="15071"/>
                    <a:pt x="13844" y="14944"/>
                  </a:cubicBezTo>
                  <a:cubicBezTo>
                    <a:pt x="14611" y="14578"/>
                    <a:pt x="16146" y="13377"/>
                    <a:pt x="16212" y="8473"/>
                  </a:cubicBezTo>
                  <a:cubicBezTo>
                    <a:pt x="16312" y="2702"/>
                    <a:pt x="15045" y="601"/>
                    <a:pt x="13711" y="0"/>
                  </a:cubicBezTo>
                  <a:close/>
                </a:path>
              </a:pathLst>
            </a:custGeom>
            <a:solidFill>
              <a:srgbClr val="B57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579;p44">
              <a:extLst>
                <a:ext uri="{FF2B5EF4-FFF2-40B4-BE49-F238E27FC236}">
                  <a16:creationId xmlns:a16="http://schemas.microsoft.com/office/drawing/2014/main" id="{8E894FC0-F651-613E-8690-8ADB53E6752E}"/>
                </a:ext>
              </a:extLst>
            </p:cNvPr>
            <p:cNvSpPr/>
            <p:nvPr/>
          </p:nvSpPr>
          <p:spPr>
            <a:xfrm>
              <a:off x="2286800" y="1506525"/>
              <a:ext cx="40050" cy="81775"/>
            </a:xfrm>
            <a:custGeom>
              <a:avLst/>
              <a:gdLst/>
              <a:ahLst/>
              <a:cxnLst/>
              <a:rect l="l" t="t" r="r" b="b"/>
              <a:pathLst>
                <a:path w="1602" h="3271" extrusionOk="0">
                  <a:moveTo>
                    <a:pt x="1" y="0"/>
                  </a:moveTo>
                  <a:lnTo>
                    <a:pt x="1" y="3269"/>
                  </a:lnTo>
                  <a:cubicBezTo>
                    <a:pt x="20" y="3270"/>
                    <a:pt x="39" y="3270"/>
                    <a:pt x="58" y="3270"/>
                  </a:cubicBezTo>
                  <a:cubicBezTo>
                    <a:pt x="900" y="3270"/>
                    <a:pt x="1601" y="2550"/>
                    <a:pt x="1568" y="1702"/>
                  </a:cubicBezTo>
                  <a:cubicBezTo>
                    <a:pt x="1602" y="801"/>
                    <a:pt x="901" y="34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580;p44">
              <a:extLst>
                <a:ext uri="{FF2B5EF4-FFF2-40B4-BE49-F238E27FC236}">
                  <a16:creationId xmlns:a16="http://schemas.microsoft.com/office/drawing/2014/main" id="{DB82C38C-41A8-ACA2-83BD-5A56D812448E}"/>
                </a:ext>
              </a:extLst>
            </p:cNvPr>
            <p:cNvSpPr/>
            <p:nvPr/>
          </p:nvSpPr>
          <p:spPr>
            <a:xfrm>
              <a:off x="2533650" y="1521525"/>
              <a:ext cx="37550" cy="32125"/>
            </a:xfrm>
            <a:custGeom>
              <a:avLst/>
              <a:gdLst/>
              <a:ahLst/>
              <a:cxnLst/>
              <a:rect l="l" t="t" r="r" b="b"/>
              <a:pathLst>
                <a:path w="1502" h="1285" extrusionOk="0">
                  <a:moveTo>
                    <a:pt x="668" y="1"/>
                  </a:moveTo>
                  <a:cubicBezTo>
                    <a:pt x="301" y="1"/>
                    <a:pt x="0" y="268"/>
                    <a:pt x="0" y="635"/>
                  </a:cubicBezTo>
                  <a:cubicBezTo>
                    <a:pt x="0" y="1022"/>
                    <a:pt x="312" y="1285"/>
                    <a:pt x="647" y="1285"/>
                  </a:cubicBezTo>
                  <a:cubicBezTo>
                    <a:pt x="803" y="1285"/>
                    <a:pt x="964" y="1228"/>
                    <a:pt x="1101" y="1102"/>
                  </a:cubicBezTo>
                  <a:cubicBezTo>
                    <a:pt x="1501" y="735"/>
                    <a:pt x="1235" y="34"/>
                    <a:pt x="6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581;p44">
              <a:extLst>
                <a:ext uri="{FF2B5EF4-FFF2-40B4-BE49-F238E27FC236}">
                  <a16:creationId xmlns:a16="http://schemas.microsoft.com/office/drawing/2014/main" id="{CB4728C3-A5D7-A2EC-77CA-C639DF8D6D07}"/>
                </a:ext>
              </a:extLst>
            </p:cNvPr>
            <p:cNvSpPr/>
            <p:nvPr/>
          </p:nvSpPr>
          <p:spPr>
            <a:xfrm>
              <a:off x="2416900" y="1533200"/>
              <a:ext cx="40875" cy="35425"/>
            </a:xfrm>
            <a:custGeom>
              <a:avLst/>
              <a:gdLst/>
              <a:ahLst/>
              <a:cxnLst/>
              <a:rect l="l" t="t" r="r" b="b"/>
              <a:pathLst>
                <a:path w="1635" h="1417" extrusionOk="0">
                  <a:moveTo>
                    <a:pt x="734" y="1"/>
                  </a:moveTo>
                  <a:cubicBezTo>
                    <a:pt x="334" y="1"/>
                    <a:pt x="0" y="301"/>
                    <a:pt x="0" y="701"/>
                  </a:cubicBezTo>
                  <a:cubicBezTo>
                    <a:pt x="0" y="1138"/>
                    <a:pt x="349" y="1416"/>
                    <a:pt x="707" y="1416"/>
                  </a:cubicBezTo>
                  <a:cubicBezTo>
                    <a:pt x="869" y="1416"/>
                    <a:pt x="1033" y="1359"/>
                    <a:pt x="1168" y="1235"/>
                  </a:cubicBezTo>
                  <a:cubicBezTo>
                    <a:pt x="1635" y="801"/>
                    <a:pt x="1335" y="34"/>
                    <a:pt x="7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582;p44">
              <a:extLst>
                <a:ext uri="{FF2B5EF4-FFF2-40B4-BE49-F238E27FC236}">
                  <a16:creationId xmlns:a16="http://schemas.microsoft.com/office/drawing/2014/main" id="{9D3B57F4-EAF5-FEB6-5BE0-EF32E0C1EEA8}"/>
                </a:ext>
              </a:extLst>
            </p:cNvPr>
            <p:cNvSpPr/>
            <p:nvPr/>
          </p:nvSpPr>
          <p:spPr>
            <a:xfrm>
              <a:off x="2430250" y="1642450"/>
              <a:ext cx="63400" cy="42175"/>
            </a:xfrm>
            <a:custGeom>
              <a:avLst/>
              <a:gdLst/>
              <a:ahLst/>
              <a:cxnLst/>
              <a:rect l="l" t="t" r="r" b="b"/>
              <a:pathLst>
                <a:path w="2536" h="1687" extrusionOk="0">
                  <a:moveTo>
                    <a:pt x="200" y="1"/>
                  </a:moveTo>
                  <a:cubicBezTo>
                    <a:pt x="0" y="668"/>
                    <a:pt x="367" y="1402"/>
                    <a:pt x="1034" y="1635"/>
                  </a:cubicBezTo>
                  <a:cubicBezTo>
                    <a:pt x="1151" y="1670"/>
                    <a:pt x="1269" y="1687"/>
                    <a:pt x="1385" y="1687"/>
                  </a:cubicBezTo>
                  <a:cubicBezTo>
                    <a:pt x="1929" y="1687"/>
                    <a:pt x="2425" y="1318"/>
                    <a:pt x="2535" y="768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B16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583;p44">
              <a:extLst>
                <a:ext uri="{FF2B5EF4-FFF2-40B4-BE49-F238E27FC236}">
                  <a16:creationId xmlns:a16="http://schemas.microsoft.com/office/drawing/2014/main" id="{C5245D78-303C-1F1E-F084-0DE7302ACB47}"/>
                </a:ext>
              </a:extLst>
            </p:cNvPr>
            <p:cNvSpPr/>
            <p:nvPr/>
          </p:nvSpPr>
          <p:spPr>
            <a:xfrm>
              <a:off x="2434400" y="1655800"/>
              <a:ext cx="33400" cy="29200"/>
            </a:xfrm>
            <a:custGeom>
              <a:avLst/>
              <a:gdLst/>
              <a:ahLst/>
              <a:cxnLst/>
              <a:rect l="l" t="t" r="r" b="b"/>
              <a:pathLst>
                <a:path w="1336" h="1168" extrusionOk="0">
                  <a:moveTo>
                    <a:pt x="1" y="0"/>
                  </a:moveTo>
                  <a:cubicBezTo>
                    <a:pt x="68" y="501"/>
                    <a:pt x="401" y="934"/>
                    <a:pt x="868" y="1101"/>
                  </a:cubicBezTo>
                  <a:cubicBezTo>
                    <a:pt x="1035" y="1134"/>
                    <a:pt x="1202" y="1168"/>
                    <a:pt x="1335" y="1168"/>
                  </a:cubicBezTo>
                  <a:cubicBezTo>
                    <a:pt x="1335" y="501"/>
                    <a:pt x="835" y="0"/>
                    <a:pt x="201" y="0"/>
                  </a:cubicBezTo>
                  <a:close/>
                </a:path>
              </a:pathLst>
            </a:custGeom>
            <a:solidFill>
              <a:srgbClr val="A14E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584;p44">
              <a:extLst>
                <a:ext uri="{FF2B5EF4-FFF2-40B4-BE49-F238E27FC236}">
                  <a16:creationId xmlns:a16="http://schemas.microsoft.com/office/drawing/2014/main" id="{9AF807A6-158B-9518-FC26-5545774B4C1B}"/>
                </a:ext>
              </a:extLst>
            </p:cNvPr>
            <p:cNvSpPr/>
            <p:nvPr/>
          </p:nvSpPr>
          <p:spPr>
            <a:xfrm>
              <a:off x="2533650" y="1470550"/>
              <a:ext cx="45050" cy="33500"/>
            </a:xfrm>
            <a:custGeom>
              <a:avLst/>
              <a:gdLst/>
              <a:ahLst/>
              <a:cxnLst/>
              <a:rect l="l" t="t" r="r" b="b"/>
              <a:pathLst>
                <a:path w="1802" h="1340" extrusionOk="0">
                  <a:moveTo>
                    <a:pt x="784" y="0"/>
                  </a:moveTo>
                  <a:cubicBezTo>
                    <a:pt x="457" y="0"/>
                    <a:pt x="140" y="180"/>
                    <a:pt x="0" y="505"/>
                  </a:cubicBezTo>
                  <a:lnTo>
                    <a:pt x="1602" y="1339"/>
                  </a:lnTo>
                  <a:cubicBezTo>
                    <a:pt x="1802" y="906"/>
                    <a:pt x="1635" y="372"/>
                    <a:pt x="1201" y="105"/>
                  </a:cubicBezTo>
                  <a:cubicBezTo>
                    <a:pt x="1070" y="34"/>
                    <a:pt x="926" y="0"/>
                    <a:pt x="78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585;p44">
              <a:extLst>
                <a:ext uri="{FF2B5EF4-FFF2-40B4-BE49-F238E27FC236}">
                  <a16:creationId xmlns:a16="http://schemas.microsoft.com/office/drawing/2014/main" id="{CF765370-6A63-8721-112F-767CC9DC1D21}"/>
                </a:ext>
              </a:extLst>
            </p:cNvPr>
            <p:cNvSpPr/>
            <p:nvPr/>
          </p:nvSpPr>
          <p:spPr>
            <a:xfrm>
              <a:off x="2489450" y="1533200"/>
              <a:ext cx="65075" cy="100100"/>
            </a:xfrm>
            <a:custGeom>
              <a:avLst/>
              <a:gdLst/>
              <a:ahLst/>
              <a:cxnLst/>
              <a:rect l="l" t="t" r="r" b="b"/>
              <a:pathLst>
                <a:path w="2603" h="4004" extrusionOk="0">
                  <a:moveTo>
                    <a:pt x="0" y="1"/>
                  </a:moveTo>
                  <a:lnTo>
                    <a:pt x="501" y="4004"/>
                  </a:lnTo>
                  <a:lnTo>
                    <a:pt x="2602" y="317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14E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586;p44">
              <a:extLst>
                <a:ext uri="{FF2B5EF4-FFF2-40B4-BE49-F238E27FC236}">
                  <a16:creationId xmlns:a16="http://schemas.microsoft.com/office/drawing/2014/main" id="{DED3F9D7-3659-1741-B4F4-4213B2DD5CE9}"/>
                </a:ext>
              </a:extLst>
            </p:cNvPr>
            <p:cNvSpPr/>
            <p:nvPr/>
          </p:nvSpPr>
          <p:spPr>
            <a:xfrm>
              <a:off x="2311000" y="1683325"/>
              <a:ext cx="128450" cy="83400"/>
            </a:xfrm>
            <a:custGeom>
              <a:avLst/>
              <a:gdLst/>
              <a:ahLst/>
              <a:cxnLst/>
              <a:rect l="l" t="t" r="r" b="b"/>
              <a:pathLst>
                <a:path w="5138" h="3336" extrusionOk="0">
                  <a:moveTo>
                    <a:pt x="0" y="0"/>
                  </a:moveTo>
                  <a:cubicBezTo>
                    <a:pt x="200" y="634"/>
                    <a:pt x="567" y="1201"/>
                    <a:pt x="1101" y="1635"/>
                  </a:cubicBezTo>
                  <a:cubicBezTo>
                    <a:pt x="2035" y="2468"/>
                    <a:pt x="5137" y="3336"/>
                    <a:pt x="5137" y="3336"/>
                  </a:cubicBezTo>
                  <a:lnTo>
                    <a:pt x="5137" y="2368"/>
                  </a:lnTo>
                  <a:cubicBezTo>
                    <a:pt x="3603" y="2202"/>
                    <a:pt x="500" y="1268"/>
                    <a:pt x="0" y="0"/>
                  </a:cubicBezTo>
                  <a:close/>
                </a:path>
              </a:pathLst>
            </a:custGeom>
            <a:solidFill>
              <a:srgbClr val="A14E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587;p44">
              <a:extLst>
                <a:ext uri="{FF2B5EF4-FFF2-40B4-BE49-F238E27FC236}">
                  <a16:creationId xmlns:a16="http://schemas.microsoft.com/office/drawing/2014/main" id="{D0CABEDC-A150-A6EA-CD36-2C9D6DAF0E79}"/>
                </a:ext>
              </a:extLst>
            </p:cNvPr>
            <p:cNvSpPr/>
            <p:nvPr/>
          </p:nvSpPr>
          <p:spPr>
            <a:xfrm>
              <a:off x="2292650" y="2383275"/>
              <a:ext cx="161800" cy="57275"/>
            </a:xfrm>
            <a:custGeom>
              <a:avLst/>
              <a:gdLst/>
              <a:ahLst/>
              <a:cxnLst/>
              <a:rect l="l" t="t" r="r" b="b"/>
              <a:pathLst>
                <a:path w="6472" h="2291" extrusionOk="0">
                  <a:moveTo>
                    <a:pt x="6078" y="1"/>
                  </a:moveTo>
                  <a:cubicBezTo>
                    <a:pt x="5854" y="1"/>
                    <a:pt x="5426" y="294"/>
                    <a:pt x="4670" y="456"/>
                  </a:cubicBezTo>
                  <a:cubicBezTo>
                    <a:pt x="3469" y="723"/>
                    <a:pt x="3002" y="689"/>
                    <a:pt x="1768" y="1023"/>
                  </a:cubicBezTo>
                  <a:cubicBezTo>
                    <a:pt x="1201" y="1190"/>
                    <a:pt x="601" y="1323"/>
                    <a:pt x="0" y="1323"/>
                  </a:cubicBezTo>
                  <a:lnTo>
                    <a:pt x="4570" y="2290"/>
                  </a:lnTo>
                  <a:cubicBezTo>
                    <a:pt x="5037" y="2090"/>
                    <a:pt x="5471" y="1823"/>
                    <a:pt x="5871" y="1490"/>
                  </a:cubicBezTo>
                  <a:cubicBezTo>
                    <a:pt x="6338" y="1156"/>
                    <a:pt x="6471" y="522"/>
                    <a:pt x="6205" y="55"/>
                  </a:cubicBezTo>
                  <a:cubicBezTo>
                    <a:pt x="6173" y="17"/>
                    <a:pt x="6131" y="1"/>
                    <a:pt x="6078" y="1"/>
                  </a:cubicBezTo>
                  <a:close/>
                </a:path>
              </a:pathLst>
            </a:custGeom>
            <a:solidFill>
              <a:srgbClr val="B57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588;p44">
              <a:extLst>
                <a:ext uri="{FF2B5EF4-FFF2-40B4-BE49-F238E27FC236}">
                  <a16:creationId xmlns:a16="http://schemas.microsoft.com/office/drawing/2014/main" id="{D4BDBD6F-1258-A624-CC2A-C36C63D169B8}"/>
                </a:ext>
              </a:extLst>
            </p:cNvPr>
            <p:cNvSpPr/>
            <p:nvPr/>
          </p:nvSpPr>
          <p:spPr>
            <a:xfrm>
              <a:off x="2351850" y="2123625"/>
              <a:ext cx="488700" cy="570425"/>
            </a:xfrm>
            <a:custGeom>
              <a:avLst/>
              <a:gdLst/>
              <a:ahLst/>
              <a:cxnLst/>
              <a:rect l="l" t="t" r="r" b="b"/>
              <a:pathLst>
                <a:path w="19548" h="22817" extrusionOk="0">
                  <a:moveTo>
                    <a:pt x="19281" y="1"/>
                  </a:moveTo>
                  <a:lnTo>
                    <a:pt x="4337" y="3403"/>
                  </a:lnTo>
                  <a:lnTo>
                    <a:pt x="1" y="22450"/>
                  </a:lnTo>
                  <a:lnTo>
                    <a:pt x="301" y="22817"/>
                  </a:lnTo>
                  <a:lnTo>
                    <a:pt x="14544" y="19281"/>
                  </a:lnTo>
                  <a:lnTo>
                    <a:pt x="19548" y="368"/>
                  </a:lnTo>
                  <a:lnTo>
                    <a:pt x="19281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589;p44">
              <a:extLst>
                <a:ext uri="{FF2B5EF4-FFF2-40B4-BE49-F238E27FC236}">
                  <a16:creationId xmlns:a16="http://schemas.microsoft.com/office/drawing/2014/main" id="{CD6136BC-694C-4B47-A787-21E532BCBFC6}"/>
                </a:ext>
              </a:extLst>
            </p:cNvPr>
            <p:cNvSpPr/>
            <p:nvPr/>
          </p:nvSpPr>
          <p:spPr>
            <a:xfrm>
              <a:off x="2359350" y="2132800"/>
              <a:ext cx="481200" cy="561250"/>
            </a:xfrm>
            <a:custGeom>
              <a:avLst/>
              <a:gdLst/>
              <a:ahLst/>
              <a:cxnLst/>
              <a:rect l="l" t="t" r="r" b="b"/>
              <a:pathLst>
                <a:path w="19248" h="22450" extrusionOk="0">
                  <a:moveTo>
                    <a:pt x="19248" y="1"/>
                  </a:moveTo>
                  <a:lnTo>
                    <a:pt x="4304" y="3436"/>
                  </a:lnTo>
                  <a:lnTo>
                    <a:pt x="1" y="22450"/>
                  </a:lnTo>
                  <a:lnTo>
                    <a:pt x="14244" y="18914"/>
                  </a:lnTo>
                  <a:lnTo>
                    <a:pt x="19248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590;p44">
              <a:extLst>
                <a:ext uri="{FF2B5EF4-FFF2-40B4-BE49-F238E27FC236}">
                  <a16:creationId xmlns:a16="http://schemas.microsoft.com/office/drawing/2014/main" id="{8347474E-32C8-FCB0-8A16-A5D09835C900}"/>
                </a:ext>
              </a:extLst>
            </p:cNvPr>
            <p:cNvSpPr/>
            <p:nvPr/>
          </p:nvSpPr>
          <p:spPr>
            <a:xfrm>
              <a:off x="2351850" y="2208700"/>
              <a:ext cx="115100" cy="485350"/>
            </a:xfrm>
            <a:custGeom>
              <a:avLst/>
              <a:gdLst/>
              <a:ahLst/>
              <a:cxnLst/>
              <a:rect l="l" t="t" r="r" b="b"/>
              <a:pathLst>
                <a:path w="4604" h="19414" extrusionOk="0">
                  <a:moveTo>
                    <a:pt x="4337" y="0"/>
                  </a:moveTo>
                  <a:lnTo>
                    <a:pt x="1" y="19047"/>
                  </a:lnTo>
                  <a:lnTo>
                    <a:pt x="301" y="19414"/>
                  </a:lnTo>
                  <a:lnTo>
                    <a:pt x="4604" y="400"/>
                  </a:lnTo>
                  <a:lnTo>
                    <a:pt x="433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591;p44">
              <a:extLst>
                <a:ext uri="{FF2B5EF4-FFF2-40B4-BE49-F238E27FC236}">
                  <a16:creationId xmlns:a16="http://schemas.microsoft.com/office/drawing/2014/main" id="{59A02912-B0A0-F5A8-680C-EA6A123EE66A}"/>
                </a:ext>
              </a:extLst>
            </p:cNvPr>
            <p:cNvSpPr/>
            <p:nvPr/>
          </p:nvSpPr>
          <p:spPr>
            <a:xfrm>
              <a:off x="2359350" y="2132800"/>
              <a:ext cx="481200" cy="561250"/>
            </a:xfrm>
            <a:custGeom>
              <a:avLst/>
              <a:gdLst/>
              <a:ahLst/>
              <a:cxnLst/>
              <a:rect l="l" t="t" r="r" b="b"/>
              <a:pathLst>
                <a:path w="19248" h="22450" extrusionOk="0">
                  <a:moveTo>
                    <a:pt x="19248" y="1"/>
                  </a:moveTo>
                  <a:lnTo>
                    <a:pt x="4304" y="3436"/>
                  </a:lnTo>
                  <a:lnTo>
                    <a:pt x="1" y="22450"/>
                  </a:lnTo>
                  <a:lnTo>
                    <a:pt x="14244" y="18914"/>
                  </a:lnTo>
                  <a:lnTo>
                    <a:pt x="1924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592;p44">
              <a:extLst>
                <a:ext uri="{FF2B5EF4-FFF2-40B4-BE49-F238E27FC236}">
                  <a16:creationId xmlns:a16="http://schemas.microsoft.com/office/drawing/2014/main" id="{03DEE4EA-41AB-7919-C623-4FE5DDC5C073}"/>
                </a:ext>
              </a:extLst>
            </p:cNvPr>
            <p:cNvSpPr/>
            <p:nvPr/>
          </p:nvSpPr>
          <p:spPr>
            <a:xfrm>
              <a:off x="2548650" y="2189425"/>
              <a:ext cx="179550" cy="59325"/>
            </a:xfrm>
            <a:custGeom>
              <a:avLst/>
              <a:gdLst/>
              <a:ahLst/>
              <a:cxnLst/>
              <a:rect l="l" t="t" r="r" b="b"/>
              <a:pathLst>
                <a:path w="7182" h="2373" extrusionOk="0">
                  <a:moveTo>
                    <a:pt x="6806" y="1"/>
                  </a:moveTo>
                  <a:cubicBezTo>
                    <a:pt x="6461" y="1"/>
                    <a:pt x="5884" y="124"/>
                    <a:pt x="5205" y="337"/>
                  </a:cubicBezTo>
                  <a:lnTo>
                    <a:pt x="2536" y="838"/>
                  </a:lnTo>
                  <a:cubicBezTo>
                    <a:pt x="1368" y="1271"/>
                    <a:pt x="268" y="1505"/>
                    <a:pt x="168" y="1805"/>
                  </a:cubicBezTo>
                  <a:lnTo>
                    <a:pt x="1" y="2372"/>
                  </a:lnTo>
                  <a:lnTo>
                    <a:pt x="6972" y="771"/>
                  </a:lnTo>
                  <a:cubicBezTo>
                    <a:pt x="6972" y="771"/>
                    <a:pt x="7039" y="504"/>
                    <a:pt x="7139" y="204"/>
                  </a:cubicBezTo>
                  <a:cubicBezTo>
                    <a:pt x="7181" y="65"/>
                    <a:pt x="7054" y="1"/>
                    <a:pt x="68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593;p44">
              <a:extLst>
                <a:ext uri="{FF2B5EF4-FFF2-40B4-BE49-F238E27FC236}">
                  <a16:creationId xmlns:a16="http://schemas.microsoft.com/office/drawing/2014/main" id="{9506FC5A-EF6C-F823-3086-3849FACDF44E}"/>
                </a:ext>
              </a:extLst>
            </p:cNvPr>
            <p:cNvSpPr/>
            <p:nvPr/>
          </p:nvSpPr>
          <p:spPr>
            <a:xfrm>
              <a:off x="2557825" y="2133625"/>
              <a:ext cx="194550" cy="64250"/>
            </a:xfrm>
            <a:custGeom>
              <a:avLst/>
              <a:gdLst/>
              <a:ahLst/>
              <a:cxnLst/>
              <a:rect l="l" t="t" r="r" b="b"/>
              <a:pathLst>
                <a:path w="7782" h="2570" extrusionOk="0">
                  <a:moveTo>
                    <a:pt x="5317" y="0"/>
                  </a:moveTo>
                  <a:cubicBezTo>
                    <a:pt x="5109" y="0"/>
                    <a:pt x="4853" y="20"/>
                    <a:pt x="4537" y="68"/>
                  </a:cubicBezTo>
                  <a:cubicBezTo>
                    <a:pt x="2336" y="401"/>
                    <a:pt x="2169" y="1469"/>
                    <a:pt x="2169" y="1469"/>
                  </a:cubicBezTo>
                  <a:cubicBezTo>
                    <a:pt x="1802" y="1569"/>
                    <a:pt x="1435" y="1669"/>
                    <a:pt x="1068" y="1736"/>
                  </a:cubicBezTo>
                  <a:cubicBezTo>
                    <a:pt x="334" y="1902"/>
                    <a:pt x="234" y="2002"/>
                    <a:pt x="168" y="2203"/>
                  </a:cubicBezTo>
                  <a:lnTo>
                    <a:pt x="1" y="2569"/>
                  </a:lnTo>
                  <a:lnTo>
                    <a:pt x="7640" y="835"/>
                  </a:lnTo>
                  <a:cubicBezTo>
                    <a:pt x="7640" y="835"/>
                    <a:pt x="7673" y="668"/>
                    <a:pt x="7740" y="501"/>
                  </a:cubicBezTo>
                  <a:cubicBezTo>
                    <a:pt x="7782" y="374"/>
                    <a:pt x="7663" y="328"/>
                    <a:pt x="7452" y="328"/>
                  </a:cubicBezTo>
                  <a:cubicBezTo>
                    <a:pt x="7330" y="328"/>
                    <a:pt x="7177" y="343"/>
                    <a:pt x="7006" y="368"/>
                  </a:cubicBezTo>
                  <a:lnTo>
                    <a:pt x="6138" y="568"/>
                  </a:lnTo>
                  <a:cubicBezTo>
                    <a:pt x="6138" y="568"/>
                    <a:pt x="6422" y="0"/>
                    <a:pt x="5317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594;p44">
              <a:extLst>
                <a:ext uri="{FF2B5EF4-FFF2-40B4-BE49-F238E27FC236}">
                  <a16:creationId xmlns:a16="http://schemas.microsoft.com/office/drawing/2014/main" id="{35CE5673-BBC5-CD18-F80E-D46D712D1CF7}"/>
                </a:ext>
              </a:extLst>
            </p:cNvPr>
            <p:cNvSpPr/>
            <p:nvPr/>
          </p:nvSpPr>
          <p:spPr>
            <a:xfrm>
              <a:off x="2553650" y="2156975"/>
              <a:ext cx="181000" cy="92600"/>
            </a:xfrm>
            <a:custGeom>
              <a:avLst/>
              <a:gdLst/>
              <a:ahLst/>
              <a:cxnLst/>
              <a:rect l="l" t="t" r="r" b="b"/>
              <a:pathLst>
                <a:path w="7240" h="3704" extrusionOk="0">
                  <a:moveTo>
                    <a:pt x="7239" y="1"/>
                  </a:moveTo>
                  <a:lnTo>
                    <a:pt x="1135" y="1402"/>
                  </a:lnTo>
                  <a:lnTo>
                    <a:pt x="902" y="2069"/>
                  </a:lnTo>
                  <a:cubicBezTo>
                    <a:pt x="1180" y="1971"/>
                    <a:pt x="1436" y="1926"/>
                    <a:pt x="1632" y="1926"/>
                  </a:cubicBezTo>
                  <a:cubicBezTo>
                    <a:pt x="1904" y="1926"/>
                    <a:pt x="2061" y="2014"/>
                    <a:pt x="2002" y="2169"/>
                  </a:cubicBezTo>
                  <a:cubicBezTo>
                    <a:pt x="2002" y="2203"/>
                    <a:pt x="1969" y="2269"/>
                    <a:pt x="1936" y="2336"/>
                  </a:cubicBezTo>
                  <a:cubicBezTo>
                    <a:pt x="1035" y="2636"/>
                    <a:pt x="268" y="2870"/>
                    <a:pt x="168" y="3137"/>
                  </a:cubicBezTo>
                  <a:lnTo>
                    <a:pt x="1" y="3704"/>
                  </a:lnTo>
                  <a:lnTo>
                    <a:pt x="6939" y="2069"/>
                  </a:lnTo>
                  <a:lnTo>
                    <a:pt x="7139" y="1502"/>
                  </a:lnTo>
                  <a:cubicBezTo>
                    <a:pt x="7173" y="1385"/>
                    <a:pt x="7048" y="1327"/>
                    <a:pt x="6810" y="1327"/>
                  </a:cubicBezTo>
                  <a:cubicBezTo>
                    <a:pt x="6572" y="1327"/>
                    <a:pt x="6222" y="1385"/>
                    <a:pt x="5805" y="1502"/>
                  </a:cubicBezTo>
                  <a:lnTo>
                    <a:pt x="5838" y="1369"/>
                  </a:lnTo>
                  <a:cubicBezTo>
                    <a:pt x="6005" y="902"/>
                    <a:pt x="6239" y="902"/>
                    <a:pt x="6939" y="668"/>
                  </a:cubicBezTo>
                  <a:lnTo>
                    <a:pt x="7239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595;p44">
              <a:extLst>
                <a:ext uri="{FF2B5EF4-FFF2-40B4-BE49-F238E27FC236}">
                  <a16:creationId xmlns:a16="http://schemas.microsoft.com/office/drawing/2014/main" id="{482F5723-18C7-1E84-D9CD-E2D11C420BDD}"/>
                </a:ext>
              </a:extLst>
            </p:cNvPr>
            <p:cNvSpPr/>
            <p:nvPr/>
          </p:nvSpPr>
          <p:spPr>
            <a:xfrm>
              <a:off x="1863175" y="1819000"/>
              <a:ext cx="693850" cy="753475"/>
            </a:xfrm>
            <a:custGeom>
              <a:avLst/>
              <a:gdLst/>
              <a:ahLst/>
              <a:cxnLst/>
              <a:rect l="l" t="t" r="r" b="b"/>
              <a:pathLst>
                <a:path w="27754" h="30139" extrusionOk="0">
                  <a:moveTo>
                    <a:pt x="11669" y="0"/>
                  </a:moveTo>
                  <a:cubicBezTo>
                    <a:pt x="8168" y="0"/>
                    <a:pt x="6880" y="1958"/>
                    <a:pt x="5437" y="5548"/>
                  </a:cubicBezTo>
                  <a:cubicBezTo>
                    <a:pt x="4403" y="8116"/>
                    <a:pt x="1435" y="17256"/>
                    <a:pt x="634" y="20392"/>
                  </a:cubicBezTo>
                  <a:cubicBezTo>
                    <a:pt x="167" y="22193"/>
                    <a:pt x="0" y="23794"/>
                    <a:pt x="1968" y="24895"/>
                  </a:cubicBezTo>
                  <a:cubicBezTo>
                    <a:pt x="3736" y="25895"/>
                    <a:pt x="9207" y="27663"/>
                    <a:pt x="13076" y="28764"/>
                  </a:cubicBezTo>
                  <a:cubicBezTo>
                    <a:pt x="15011" y="29331"/>
                    <a:pt x="16979" y="29732"/>
                    <a:pt x="18980" y="29965"/>
                  </a:cubicBezTo>
                  <a:cubicBezTo>
                    <a:pt x="20180" y="30078"/>
                    <a:pt x="21157" y="30139"/>
                    <a:pt x="21968" y="30139"/>
                  </a:cubicBezTo>
                  <a:cubicBezTo>
                    <a:pt x="24270" y="30139"/>
                    <a:pt x="25231" y="29648"/>
                    <a:pt x="26119" y="28464"/>
                  </a:cubicBezTo>
                  <a:cubicBezTo>
                    <a:pt x="26619" y="27763"/>
                    <a:pt x="26753" y="26729"/>
                    <a:pt x="27186" y="26162"/>
                  </a:cubicBezTo>
                  <a:cubicBezTo>
                    <a:pt x="27620" y="25595"/>
                    <a:pt x="27753" y="25362"/>
                    <a:pt x="27620" y="25062"/>
                  </a:cubicBezTo>
                  <a:cubicBezTo>
                    <a:pt x="27467" y="24772"/>
                    <a:pt x="27224" y="24684"/>
                    <a:pt x="26864" y="24684"/>
                  </a:cubicBezTo>
                  <a:cubicBezTo>
                    <a:pt x="26438" y="24684"/>
                    <a:pt x="25848" y="24807"/>
                    <a:pt x="25051" y="24861"/>
                  </a:cubicBezTo>
                  <a:cubicBezTo>
                    <a:pt x="24501" y="24911"/>
                    <a:pt x="23951" y="24936"/>
                    <a:pt x="23404" y="24936"/>
                  </a:cubicBezTo>
                  <a:cubicBezTo>
                    <a:pt x="22858" y="24936"/>
                    <a:pt x="22316" y="24911"/>
                    <a:pt x="21782" y="24861"/>
                  </a:cubicBezTo>
                  <a:lnTo>
                    <a:pt x="17179" y="23894"/>
                  </a:lnTo>
                  <a:cubicBezTo>
                    <a:pt x="16312" y="23894"/>
                    <a:pt x="14277" y="23327"/>
                    <a:pt x="12042" y="22426"/>
                  </a:cubicBezTo>
                  <a:cubicBezTo>
                    <a:pt x="10608" y="21893"/>
                    <a:pt x="9173" y="21225"/>
                    <a:pt x="7806" y="20492"/>
                  </a:cubicBezTo>
                  <a:cubicBezTo>
                    <a:pt x="8807" y="17156"/>
                    <a:pt x="10007" y="13854"/>
                    <a:pt x="11375" y="10651"/>
                  </a:cubicBezTo>
                  <a:cubicBezTo>
                    <a:pt x="13276" y="7949"/>
                    <a:pt x="14244" y="2479"/>
                    <a:pt x="12109" y="10"/>
                  </a:cubicBezTo>
                  <a:cubicBezTo>
                    <a:pt x="11959" y="4"/>
                    <a:pt x="11812" y="0"/>
                    <a:pt x="11669" y="0"/>
                  </a:cubicBezTo>
                  <a:close/>
                </a:path>
              </a:pathLst>
            </a:custGeom>
            <a:solidFill>
              <a:srgbClr val="B57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596;p44">
              <a:extLst>
                <a:ext uri="{FF2B5EF4-FFF2-40B4-BE49-F238E27FC236}">
                  <a16:creationId xmlns:a16="http://schemas.microsoft.com/office/drawing/2014/main" id="{9702865F-781E-CBD8-A795-82805A64AA52}"/>
                </a:ext>
              </a:extLst>
            </p:cNvPr>
            <p:cNvSpPr/>
            <p:nvPr/>
          </p:nvSpPr>
          <p:spPr>
            <a:xfrm>
              <a:off x="1962400" y="2306325"/>
              <a:ext cx="100100" cy="24975"/>
            </a:xfrm>
            <a:custGeom>
              <a:avLst/>
              <a:gdLst/>
              <a:ahLst/>
              <a:cxnLst/>
              <a:rect l="l" t="t" r="r" b="b"/>
              <a:pathLst>
                <a:path w="4004" h="999" extrusionOk="0">
                  <a:moveTo>
                    <a:pt x="1982" y="1"/>
                  </a:moveTo>
                  <a:cubicBezTo>
                    <a:pt x="560" y="1"/>
                    <a:pt x="1" y="665"/>
                    <a:pt x="1" y="665"/>
                  </a:cubicBezTo>
                  <a:cubicBezTo>
                    <a:pt x="390" y="519"/>
                    <a:pt x="817" y="464"/>
                    <a:pt x="1240" y="464"/>
                  </a:cubicBezTo>
                  <a:cubicBezTo>
                    <a:pt x="2557" y="464"/>
                    <a:pt x="3837" y="999"/>
                    <a:pt x="3837" y="999"/>
                  </a:cubicBezTo>
                  <a:lnTo>
                    <a:pt x="4004" y="365"/>
                  </a:lnTo>
                  <a:cubicBezTo>
                    <a:pt x="3193" y="98"/>
                    <a:pt x="2525" y="1"/>
                    <a:pt x="1982" y="1"/>
                  </a:cubicBezTo>
                  <a:close/>
                </a:path>
              </a:pathLst>
            </a:custGeom>
            <a:solidFill>
              <a:srgbClr val="A14E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597;p44">
              <a:extLst>
                <a:ext uri="{FF2B5EF4-FFF2-40B4-BE49-F238E27FC236}">
                  <a16:creationId xmlns:a16="http://schemas.microsoft.com/office/drawing/2014/main" id="{A238463D-0563-B51A-B64A-610E66732147}"/>
                </a:ext>
              </a:extLst>
            </p:cNvPr>
            <p:cNvSpPr/>
            <p:nvPr/>
          </p:nvSpPr>
          <p:spPr>
            <a:xfrm>
              <a:off x="5432375" y="1740850"/>
              <a:ext cx="127625" cy="306925"/>
            </a:xfrm>
            <a:custGeom>
              <a:avLst/>
              <a:gdLst/>
              <a:ahLst/>
              <a:cxnLst/>
              <a:rect l="l" t="t" r="r" b="b"/>
              <a:pathLst>
                <a:path w="5105" h="12277" extrusionOk="0">
                  <a:moveTo>
                    <a:pt x="5104" y="1"/>
                  </a:moveTo>
                  <a:cubicBezTo>
                    <a:pt x="4070" y="668"/>
                    <a:pt x="3303" y="1535"/>
                    <a:pt x="2469" y="2903"/>
                  </a:cubicBezTo>
                  <a:cubicBezTo>
                    <a:pt x="368" y="6272"/>
                    <a:pt x="1" y="10542"/>
                    <a:pt x="1335" y="12276"/>
                  </a:cubicBezTo>
                  <a:lnTo>
                    <a:pt x="5104" y="6238"/>
                  </a:lnTo>
                  <a:lnTo>
                    <a:pt x="5104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598;p44">
              <a:extLst>
                <a:ext uri="{FF2B5EF4-FFF2-40B4-BE49-F238E27FC236}">
                  <a16:creationId xmlns:a16="http://schemas.microsoft.com/office/drawing/2014/main" id="{6A4B8736-887C-2B67-9104-0E3ADD27500F}"/>
                </a:ext>
              </a:extLst>
            </p:cNvPr>
            <p:cNvSpPr/>
            <p:nvPr/>
          </p:nvSpPr>
          <p:spPr>
            <a:xfrm>
              <a:off x="5476575" y="1878450"/>
              <a:ext cx="211850" cy="200900"/>
            </a:xfrm>
            <a:custGeom>
              <a:avLst/>
              <a:gdLst/>
              <a:ahLst/>
              <a:cxnLst/>
              <a:rect l="l" t="t" r="r" b="b"/>
              <a:pathLst>
                <a:path w="8474" h="8036" extrusionOk="0">
                  <a:moveTo>
                    <a:pt x="8473" y="1"/>
                  </a:moveTo>
                  <a:lnTo>
                    <a:pt x="3803" y="1135"/>
                  </a:lnTo>
                  <a:lnTo>
                    <a:pt x="1" y="7306"/>
                  </a:lnTo>
                  <a:cubicBezTo>
                    <a:pt x="475" y="7780"/>
                    <a:pt x="1101" y="8035"/>
                    <a:pt x="1747" y="8035"/>
                  </a:cubicBezTo>
                  <a:cubicBezTo>
                    <a:pt x="2010" y="8035"/>
                    <a:pt x="2276" y="7993"/>
                    <a:pt x="2536" y="7906"/>
                  </a:cubicBezTo>
                  <a:cubicBezTo>
                    <a:pt x="5104" y="7273"/>
                    <a:pt x="7706" y="3770"/>
                    <a:pt x="8473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599;p44">
              <a:extLst>
                <a:ext uri="{FF2B5EF4-FFF2-40B4-BE49-F238E27FC236}">
                  <a16:creationId xmlns:a16="http://schemas.microsoft.com/office/drawing/2014/main" id="{69B67752-AD2E-6022-4A70-B076BCEB3E71}"/>
                </a:ext>
              </a:extLst>
            </p:cNvPr>
            <p:cNvSpPr/>
            <p:nvPr/>
          </p:nvSpPr>
          <p:spPr>
            <a:xfrm>
              <a:off x="5579150" y="1724175"/>
              <a:ext cx="121775" cy="165150"/>
            </a:xfrm>
            <a:custGeom>
              <a:avLst/>
              <a:gdLst/>
              <a:ahLst/>
              <a:cxnLst/>
              <a:rect l="l" t="t" r="r" b="b"/>
              <a:pathLst>
                <a:path w="4871" h="6606" extrusionOk="0">
                  <a:moveTo>
                    <a:pt x="2502" y="1"/>
                  </a:moveTo>
                  <a:lnTo>
                    <a:pt x="1" y="6605"/>
                  </a:lnTo>
                  <a:lnTo>
                    <a:pt x="1" y="6605"/>
                  </a:lnTo>
                  <a:lnTo>
                    <a:pt x="4471" y="5504"/>
                  </a:lnTo>
                  <a:cubicBezTo>
                    <a:pt x="4871" y="2702"/>
                    <a:pt x="4104" y="601"/>
                    <a:pt x="250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600;p44">
              <a:extLst>
                <a:ext uri="{FF2B5EF4-FFF2-40B4-BE49-F238E27FC236}">
                  <a16:creationId xmlns:a16="http://schemas.microsoft.com/office/drawing/2014/main" id="{268479B4-FB0D-7BAC-BC8A-2CF23DA97575}"/>
                </a:ext>
              </a:extLst>
            </p:cNvPr>
            <p:cNvSpPr/>
            <p:nvPr/>
          </p:nvSpPr>
          <p:spPr>
            <a:xfrm>
              <a:off x="5573325" y="1721600"/>
              <a:ext cx="56725" cy="150200"/>
            </a:xfrm>
            <a:custGeom>
              <a:avLst/>
              <a:gdLst/>
              <a:ahLst/>
              <a:cxnLst/>
              <a:rect l="l" t="t" r="r" b="b"/>
              <a:pathLst>
                <a:path w="2269" h="6008" extrusionOk="0">
                  <a:moveTo>
                    <a:pt x="1604" y="1"/>
                  </a:moveTo>
                  <a:cubicBezTo>
                    <a:pt x="1033" y="1"/>
                    <a:pt x="482" y="157"/>
                    <a:pt x="0" y="470"/>
                  </a:cubicBezTo>
                  <a:lnTo>
                    <a:pt x="0" y="6008"/>
                  </a:lnTo>
                  <a:lnTo>
                    <a:pt x="2268" y="70"/>
                  </a:lnTo>
                  <a:cubicBezTo>
                    <a:pt x="2046" y="24"/>
                    <a:pt x="1824" y="1"/>
                    <a:pt x="160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601;p44">
              <a:extLst>
                <a:ext uri="{FF2B5EF4-FFF2-40B4-BE49-F238E27FC236}">
                  <a16:creationId xmlns:a16="http://schemas.microsoft.com/office/drawing/2014/main" id="{8AECF0E5-588A-E478-839F-FF97F385776A}"/>
                </a:ext>
              </a:extLst>
            </p:cNvPr>
            <p:cNvSpPr/>
            <p:nvPr/>
          </p:nvSpPr>
          <p:spPr>
            <a:xfrm>
              <a:off x="4668500" y="4397750"/>
              <a:ext cx="32550" cy="71550"/>
            </a:xfrm>
            <a:custGeom>
              <a:avLst/>
              <a:gdLst/>
              <a:ahLst/>
              <a:cxnLst/>
              <a:rect l="l" t="t" r="r" b="b"/>
              <a:pathLst>
                <a:path w="1302" h="2862" extrusionOk="0">
                  <a:moveTo>
                    <a:pt x="1235" y="1"/>
                  </a:moveTo>
                  <a:lnTo>
                    <a:pt x="67" y="701"/>
                  </a:lnTo>
                  <a:cubicBezTo>
                    <a:pt x="34" y="735"/>
                    <a:pt x="1" y="768"/>
                    <a:pt x="1" y="835"/>
                  </a:cubicBezTo>
                  <a:lnTo>
                    <a:pt x="1" y="1135"/>
                  </a:lnTo>
                  <a:lnTo>
                    <a:pt x="1" y="1202"/>
                  </a:lnTo>
                  <a:lnTo>
                    <a:pt x="67" y="1202"/>
                  </a:lnTo>
                  <a:lnTo>
                    <a:pt x="801" y="768"/>
                  </a:lnTo>
                  <a:lnTo>
                    <a:pt x="268" y="2736"/>
                  </a:lnTo>
                  <a:cubicBezTo>
                    <a:pt x="268" y="2769"/>
                    <a:pt x="268" y="2769"/>
                    <a:pt x="268" y="2803"/>
                  </a:cubicBezTo>
                  <a:cubicBezTo>
                    <a:pt x="234" y="2803"/>
                    <a:pt x="268" y="2836"/>
                    <a:pt x="268" y="2836"/>
                  </a:cubicBezTo>
                  <a:cubicBezTo>
                    <a:pt x="284" y="2853"/>
                    <a:pt x="293" y="2861"/>
                    <a:pt x="301" y="2861"/>
                  </a:cubicBezTo>
                  <a:cubicBezTo>
                    <a:pt x="309" y="2861"/>
                    <a:pt x="318" y="2853"/>
                    <a:pt x="334" y="2836"/>
                  </a:cubicBezTo>
                  <a:lnTo>
                    <a:pt x="668" y="2636"/>
                  </a:lnTo>
                  <a:cubicBezTo>
                    <a:pt x="701" y="2636"/>
                    <a:pt x="701" y="2603"/>
                    <a:pt x="701" y="2603"/>
                  </a:cubicBezTo>
                  <a:cubicBezTo>
                    <a:pt x="735" y="2569"/>
                    <a:pt x="735" y="2536"/>
                    <a:pt x="735" y="2536"/>
                  </a:cubicBezTo>
                  <a:lnTo>
                    <a:pt x="1268" y="568"/>
                  </a:lnTo>
                  <a:cubicBezTo>
                    <a:pt x="1302" y="501"/>
                    <a:pt x="1302" y="434"/>
                    <a:pt x="1302" y="368"/>
                  </a:cubicBezTo>
                  <a:lnTo>
                    <a:pt x="1302" y="67"/>
                  </a:lnTo>
                  <a:cubicBezTo>
                    <a:pt x="1302" y="34"/>
                    <a:pt x="1302" y="34"/>
                    <a:pt x="130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602;p44">
              <a:extLst>
                <a:ext uri="{FF2B5EF4-FFF2-40B4-BE49-F238E27FC236}">
                  <a16:creationId xmlns:a16="http://schemas.microsoft.com/office/drawing/2014/main" id="{01D736D0-AC86-CDF3-0A60-6D5D26CACFED}"/>
                </a:ext>
              </a:extLst>
            </p:cNvPr>
            <p:cNvSpPr/>
            <p:nvPr/>
          </p:nvSpPr>
          <p:spPr>
            <a:xfrm>
              <a:off x="4706025" y="4380250"/>
              <a:ext cx="35900" cy="64225"/>
            </a:xfrm>
            <a:custGeom>
              <a:avLst/>
              <a:gdLst/>
              <a:ahLst/>
              <a:cxnLst/>
              <a:rect l="l" t="t" r="r" b="b"/>
              <a:pathLst>
                <a:path w="1436" h="2569" extrusionOk="0">
                  <a:moveTo>
                    <a:pt x="897" y="587"/>
                  </a:moveTo>
                  <a:cubicBezTo>
                    <a:pt x="918" y="587"/>
                    <a:pt x="935" y="610"/>
                    <a:pt x="935" y="634"/>
                  </a:cubicBezTo>
                  <a:cubicBezTo>
                    <a:pt x="968" y="634"/>
                    <a:pt x="968" y="667"/>
                    <a:pt x="968" y="701"/>
                  </a:cubicBezTo>
                  <a:cubicBezTo>
                    <a:pt x="1001" y="767"/>
                    <a:pt x="1001" y="801"/>
                    <a:pt x="968" y="868"/>
                  </a:cubicBezTo>
                  <a:lnTo>
                    <a:pt x="968" y="1401"/>
                  </a:lnTo>
                  <a:cubicBezTo>
                    <a:pt x="1001" y="1468"/>
                    <a:pt x="1001" y="1501"/>
                    <a:pt x="1001" y="1568"/>
                  </a:cubicBezTo>
                  <a:cubicBezTo>
                    <a:pt x="968" y="1601"/>
                    <a:pt x="968" y="1668"/>
                    <a:pt x="935" y="1701"/>
                  </a:cubicBezTo>
                  <a:cubicBezTo>
                    <a:pt x="901" y="1802"/>
                    <a:pt x="835" y="1902"/>
                    <a:pt x="735" y="1935"/>
                  </a:cubicBezTo>
                  <a:cubicBezTo>
                    <a:pt x="701" y="1968"/>
                    <a:pt x="668" y="1968"/>
                    <a:pt x="601" y="1968"/>
                  </a:cubicBezTo>
                  <a:cubicBezTo>
                    <a:pt x="568" y="1968"/>
                    <a:pt x="568" y="1968"/>
                    <a:pt x="534" y="1935"/>
                  </a:cubicBezTo>
                  <a:cubicBezTo>
                    <a:pt x="501" y="1935"/>
                    <a:pt x="501" y="1902"/>
                    <a:pt x="501" y="1868"/>
                  </a:cubicBezTo>
                  <a:cubicBezTo>
                    <a:pt x="468" y="1802"/>
                    <a:pt x="468" y="1768"/>
                    <a:pt x="501" y="1701"/>
                  </a:cubicBezTo>
                  <a:lnTo>
                    <a:pt x="501" y="1168"/>
                  </a:lnTo>
                  <a:cubicBezTo>
                    <a:pt x="501" y="1101"/>
                    <a:pt x="501" y="1034"/>
                    <a:pt x="501" y="1001"/>
                  </a:cubicBezTo>
                  <a:cubicBezTo>
                    <a:pt x="501" y="934"/>
                    <a:pt x="501" y="901"/>
                    <a:pt x="534" y="868"/>
                  </a:cubicBezTo>
                  <a:cubicBezTo>
                    <a:pt x="568" y="801"/>
                    <a:pt x="568" y="767"/>
                    <a:pt x="601" y="734"/>
                  </a:cubicBezTo>
                  <a:cubicBezTo>
                    <a:pt x="635" y="701"/>
                    <a:pt x="701" y="667"/>
                    <a:pt x="735" y="634"/>
                  </a:cubicBezTo>
                  <a:cubicBezTo>
                    <a:pt x="768" y="601"/>
                    <a:pt x="801" y="601"/>
                    <a:pt x="868" y="601"/>
                  </a:cubicBezTo>
                  <a:cubicBezTo>
                    <a:pt x="878" y="591"/>
                    <a:pt x="888" y="587"/>
                    <a:pt x="897" y="587"/>
                  </a:cubicBezTo>
                  <a:close/>
                  <a:moveTo>
                    <a:pt x="1035" y="0"/>
                  </a:moveTo>
                  <a:cubicBezTo>
                    <a:pt x="935" y="0"/>
                    <a:pt x="801" y="34"/>
                    <a:pt x="735" y="100"/>
                  </a:cubicBezTo>
                  <a:cubicBezTo>
                    <a:pt x="601" y="167"/>
                    <a:pt x="501" y="267"/>
                    <a:pt x="401" y="367"/>
                  </a:cubicBezTo>
                  <a:cubicBezTo>
                    <a:pt x="301" y="467"/>
                    <a:pt x="234" y="567"/>
                    <a:pt x="168" y="667"/>
                  </a:cubicBezTo>
                  <a:cubicBezTo>
                    <a:pt x="134" y="801"/>
                    <a:pt x="67" y="901"/>
                    <a:pt x="67" y="1034"/>
                  </a:cubicBezTo>
                  <a:cubicBezTo>
                    <a:pt x="34" y="1168"/>
                    <a:pt x="1" y="1268"/>
                    <a:pt x="1" y="1401"/>
                  </a:cubicBezTo>
                  <a:lnTo>
                    <a:pt x="1" y="1701"/>
                  </a:lnTo>
                  <a:lnTo>
                    <a:pt x="1" y="2002"/>
                  </a:lnTo>
                  <a:cubicBezTo>
                    <a:pt x="1" y="2102"/>
                    <a:pt x="34" y="2202"/>
                    <a:pt x="67" y="2302"/>
                  </a:cubicBezTo>
                  <a:cubicBezTo>
                    <a:pt x="67" y="2369"/>
                    <a:pt x="101" y="2469"/>
                    <a:pt x="168" y="2502"/>
                  </a:cubicBezTo>
                  <a:cubicBezTo>
                    <a:pt x="234" y="2569"/>
                    <a:pt x="334" y="2569"/>
                    <a:pt x="401" y="2569"/>
                  </a:cubicBezTo>
                  <a:cubicBezTo>
                    <a:pt x="501" y="2569"/>
                    <a:pt x="635" y="2535"/>
                    <a:pt x="735" y="2469"/>
                  </a:cubicBezTo>
                  <a:cubicBezTo>
                    <a:pt x="835" y="2402"/>
                    <a:pt x="935" y="2302"/>
                    <a:pt x="1035" y="2202"/>
                  </a:cubicBezTo>
                  <a:cubicBezTo>
                    <a:pt x="1135" y="2102"/>
                    <a:pt x="1202" y="2002"/>
                    <a:pt x="1268" y="1902"/>
                  </a:cubicBezTo>
                  <a:cubicBezTo>
                    <a:pt x="1302" y="1768"/>
                    <a:pt x="1368" y="1668"/>
                    <a:pt x="1402" y="1535"/>
                  </a:cubicBezTo>
                  <a:cubicBezTo>
                    <a:pt x="1402" y="1401"/>
                    <a:pt x="1435" y="1268"/>
                    <a:pt x="1435" y="1168"/>
                  </a:cubicBezTo>
                  <a:lnTo>
                    <a:pt x="1435" y="868"/>
                  </a:lnTo>
                  <a:lnTo>
                    <a:pt x="1435" y="567"/>
                  </a:lnTo>
                  <a:cubicBezTo>
                    <a:pt x="1435" y="467"/>
                    <a:pt x="1402" y="367"/>
                    <a:pt x="1402" y="267"/>
                  </a:cubicBezTo>
                  <a:cubicBezTo>
                    <a:pt x="1368" y="200"/>
                    <a:pt x="1335" y="100"/>
                    <a:pt x="1268" y="67"/>
                  </a:cubicBezTo>
                  <a:cubicBezTo>
                    <a:pt x="1202" y="0"/>
                    <a:pt x="1102" y="0"/>
                    <a:pt x="103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603;p44">
              <a:extLst>
                <a:ext uri="{FF2B5EF4-FFF2-40B4-BE49-F238E27FC236}">
                  <a16:creationId xmlns:a16="http://schemas.microsoft.com/office/drawing/2014/main" id="{F5A4CD34-B4CE-A888-39AD-34D0AABCB39E}"/>
                </a:ext>
              </a:extLst>
            </p:cNvPr>
            <p:cNvSpPr/>
            <p:nvPr/>
          </p:nvSpPr>
          <p:spPr>
            <a:xfrm>
              <a:off x="4746900" y="4346050"/>
              <a:ext cx="48375" cy="78425"/>
            </a:xfrm>
            <a:custGeom>
              <a:avLst/>
              <a:gdLst/>
              <a:ahLst/>
              <a:cxnLst/>
              <a:rect l="l" t="t" r="r" b="b"/>
              <a:pathLst>
                <a:path w="1935" h="3137" extrusionOk="0">
                  <a:moveTo>
                    <a:pt x="467" y="1035"/>
                  </a:moveTo>
                  <a:cubicBezTo>
                    <a:pt x="501" y="1068"/>
                    <a:pt x="501" y="1101"/>
                    <a:pt x="501" y="1168"/>
                  </a:cubicBezTo>
                  <a:cubicBezTo>
                    <a:pt x="501" y="1235"/>
                    <a:pt x="501" y="1302"/>
                    <a:pt x="501" y="1368"/>
                  </a:cubicBezTo>
                  <a:cubicBezTo>
                    <a:pt x="501" y="1402"/>
                    <a:pt x="501" y="1468"/>
                    <a:pt x="467" y="1502"/>
                  </a:cubicBezTo>
                  <a:cubicBezTo>
                    <a:pt x="467" y="1535"/>
                    <a:pt x="434" y="1568"/>
                    <a:pt x="401" y="1602"/>
                  </a:cubicBezTo>
                  <a:lnTo>
                    <a:pt x="334" y="1602"/>
                  </a:lnTo>
                  <a:cubicBezTo>
                    <a:pt x="300" y="1568"/>
                    <a:pt x="300" y="1502"/>
                    <a:pt x="300" y="1468"/>
                  </a:cubicBezTo>
                  <a:cubicBezTo>
                    <a:pt x="300" y="1402"/>
                    <a:pt x="300" y="1335"/>
                    <a:pt x="300" y="1268"/>
                  </a:cubicBezTo>
                  <a:cubicBezTo>
                    <a:pt x="300" y="1201"/>
                    <a:pt x="300" y="1168"/>
                    <a:pt x="334" y="1135"/>
                  </a:cubicBezTo>
                  <a:cubicBezTo>
                    <a:pt x="334" y="1101"/>
                    <a:pt x="367" y="1068"/>
                    <a:pt x="401" y="1035"/>
                  </a:cubicBezTo>
                  <a:close/>
                  <a:moveTo>
                    <a:pt x="567" y="668"/>
                  </a:moveTo>
                  <a:cubicBezTo>
                    <a:pt x="501" y="668"/>
                    <a:pt x="467" y="701"/>
                    <a:pt x="401" y="734"/>
                  </a:cubicBezTo>
                  <a:cubicBezTo>
                    <a:pt x="334" y="768"/>
                    <a:pt x="267" y="801"/>
                    <a:pt x="234" y="868"/>
                  </a:cubicBezTo>
                  <a:cubicBezTo>
                    <a:pt x="200" y="901"/>
                    <a:pt x="134" y="968"/>
                    <a:pt x="134" y="1035"/>
                  </a:cubicBezTo>
                  <a:cubicBezTo>
                    <a:pt x="100" y="1101"/>
                    <a:pt x="67" y="1135"/>
                    <a:pt x="34" y="1201"/>
                  </a:cubicBezTo>
                  <a:cubicBezTo>
                    <a:pt x="34" y="1268"/>
                    <a:pt x="34" y="1335"/>
                    <a:pt x="0" y="1402"/>
                  </a:cubicBezTo>
                  <a:lnTo>
                    <a:pt x="0" y="1535"/>
                  </a:lnTo>
                  <a:lnTo>
                    <a:pt x="0" y="1668"/>
                  </a:lnTo>
                  <a:cubicBezTo>
                    <a:pt x="34" y="1735"/>
                    <a:pt x="34" y="1769"/>
                    <a:pt x="34" y="1835"/>
                  </a:cubicBezTo>
                  <a:cubicBezTo>
                    <a:pt x="67" y="1869"/>
                    <a:pt x="67" y="1902"/>
                    <a:pt x="134" y="1935"/>
                  </a:cubicBezTo>
                  <a:cubicBezTo>
                    <a:pt x="134" y="1969"/>
                    <a:pt x="200" y="1969"/>
                    <a:pt x="234" y="1969"/>
                  </a:cubicBezTo>
                  <a:cubicBezTo>
                    <a:pt x="300" y="1969"/>
                    <a:pt x="334" y="1935"/>
                    <a:pt x="401" y="1902"/>
                  </a:cubicBezTo>
                  <a:cubicBezTo>
                    <a:pt x="467" y="1869"/>
                    <a:pt x="534" y="1835"/>
                    <a:pt x="567" y="1769"/>
                  </a:cubicBezTo>
                  <a:cubicBezTo>
                    <a:pt x="601" y="1735"/>
                    <a:pt x="667" y="1668"/>
                    <a:pt x="701" y="1602"/>
                  </a:cubicBezTo>
                  <a:cubicBezTo>
                    <a:pt x="701" y="1535"/>
                    <a:pt x="734" y="1468"/>
                    <a:pt x="767" y="1435"/>
                  </a:cubicBezTo>
                  <a:cubicBezTo>
                    <a:pt x="767" y="1368"/>
                    <a:pt x="801" y="1302"/>
                    <a:pt x="801" y="1235"/>
                  </a:cubicBezTo>
                  <a:lnTo>
                    <a:pt x="801" y="968"/>
                  </a:lnTo>
                  <a:cubicBezTo>
                    <a:pt x="801" y="901"/>
                    <a:pt x="767" y="868"/>
                    <a:pt x="767" y="801"/>
                  </a:cubicBezTo>
                  <a:cubicBezTo>
                    <a:pt x="734" y="768"/>
                    <a:pt x="734" y="734"/>
                    <a:pt x="701" y="701"/>
                  </a:cubicBezTo>
                  <a:cubicBezTo>
                    <a:pt x="667" y="668"/>
                    <a:pt x="601" y="668"/>
                    <a:pt x="567" y="668"/>
                  </a:cubicBezTo>
                  <a:close/>
                  <a:moveTo>
                    <a:pt x="1610" y="1510"/>
                  </a:moveTo>
                  <a:cubicBezTo>
                    <a:pt x="1626" y="1510"/>
                    <a:pt x="1635" y="1518"/>
                    <a:pt x="1635" y="1535"/>
                  </a:cubicBezTo>
                  <a:cubicBezTo>
                    <a:pt x="1635" y="1568"/>
                    <a:pt x="1635" y="1602"/>
                    <a:pt x="1635" y="1635"/>
                  </a:cubicBezTo>
                  <a:cubicBezTo>
                    <a:pt x="1635" y="1702"/>
                    <a:pt x="1635" y="1769"/>
                    <a:pt x="1635" y="1869"/>
                  </a:cubicBezTo>
                  <a:cubicBezTo>
                    <a:pt x="1635" y="1902"/>
                    <a:pt x="1635" y="1935"/>
                    <a:pt x="1635" y="2002"/>
                  </a:cubicBezTo>
                  <a:cubicBezTo>
                    <a:pt x="1601" y="2035"/>
                    <a:pt x="1568" y="2069"/>
                    <a:pt x="1535" y="2069"/>
                  </a:cubicBezTo>
                  <a:cubicBezTo>
                    <a:pt x="1518" y="2085"/>
                    <a:pt x="1501" y="2094"/>
                    <a:pt x="1489" y="2094"/>
                  </a:cubicBezTo>
                  <a:cubicBezTo>
                    <a:pt x="1476" y="2094"/>
                    <a:pt x="1468" y="2085"/>
                    <a:pt x="1468" y="2069"/>
                  </a:cubicBezTo>
                  <a:cubicBezTo>
                    <a:pt x="1435" y="2035"/>
                    <a:pt x="1435" y="2002"/>
                    <a:pt x="1435" y="1969"/>
                  </a:cubicBezTo>
                  <a:cubicBezTo>
                    <a:pt x="1435" y="1902"/>
                    <a:pt x="1435" y="1835"/>
                    <a:pt x="1435" y="1769"/>
                  </a:cubicBezTo>
                  <a:cubicBezTo>
                    <a:pt x="1435" y="1702"/>
                    <a:pt x="1468" y="1668"/>
                    <a:pt x="1468" y="1602"/>
                  </a:cubicBezTo>
                  <a:cubicBezTo>
                    <a:pt x="1468" y="1568"/>
                    <a:pt x="1501" y="1535"/>
                    <a:pt x="1535" y="1535"/>
                  </a:cubicBezTo>
                  <a:cubicBezTo>
                    <a:pt x="1568" y="1518"/>
                    <a:pt x="1593" y="1510"/>
                    <a:pt x="1610" y="1510"/>
                  </a:cubicBezTo>
                  <a:close/>
                  <a:moveTo>
                    <a:pt x="1743" y="1153"/>
                  </a:moveTo>
                  <a:cubicBezTo>
                    <a:pt x="1727" y="1153"/>
                    <a:pt x="1713" y="1157"/>
                    <a:pt x="1701" y="1168"/>
                  </a:cubicBezTo>
                  <a:cubicBezTo>
                    <a:pt x="1635" y="1168"/>
                    <a:pt x="1601" y="1168"/>
                    <a:pt x="1535" y="1201"/>
                  </a:cubicBezTo>
                  <a:cubicBezTo>
                    <a:pt x="1468" y="1235"/>
                    <a:pt x="1435" y="1302"/>
                    <a:pt x="1368" y="1335"/>
                  </a:cubicBezTo>
                  <a:cubicBezTo>
                    <a:pt x="1335" y="1402"/>
                    <a:pt x="1301" y="1435"/>
                    <a:pt x="1268" y="1502"/>
                  </a:cubicBezTo>
                  <a:cubicBezTo>
                    <a:pt x="1234" y="1568"/>
                    <a:pt x="1201" y="1635"/>
                    <a:pt x="1201" y="1702"/>
                  </a:cubicBezTo>
                  <a:cubicBezTo>
                    <a:pt x="1168" y="1769"/>
                    <a:pt x="1168" y="1835"/>
                    <a:pt x="1168" y="1902"/>
                  </a:cubicBezTo>
                  <a:lnTo>
                    <a:pt x="1168" y="2035"/>
                  </a:lnTo>
                  <a:cubicBezTo>
                    <a:pt x="1168" y="2069"/>
                    <a:pt x="1168" y="2102"/>
                    <a:pt x="1168" y="2135"/>
                  </a:cubicBezTo>
                  <a:cubicBezTo>
                    <a:pt x="1168" y="2202"/>
                    <a:pt x="1168" y="2269"/>
                    <a:pt x="1201" y="2302"/>
                  </a:cubicBezTo>
                  <a:cubicBezTo>
                    <a:pt x="1201" y="2369"/>
                    <a:pt x="1234" y="2402"/>
                    <a:pt x="1268" y="2436"/>
                  </a:cubicBezTo>
                  <a:cubicBezTo>
                    <a:pt x="1301" y="2436"/>
                    <a:pt x="1335" y="2469"/>
                    <a:pt x="1368" y="2469"/>
                  </a:cubicBezTo>
                  <a:cubicBezTo>
                    <a:pt x="1435" y="2436"/>
                    <a:pt x="1501" y="2436"/>
                    <a:pt x="1535" y="2402"/>
                  </a:cubicBezTo>
                  <a:cubicBezTo>
                    <a:pt x="1601" y="2369"/>
                    <a:pt x="1668" y="2302"/>
                    <a:pt x="1701" y="2269"/>
                  </a:cubicBezTo>
                  <a:cubicBezTo>
                    <a:pt x="1768" y="2202"/>
                    <a:pt x="1802" y="2135"/>
                    <a:pt x="1835" y="2102"/>
                  </a:cubicBezTo>
                  <a:cubicBezTo>
                    <a:pt x="1868" y="2035"/>
                    <a:pt x="1868" y="1969"/>
                    <a:pt x="1902" y="1902"/>
                  </a:cubicBezTo>
                  <a:cubicBezTo>
                    <a:pt x="1902" y="1835"/>
                    <a:pt x="1935" y="1769"/>
                    <a:pt x="1935" y="1702"/>
                  </a:cubicBezTo>
                  <a:lnTo>
                    <a:pt x="1935" y="1468"/>
                  </a:lnTo>
                  <a:cubicBezTo>
                    <a:pt x="1935" y="1402"/>
                    <a:pt x="1902" y="1335"/>
                    <a:pt x="1902" y="1302"/>
                  </a:cubicBezTo>
                  <a:cubicBezTo>
                    <a:pt x="1902" y="1235"/>
                    <a:pt x="1868" y="1201"/>
                    <a:pt x="1835" y="1168"/>
                  </a:cubicBezTo>
                  <a:cubicBezTo>
                    <a:pt x="1813" y="1168"/>
                    <a:pt x="1776" y="1153"/>
                    <a:pt x="1743" y="1153"/>
                  </a:cubicBezTo>
                  <a:close/>
                  <a:moveTo>
                    <a:pt x="1701" y="1"/>
                  </a:moveTo>
                  <a:lnTo>
                    <a:pt x="1501" y="101"/>
                  </a:lnTo>
                  <a:cubicBezTo>
                    <a:pt x="1468" y="134"/>
                    <a:pt x="1468" y="134"/>
                    <a:pt x="1435" y="167"/>
                  </a:cubicBezTo>
                  <a:cubicBezTo>
                    <a:pt x="1435" y="167"/>
                    <a:pt x="1401" y="201"/>
                    <a:pt x="1401" y="234"/>
                  </a:cubicBezTo>
                  <a:lnTo>
                    <a:pt x="200" y="3069"/>
                  </a:lnTo>
                  <a:cubicBezTo>
                    <a:pt x="167" y="3103"/>
                    <a:pt x="167" y="3103"/>
                    <a:pt x="200" y="3103"/>
                  </a:cubicBezTo>
                  <a:cubicBezTo>
                    <a:pt x="167" y="3103"/>
                    <a:pt x="167" y="3136"/>
                    <a:pt x="200" y="3136"/>
                  </a:cubicBezTo>
                  <a:lnTo>
                    <a:pt x="234" y="3136"/>
                  </a:lnTo>
                  <a:lnTo>
                    <a:pt x="434" y="3036"/>
                  </a:lnTo>
                  <a:cubicBezTo>
                    <a:pt x="467" y="3003"/>
                    <a:pt x="467" y="3003"/>
                    <a:pt x="501" y="2969"/>
                  </a:cubicBezTo>
                  <a:cubicBezTo>
                    <a:pt x="501" y="2969"/>
                    <a:pt x="534" y="2936"/>
                    <a:pt x="534" y="2903"/>
                  </a:cubicBezTo>
                  <a:lnTo>
                    <a:pt x="1735" y="67"/>
                  </a:lnTo>
                  <a:lnTo>
                    <a:pt x="1735" y="34"/>
                  </a:lnTo>
                  <a:cubicBezTo>
                    <a:pt x="1735" y="34"/>
                    <a:pt x="1735" y="1"/>
                    <a:pt x="173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604;p44">
              <a:extLst>
                <a:ext uri="{FF2B5EF4-FFF2-40B4-BE49-F238E27FC236}">
                  <a16:creationId xmlns:a16="http://schemas.microsoft.com/office/drawing/2014/main" id="{C6257364-BED4-F157-2822-C2DA56ADDBBB}"/>
                </a:ext>
              </a:extLst>
            </p:cNvPr>
            <p:cNvSpPr/>
            <p:nvPr/>
          </p:nvSpPr>
          <p:spPr>
            <a:xfrm>
              <a:off x="4605950" y="4269325"/>
              <a:ext cx="79250" cy="101775"/>
            </a:xfrm>
            <a:custGeom>
              <a:avLst/>
              <a:gdLst/>
              <a:ahLst/>
              <a:cxnLst/>
              <a:rect l="l" t="t" r="r" b="b"/>
              <a:pathLst>
                <a:path w="3170" h="4071" extrusionOk="0">
                  <a:moveTo>
                    <a:pt x="2636" y="1"/>
                  </a:moveTo>
                  <a:cubicBezTo>
                    <a:pt x="1569" y="1068"/>
                    <a:pt x="668" y="2336"/>
                    <a:pt x="1" y="3703"/>
                  </a:cubicBezTo>
                  <a:lnTo>
                    <a:pt x="1335" y="4070"/>
                  </a:lnTo>
                  <a:cubicBezTo>
                    <a:pt x="1802" y="3136"/>
                    <a:pt x="2403" y="2269"/>
                    <a:pt x="3170" y="1502"/>
                  </a:cubicBezTo>
                  <a:lnTo>
                    <a:pt x="2636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605;p44">
              <a:extLst>
                <a:ext uri="{FF2B5EF4-FFF2-40B4-BE49-F238E27FC236}">
                  <a16:creationId xmlns:a16="http://schemas.microsoft.com/office/drawing/2014/main" id="{92BC44EB-1D5C-5BDC-57E5-5DCD34515EB4}"/>
                </a:ext>
              </a:extLst>
            </p:cNvPr>
            <p:cNvSpPr/>
            <p:nvPr/>
          </p:nvSpPr>
          <p:spPr>
            <a:xfrm>
              <a:off x="4686850" y="4196775"/>
              <a:ext cx="90100" cy="93425"/>
            </a:xfrm>
            <a:custGeom>
              <a:avLst/>
              <a:gdLst/>
              <a:ahLst/>
              <a:cxnLst/>
              <a:rect l="l" t="t" r="r" b="b"/>
              <a:pathLst>
                <a:path w="3604" h="3737" extrusionOk="0">
                  <a:moveTo>
                    <a:pt x="3603" y="1"/>
                  </a:moveTo>
                  <a:lnTo>
                    <a:pt x="3603" y="1"/>
                  </a:lnTo>
                  <a:cubicBezTo>
                    <a:pt x="2969" y="134"/>
                    <a:pt x="2369" y="401"/>
                    <a:pt x="1802" y="735"/>
                  </a:cubicBezTo>
                  <a:cubicBezTo>
                    <a:pt x="1168" y="1101"/>
                    <a:pt x="534" y="1568"/>
                    <a:pt x="1" y="2069"/>
                  </a:cubicBezTo>
                  <a:lnTo>
                    <a:pt x="534" y="3737"/>
                  </a:lnTo>
                  <a:cubicBezTo>
                    <a:pt x="935" y="3370"/>
                    <a:pt x="1335" y="3070"/>
                    <a:pt x="1802" y="2836"/>
                  </a:cubicBezTo>
                  <a:cubicBezTo>
                    <a:pt x="2169" y="2603"/>
                    <a:pt x="2602" y="2436"/>
                    <a:pt x="3036" y="2302"/>
                  </a:cubicBezTo>
                  <a:lnTo>
                    <a:pt x="3603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606;p44">
              <a:extLst>
                <a:ext uri="{FF2B5EF4-FFF2-40B4-BE49-F238E27FC236}">
                  <a16:creationId xmlns:a16="http://schemas.microsoft.com/office/drawing/2014/main" id="{092BDCB5-3890-7124-7778-BF7F8233E874}"/>
                </a:ext>
              </a:extLst>
            </p:cNvPr>
            <p:cNvSpPr/>
            <p:nvPr/>
          </p:nvSpPr>
          <p:spPr>
            <a:xfrm>
              <a:off x="4772750" y="4192650"/>
              <a:ext cx="86750" cy="72525"/>
            </a:xfrm>
            <a:custGeom>
              <a:avLst/>
              <a:gdLst/>
              <a:ahLst/>
              <a:cxnLst/>
              <a:rect l="l" t="t" r="r" b="b"/>
              <a:pathLst>
                <a:path w="3470" h="2901" extrusionOk="0">
                  <a:moveTo>
                    <a:pt x="1239" y="1"/>
                  </a:moveTo>
                  <a:cubicBezTo>
                    <a:pt x="1016" y="1"/>
                    <a:pt x="791" y="22"/>
                    <a:pt x="567" y="66"/>
                  </a:cubicBezTo>
                  <a:lnTo>
                    <a:pt x="0" y="2367"/>
                  </a:lnTo>
                  <a:cubicBezTo>
                    <a:pt x="130" y="2349"/>
                    <a:pt x="261" y="2339"/>
                    <a:pt x="392" y="2339"/>
                  </a:cubicBezTo>
                  <a:cubicBezTo>
                    <a:pt x="967" y="2339"/>
                    <a:pt x="1540" y="2521"/>
                    <a:pt x="2002" y="2901"/>
                  </a:cubicBezTo>
                  <a:lnTo>
                    <a:pt x="3469" y="833"/>
                  </a:lnTo>
                  <a:cubicBezTo>
                    <a:pt x="2842" y="284"/>
                    <a:pt x="2050" y="1"/>
                    <a:pt x="1239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607;p44">
              <a:extLst>
                <a:ext uri="{FF2B5EF4-FFF2-40B4-BE49-F238E27FC236}">
                  <a16:creationId xmlns:a16="http://schemas.microsoft.com/office/drawing/2014/main" id="{FD8B7DAE-6CCA-2F36-D8B1-26D106F60846}"/>
                </a:ext>
              </a:extLst>
            </p:cNvPr>
            <p:cNvSpPr/>
            <p:nvPr/>
          </p:nvSpPr>
          <p:spPr>
            <a:xfrm>
              <a:off x="4575100" y="4375250"/>
              <a:ext cx="58400" cy="103425"/>
            </a:xfrm>
            <a:custGeom>
              <a:avLst/>
              <a:gdLst/>
              <a:ahLst/>
              <a:cxnLst/>
              <a:rect l="l" t="t" r="r" b="b"/>
              <a:pathLst>
                <a:path w="2336" h="4137" extrusionOk="0">
                  <a:moveTo>
                    <a:pt x="1001" y="0"/>
                  </a:moveTo>
                  <a:cubicBezTo>
                    <a:pt x="401" y="1301"/>
                    <a:pt x="67" y="2702"/>
                    <a:pt x="1" y="4136"/>
                  </a:cubicBezTo>
                  <a:lnTo>
                    <a:pt x="1635" y="3202"/>
                  </a:lnTo>
                  <a:cubicBezTo>
                    <a:pt x="1702" y="2202"/>
                    <a:pt x="1935" y="1234"/>
                    <a:pt x="2336" y="334"/>
                  </a:cubicBezTo>
                  <a:lnTo>
                    <a:pt x="1001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608;p44">
              <a:extLst>
                <a:ext uri="{FF2B5EF4-FFF2-40B4-BE49-F238E27FC236}">
                  <a16:creationId xmlns:a16="http://schemas.microsoft.com/office/drawing/2014/main" id="{BE89EEE1-DC7F-41EB-9417-A1B4F89D4C89}"/>
                </a:ext>
              </a:extLst>
            </p:cNvPr>
            <p:cNvSpPr/>
            <p:nvPr/>
          </p:nvSpPr>
          <p:spPr>
            <a:xfrm>
              <a:off x="4574275" y="4466975"/>
              <a:ext cx="58400" cy="98425"/>
            </a:xfrm>
            <a:custGeom>
              <a:avLst/>
              <a:gdLst/>
              <a:ahLst/>
              <a:cxnLst/>
              <a:rect l="l" t="t" r="r" b="b"/>
              <a:pathLst>
                <a:path w="2336" h="3937" extrusionOk="0">
                  <a:moveTo>
                    <a:pt x="1668" y="0"/>
                  </a:moveTo>
                  <a:lnTo>
                    <a:pt x="0" y="968"/>
                  </a:lnTo>
                  <a:cubicBezTo>
                    <a:pt x="0" y="2035"/>
                    <a:pt x="334" y="3103"/>
                    <a:pt x="1001" y="3937"/>
                  </a:cubicBezTo>
                  <a:lnTo>
                    <a:pt x="2335" y="2069"/>
                  </a:lnTo>
                  <a:cubicBezTo>
                    <a:pt x="1902" y="1468"/>
                    <a:pt x="1668" y="734"/>
                    <a:pt x="166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609;p44">
              <a:extLst>
                <a:ext uri="{FF2B5EF4-FFF2-40B4-BE49-F238E27FC236}">
                  <a16:creationId xmlns:a16="http://schemas.microsoft.com/office/drawing/2014/main" id="{7BE01CDB-F2CE-803F-A141-EE44A9F8325B}"/>
                </a:ext>
              </a:extLst>
            </p:cNvPr>
            <p:cNvSpPr/>
            <p:nvPr/>
          </p:nvSpPr>
          <p:spPr>
            <a:xfrm>
              <a:off x="4603450" y="4540350"/>
              <a:ext cx="85925" cy="73375"/>
            </a:xfrm>
            <a:custGeom>
              <a:avLst/>
              <a:gdLst/>
              <a:ahLst/>
              <a:cxnLst/>
              <a:rect l="l" t="t" r="r" b="b"/>
              <a:pathLst>
                <a:path w="3437" h="2935" extrusionOk="0">
                  <a:moveTo>
                    <a:pt x="1469" y="1"/>
                  </a:moveTo>
                  <a:lnTo>
                    <a:pt x="1" y="2102"/>
                  </a:lnTo>
                  <a:cubicBezTo>
                    <a:pt x="602" y="2652"/>
                    <a:pt x="1409" y="2934"/>
                    <a:pt x="2228" y="2934"/>
                  </a:cubicBezTo>
                  <a:cubicBezTo>
                    <a:pt x="2453" y="2934"/>
                    <a:pt x="2680" y="2913"/>
                    <a:pt x="2903" y="2870"/>
                  </a:cubicBezTo>
                  <a:lnTo>
                    <a:pt x="3437" y="535"/>
                  </a:lnTo>
                  <a:lnTo>
                    <a:pt x="3437" y="535"/>
                  </a:lnTo>
                  <a:cubicBezTo>
                    <a:pt x="3294" y="562"/>
                    <a:pt x="3149" y="575"/>
                    <a:pt x="3005" y="575"/>
                  </a:cubicBezTo>
                  <a:cubicBezTo>
                    <a:pt x="2445" y="575"/>
                    <a:pt x="1893" y="373"/>
                    <a:pt x="1469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610;p44">
              <a:extLst>
                <a:ext uri="{FF2B5EF4-FFF2-40B4-BE49-F238E27FC236}">
                  <a16:creationId xmlns:a16="http://schemas.microsoft.com/office/drawing/2014/main" id="{E41693CF-D2AB-BFE3-F664-F8A99CB32662}"/>
                </a:ext>
              </a:extLst>
            </p:cNvPr>
            <p:cNvSpPr/>
            <p:nvPr/>
          </p:nvSpPr>
          <p:spPr>
            <a:xfrm>
              <a:off x="4686025" y="4516175"/>
              <a:ext cx="90075" cy="93425"/>
            </a:xfrm>
            <a:custGeom>
              <a:avLst/>
              <a:gdLst/>
              <a:ahLst/>
              <a:cxnLst/>
              <a:rect l="l" t="t" r="r" b="b"/>
              <a:pathLst>
                <a:path w="3603" h="3737" extrusionOk="0">
                  <a:moveTo>
                    <a:pt x="3036" y="1"/>
                  </a:moveTo>
                  <a:cubicBezTo>
                    <a:pt x="2669" y="334"/>
                    <a:pt x="2235" y="634"/>
                    <a:pt x="1801" y="901"/>
                  </a:cubicBezTo>
                  <a:cubicBezTo>
                    <a:pt x="1401" y="1135"/>
                    <a:pt x="1001" y="1301"/>
                    <a:pt x="567" y="1402"/>
                  </a:cubicBezTo>
                  <a:lnTo>
                    <a:pt x="0" y="3737"/>
                  </a:lnTo>
                  <a:cubicBezTo>
                    <a:pt x="634" y="3570"/>
                    <a:pt x="1234" y="3336"/>
                    <a:pt x="1801" y="3003"/>
                  </a:cubicBezTo>
                  <a:cubicBezTo>
                    <a:pt x="2435" y="2602"/>
                    <a:pt x="3036" y="2169"/>
                    <a:pt x="3603" y="1668"/>
                  </a:cubicBezTo>
                  <a:lnTo>
                    <a:pt x="3036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611;p44">
              <a:extLst>
                <a:ext uri="{FF2B5EF4-FFF2-40B4-BE49-F238E27FC236}">
                  <a16:creationId xmlns:a16="http://schemas.microsoft.com/office/drawing/2014/main" id="{6E8521A3-0114-3EF9-B7F0-FDA8694A916B}"/>
                </a:ext>
              </a:extLst>
            </p:cNvPr>
            <p:cNvSpPr/>
            <p:nvPr/>
          </p:nvSpPr>
          <p:spPr>
            <a:xfrm>
              <a:off x="4772750" y="4435275"/>
              <a:ext cx="86750" cy="111775"/>
            </a:xfrm>
            <a:custGeom>
              <a:avLst/>
              <a:gdLst/>
              <a:ahLst/>
              <a:cxnLst/>
              <a:rect l="l" t="t" r="r" b="b"/>
              <a:pathLst>
                <a:path w="3470" h="4471" extrusionOk="0">
                  <a:moveTo>
                    <a:pt x="2002" y="1"/>
                  </a:moveTo>
                  <a:cubicBezTo>
                    <a:pt x="1501" y="1035"/>
                    <a:pt x="801" y="1969"/>
                    <a:pt x="0" y="2803"/>
                  </a:cubicBezTo>
                  <a:lnTo>
                    <a:pt x="567" y="4471"/>
                  </a:lnTo>
                  <a:cubicBezTo>
                    <a:pt x="1768" y="3270"/>
                    <a:pt x="2736" y="1902"/>
                    <a:pt x="3469" y="368"/>
                  </a:cubicBezTo>
                  <a:lnTo>
                    <a:pt x="2002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612;p44">
              <a:extLst>
                <a:ext uri="{FF2B5EF4-FFF2-40B4-BE49-F238E27FC236}">
                  <a16:creationId xmlns:a16="http://schemas.microsoft.com/office/drawing/2014/main" id="{B930C440-5387-DF86-93A1-68C64C9FA56A}"/>
                </a:ext>
              </a:extLst>
            </p:cNvPr>
            <p:cNvSpPr/>
            <p:nvPr/>
          </p:nvSpPr>
          <p:spPr>
            <a:xfrm>
              <a:off x="4829450" y="4220125"/>
              <a:ext cx="64250" cy="108450"/>
            </a:xfrm>
            <a:custGeom>
              <a:avLst/>
              <a:gdLst/>
              <a:ahLst/>
              <a:cxnLst/>
              <a:rect l="l" t="t" r="r" b="b"/>
              <a:pathLst>
                <a:path w="2570" h="4338" extrusionOk="0">
                  <a:moveTo>
                    <a:pt x="1468" y="1"/>
                  </a:moveTo>
                  <a:lnTo>
                    <a:pt x="1" y="2102"/>
                  </a:lnTo>
                  <a:cubicBezTo>
                    <a:pt x="501" y="2736"/>
                    <a:pt x="768" y="3537"/>
                    <a:pt x="768" y="4337"/>
                  </a:cubicBezTo>
                  <a:lnTo>
                    <a:pt x="2569" y="3303"/>
                  </a:lnTo>
                  <a:cubicBezTo>
                    <a:pt x="2536" y="1869"/>
                    <a:pt x="2135" y="735"/>
                    <a:pt x="1468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613;p44">
              <a:extLst>
                <a:ext uri="{FF2B5EF4-FFF2-40B4-BE49-F238E27FC236}">
                  <a16:creationId xmlns:a16="http://schemas.microsoft.com/office/drawing/2014/main" id="{E59A48DE-3A24-F6B3-0D6D-2C71A1BB4690}"/>
                </a:ext>
              </a:extLst>
            </p:cNvPr>
            <p:cNvSpPr/>
            <p:nvPr/>
          </p:nvSpPr>
          <p:spPr>
            <a:xfrm>
              <a:off x="4829450" y="4315200"/>
              <a:ext cx="64250" cy="115100"/>
            </a:xfrm>
            <a:custGeom>
              <a:avLst/>
              <a:gdLst/>
              <a:ahLst/>
              <a:cxnLst/>
              <a:rect l="l" t="t" r="r" b="b"/>
              <a:pathLst>
                <a:path w="2570" h="4604" extrusionOk="0">
                  <a:moveTo>
                    <a:pt x="2569" y="0"/>
                  </a:moveTo>
                  <a:lnTo>
                    <a:pt x="768" y="1068"/>
                  </a:lnTo>
                  <a:cubicBezTo>
                    <a:pt x="701" y="2135"/>
                    <a:pt x="434" y="3203"/>
                    <a:pt x="1" y="4203"/>
                  </a:cubicBezTo>
                  <a:lnTo>
                    <a:pt x="1468" y="4604"/>
                  </a:lnTo>
                  <a:cubicBezTo>
                    <a:pt x="2135" y="3169"/>
                    <a:pt x="2502" y="1602"/>
                    <a:pt x="2569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614;p44">
              <a:extLst>
                <a:ext uri="{FF2B5EF4-FFF2-40B4-BE49-F238E27FC236}">
                  <a16:creationId xmlns:a16="http://schemas.microsoft.com/office/drawing/2014/main" id="{1257C084-F214-495B-8D8C-CE6F31C14B65}"/>
                </a:ext>
              </a:extLst>
            </p:cNvPr>
            <p:cNvSpPr/>
            <p:nvPr/>
          </p:nvSpPr>
          <p:spPr>
            <a:xfrm>
              <a:off x="3259175" y="2889175"/>
              <a:ext cx="346700" cy="311925"/>
            </a:xfrm>
            <a:custGeom>
              <a:avLst/>
              <a:gdLst/>
              <a:ahLst/>
              <a:cxnLst/>
              <a:rect l="l" t="t" r="r" b="b"/>
              <a:pathLst>
                <a:path w="13868" h="12477" extrusionOk="0">
                  <a:moveTo>
                    <a:pt x="10908" y="1"/>
                  </a:moveTo>
                  <a:cubicBezTo>
                    <a:pt x="10741" y="1"/>
                    <a:pt x="10574" y="134"/>
                    <a:pt x="10541" y="301"/>
                  </a:cubicBezTo>
                  <a:lnTo>
                    <a:pt x="8273" y="5071"/>
                  </a:lnTo>
                  <a:cubicBezTo>
                    <a:pt x="8273" y="5071"/>
                    <a:pt x="8239" y="5104"/>
                    <a:pt x="8239" y="5104"/>
                  </a:cubicBezTo>
                  <a:cubicBezTo>
                    <a:pt x="8206" y="5104"/>
                    <a:pt x="8173" y="5071"/>
                    <a:pt x="8139" y="5004"/>
                  </a:cubicBezTo>
                  <a:lnTo>
                    <a:pt x="6004" y="1335"/>
                  </a:lnTo>
                  <a:cubicBezTo>
                    <a:pt x="5871" y="1035"/>
                    <a:pt x="5671" y="1035"/>
                    <a:pt x="5571" y="1035"/>
                  </a:cubicBezTo>
                  <a:cubicBezTo>
                    <a:pt x="5404" y="1068"/>
                    <a:pt x="5271" y="1201"/>
                    <a:pt x="5237" y="1368"/>
                  </a:cubicBezTo>
                  <a:lnTo>
                    <a:pt x="2869" y="8140"/>
                  </a:lnTo>
                  <a:cubicBezTo>
                    <a:pt x="2835" y="8206"/>
                    <a:pt x="2802" y="8240"/>
                    <a:pt x="2802" y="8240"/>
                  </a:cubicBezTo>
                  <a:cubicBezTo>
                    <a:pt x="2769" y="8240"/>
                    <a:pt x="2702" y="8240"/>
                    <a:pt x="2669" y="8173"/>
                  </a:cubicBezTo>
                  <a:lnTo>
                    <a:pt x="2068" y="7573"/>
                  </a:lnTo>
                  <a:cubicBezTo>
                    <a:pt x="1966" y="7471"/>
                    <a:pt x="1825" y="7427"/>
                    <a:pt x="1690" y="7427"/>
                  </a:cubicBezTo>
                  <a:cubicBezTo>
                    <a:pt x="1648" y="7427"/>
                    <a:pt x="1607" y="7431"/>
                    <a:pt x="1568" y="7439"/>
                  </a:cubicBezTo>
                  <a:cubicBezTo>
                    <a:pt x="1401" y="7506"/>
                    <a:pt x="1268" y="7639"/>
                    <a:pt x="1234" y="7840"/>
                  </a:cubicBezTo>
                  <a:lnTo>
                    <a:pt x="33" y="12209"/>
                  </a:lnTo>
                  <a:cubicBezTo>
                    <a:pt x="0" y="12343"/>
                    <a:pt x="67" y="12443"/>
                    <a:pt x="167" y="12476"/>
                  </a:cubicBezTo>
                  <a:lnTo>
                    <a:pt x="234" y="12476"/>
                  </a:lnTo>
                  <a:cubicBezTo>
                    <a:pt x="300" y="12476"/>
                    <a:pt x="400" y="12443"/>
                    <a:pt x="434" y="12343"/>
                  </a:cubicBezTo>
                  <a:lnTo>
                    <a:pt x="1635" y="7940"/>
                  </a:lnTo>
                  <a:cubicBezTo>
                    <a:pt x="1668" y="7873"/>
                    <a:pt x="1701" y="7840"/>
                    <a:pt x="1701" y="7840"/>
                  </a:cubicBezTo>
                  <a:cubicBezTo>
                    <a:pt x="1735" y="7840"/>
                    <a:pt x="1768" y="7840"/>
                    <a:pt x="1801" y="7873"/>
                  </a:cubicBezTo>
                  <a:lnTo>
                    <a:pt x="2435" y="8473"/>
                  </a:lnTo>
                  <a:cubicBezTo>
                    <a:pt x="2518" y="8584"/>
                    <a:pt x="2670" y="8649"/>
                    <a:pt x="2814" y="8649"/>
                  </a:cubicBezTo>
                  <a:cubicBezTo>
                    <a:pt x="2844" y="8649"/>
                    <a:pt x="2874" y="8646"/>
                    <a:pt x="2902" y="8640"/>
                  </a:cubicBezTo>
                  <a:cubicBezTo>
                    <a:pt x="3069" y="8573"/>
                    <a:pt x="3236" y="8440"/>
                    <a:pt x="3269" y="8273"/>
                  </a:cubicBezTo>
                  <a:lnTo>
                    <a:pt x="5604" y="1502"/>
                  </a:lnTo>
                  <a:cubicBezTo>
                    <a:pt x="5604" y="1502"/>
                    <a:pt x="5604" y="1468"/>
                    <a:pt x="5604" y="1468"/>
                  </a:cubicBezTo>
                  <a:cubicBezTo>
                    <a:pt x="5637" y="1502"/>
                    <a:pt x="5637" y="1502"/>
                    <a:pt x="5671" y="1535"/>
                  </a:cubicBezTo>
                  <a:lnTo>
                    <a:pt x="7806" y="5238"/>
                  </a:lnTo>
                  <a:cubicBezTo>
                    <a:pt x="7872" y="5404"/>
                    <a:pt x="8073" y="5538"/>
                    <a:pt x="8239" y="5538"/>
                  </a:cubicBezTo>
                  <a:cubicBezTo>
                    <a:pt x="8406" y="5505"/>
                    <a:pt x="8573" y="5404"/>
                    <a:pt x="8640" y="5238"/>
                  </a:cubicBezTo>
                  <a:lnTo>
                    <a:pt x="10875" y="468"/>
                  </a:lnTo>
                  <a:cubicBezTo>
                    <a:pt x="10908" y="434"/>
                    <a:pt x="10908" y="401"/>
                    <a:pt x="10908" y="401"/>
                  </a:cubicBezTo>
                  <a:cubicBezTo>
                    <a:pt x="10975" y="434"/>
                    <a:pt x="10975" y="468"/>
                    <a:pt x="11008" y="501"/>
                  </a:cubicBezTo>
                  <a:lnTo>
                    <a:pt x="13410" y="4671"/>
                  </a:lnTo>
                  <a:cubicBezTo>
                    <a:pt x="13452" y="4744"/>
                    <a:pt x="13517" y="4775"/>
                    <a:pt x="13582" y="4775"/>
                  </a:cubicBezTo>
                  <a:cubicBezTo>
                    <a:pt x="13725" y="4775"/>
                    <a:pt x="13868" y="4630"/>
                    <a:pt x="13777" y="4470"/>
                  </a:cubicBezTo>
                  <a:lnTo>
                    <a:pt x="11375" y="301"/>
                  </a:lnTo>
                  <a:cubicBezTo>
                    <a:pt x="11275" y="134"/>
                    <a:pt x="11108" y="1"/>
                    <a:pt x="1090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615;p44">
              <a:extLst>
                <a:ext uri="{FF2B5EF4-FFF2-40B4-BE49-F238E27FC236}">
                  <a16:creationId xmlns:a16="http://schemas.microsoft.com/office/drawing/2014/main" id="{D039C947-9FCA-86A2-D952-23D4C34666E3}"/>
                </a:ext>
              </a:extLst>
            </p:cNvPr>
            <p:cNvSpPr/>
            <p:nvPr/>
          </p:nvSpPr>
          <p:spPr>
            <a:xfrm>
              <a:off x="3265000" y="2973300"/>
              <a:ext cx="333600" cy="368725"/>
            </a:xfrm>
            <a:custGeom>
              <a:avLst/>
              <a:gdLst/>
              <a:ahLst/>
              <a:cxnLst/>
              <a:rect l="l" t="t" r="r" b="b"/>
              <a:pathLst>
                <a:path w="13344" h="14749" extrusionOk="0">
                  <a:moveTo>
                    <a:pt x="10724" y="0"/>
                  </a:moveTo>
                  <a:cubicBezTo>
                    <a:pt x="10646" y="0"/>
                    <a:pt x="10576" y="67"/>
                    <a:pt x="10541" y="205"/>
                  </a:cubicBezTo>
                  <a:lnTo>
                    <a:pt x="8140" y="7910"/>
                  </a:lnTo>
                  <a:cubicBezTo>
                    <a:pt x="8106" y="8044"/>
                    <a:pt x="8040" y="8110"/>
                    <a:pt x="7960" y="8110"/>
                  </a:cubicBezTo>
                  <a:cubicBezTo>
                    <a:pt x="7881" y="8110"/>
                    <a:pt x="7790" y="8044"/>
                    <a:pt x="7706" y="7910"/>
                  </a:cubicBezTo>
                  <a:lnTo>
                    <a:pt x="5571" y="4241"/>
                  </a:lnTo>
                  <a:cubicBezTo>
                    <a:pt x="5505" y="4108"/>
                    <a:pt x="5421" y="4041"/>
                    <a:pt x="5346" y="4041"/>
                  </a:cubicBezTo>
                  <a:cubicBezTo>
                    <a:pt x="5271" y="4041"/>
                    <a:pt x="5204" y="4108"/>
                    <a:pt x="5171" y="4241"/>
                  </a:cubicBezTo>
                  <a:lnTo>
                    <a:pt x="2803" y="11013"/>
                  </a:lnTo>
                  <a:cubicBezTo>
                    <a:pt x="2771" y="11122"/>
                    <a:pt x="2718" y="11180"/>
                    <a:pt x="2657" y="11180"/>
                  </a:cubicBezTo>
                  <a:cubicBezTo>
                    <a:pt x="2587" y="11180"/>
                    <a:pt x="2507" y="11105"/>
                    <a:pt x="2436" y="10946"/>
                  </a:cubicBezTo>
                  <a:lnTo>
                    <a:pt x="1535" y="8644"/>
                  </a:lnTo>
                  <a:cubicBezTo>
                    <a:pt x="1466" y="8490"/>
                    <a:pt x="1398" y="8415"/>
                    <a:pt x="1334" y="8415"/>
                  </a:cubicBezTo>
                  <a:cubicBezTo>
                    <a:pt x="1273" y="8415"/>
                    <a:pt x="1217" y="8481"/>
                    <a:pt x="1168" y="8611"/>
                  </a:cubicBezTo>
                  <a:lnTo>
                    <a:pt x="1" y="13014"/>
                  </a:lnTo>
                  <a:lnTo>
                    <a:pt x="1" y="14749"/>
                  </a:lnTo>
                  <a:lnTo>
                    <a:pt x="13343" y="7043"/>
                  </a:lnTo>
                  <a:lnTo>
                    <a:pt x="13343" y="3240"/>
                  </a:lnTo>
                  <a:lnTo>
                    <a:pt x="10942" y="171"/>
                  </a:lnTo>
                  <a:cubicBezTo>
                    <a:pt x="10877" y="59"/>
                    <a:pt x="10797" y="0"/>
                    <a:pt x="1072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616;p44">
              <a:extLst>
                <a:ext uri="{FF2B5EF4-FFF2-40B4-BE49-F238E27FC236}">
                  <a16:creationId xmlns:a16="http://schemas.microsoft.com/office/drawing/2014/main" id="{6442240A-6292-6A28-145B-D6471CF7B31D}"/>
                </a:ext>
              </a:extLst>
            </p:cNvPr>
            <p:cNvSpPr/>
            <p:nvPr/>
          </p:nvSpPr>
          <p:spPr>
            <a:xfrm>
              <a:off x="3378425" y="2897600"/>
              <a:ext cx="40050" cy="51250"/>
            </a:xfrm>
            <a:custGeom>
              <a:avLst/>
              <a:gdLst/>
              <a:ahLst/>
              <a:cxnLst/>
              <a:rect l="l" t="t" r="r" b="b"/>
              <a:pathLst>
                <a:path w="1602" h="2050" extrusionOk="0">
                  <a:moveTo>
                    <a:pt x="1144" y="0"/>
                  </a:moveTo>
                  <a:cubicBezTo>
                    <a:pt x="1040" y="0"/>
                    <a:pt x="923" y="32"/>
                    <a:pt x="801" y="97"/>
                  </a:cubicBezTo>
                  <a:cubicBezTo>
                    <a:pt x="334" y="397"/>
                    <a:pt x="34" y="931"/>
                    <a:pt x="0" y="1465"/>
                  </a:cubicBezTo>
                  <a:cubicBezTo>
                    <a:pt x="0" y="1839"/>
                    <a:pt x="181" y="2050"/>
                    <a:pt x="438" y="2050"/>
                  </a:cubicBezTo>
                  <a:cubicBezTo>
                    <a:pt x="548" y="2050"/>
                    <a:pt x="671" y="2012"/>
                    <a:pt x="801" y="1932"/>
                  </a:cubicBezTo>
                  <a:cubicBezTo>
                    <a:pt x="1268" y="1632"/>
                    <a:pt x="1568" y="1131"/>
                    <a:pt x="1601" y="564"/>
                  </a:cubicBezTo>
                  <a:cubicBezTo>
                    <a:pt x="1601" y="205"/>
                    <a:pt x="1412" y="0"/>
                    <a:pt x="114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617;p44">
              <a:extLst>
                <a:ext uri="{FF2B5EF4-FFF2-40B4-BE49-F238E27FC236}">
                  <a16:creationId xmlns:a16="http://schemas.microsoft.com/office/drawing/2014/main" id="{1927D902-1E0D-72B6-B8B5-2C59C6594CDE}"/>
                </a:ext>
              </a:extLst>
            </p:cNvPr>
            <p:cNvSpPr/>
            <p:nvPr/>
          </p:nvSpPr>
          <p:spPr>
            <a:xfrm>
              <a:off x="3246650" y="3171375"/>
              <a:ext cx="401975" cy="235700"/>
            </a:xfrm>
            <a:custGeom>
              <a:avLst/>
              <a:gdLst/>
              <a:ahLst/>
              <a:cxnLst/>
              <a:rect l="l" t="t" r="r" b="b"/>
              <a:pathLst>
                <a:path w="16079" h="9428" extrusionOk="0">
                  <a:moveTo>
                    <a:pt x="15872" y="1"/>
                  </a:moveTo>
                  <a:cubicBezTo>
                    <a:pt x="15836" y="1"/>
                    <a:pt x="15803" y="8"/>
                    <a:pt x="15779" y="21"/>
                  </a:cubicBezTo>
                  <a:lnTo>
                    <a:pt x="134" y="9060"/>
                  </a:lnTo>
                  <a:cubicBezTo>
                    <a:pt x="34" y="9127"/>
                    <a:pt x="1" y="9227"/>
                    <a:pt x="67" y="9327"/>
                  </a:cubicBezTo>
                  <a:cubicBezTo>
                    <a:pt x="101" y="9394"/>
                    <a:pt x="168" y="9427"/>
                    <a:pt x="234" y="9427"/>
                  </a:cubicBezTo>
                  <a:cubicBezTo>
                    <a:pt x="268" y="9427"/>
                    <a:pt x="301" y="9427"/>
                    <a:pt x="334" y="9394"/>
                  </a:cubicBezTo>
                  <a:lnTo>
                    <a:pt x="15979" y="388"/>
                  </a:lnTo>
                  <a:cubicBezTo>
                    <a:pt x="16079" y="321"/>
                    <a:pt x="16079" y="187"/>
                    <a:pt x="16046" y="87"/>
                  </a:cubicBezTo>
                  <a:cubicBezTo>
                    <a:pt x="16003" y="24"/>
                    <a:pt x="15934" y="1"/>
                    <a:pt x="15872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618;p44">
              <a:extLst>
                <a:ext uri="{FF2B5EF4-FFF2-40B4-BE49-F238E27FC236}">
                  <a16:creationId xmlns:a16="http://schemas.microsoft.com/office/drawing/2014/main" id="{57298D61-1499-4BE5-42C1-009DCDC66075}"/>
                </a:ext>
              </a:extLst>
            </p:cNvPr>
            <p:cNvSpPr/>
            <p:nvPr/>
          </p:nvSpPr>
          <p:spPr>
            <a:xfrm>
              <a:off x="3440950" y="3284675"/>
              <a:ext cx="10875" cy="205800"/>
            </a:xfrm>
            <a:custGeom>
              <a:avLst/>
              <a:gdLst/>
              <a:ahLst/>
              <a:cxnLst/>
              <a:rect l="l" t="t" r="r" b="b"/>
              <a:pathLst>
                <a:path w="435" h="8232" extrusionOk="0">
                  <a:moveTo>
                    <a:pt x="201" y="0"/>
                  </a:moveTo>
                  <a:cubicBezTo>
                    <a:pt x="101" y="0"/>
                    <a:pt x="1" y="75"/>
                    <a:pt x="1" y="225"/>
                  </a:cubicBezTo>
                  <a:lnTo>
                    <a:pt x="1" y="8031"/>
                  </a:lnTo>
                  <a:cubicBezTo>
                    <a:pt x="1" y="8131"/>
                    <a:pt x="68" y="8231"/>
                    <a:pt x="201" y="8231"/>
                  </a:cubicBezTo>
                  <a:cubicBezTo>
                    <a:pt x="301" y="8231"/>
                    <a:pt x="435" y="8131"/>
                    <a:pt x="401" y="8031"/>
                  </a:cubicBezTo>
                  <a:lnTo>
                    <a:pt x="401" y="225"/>
                  </a:lnTo>
                  <a:cubicBezTo>
                    <a:pt x="401" y="75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619;p44">
              <a:extLst>
                <a:ext uri="{FF2B5EF4-FFF2-40B4-BE49-F238E27FC236}">
                  <a16:creationId xmlns:a16="http://schemas.microsoft.com/office/drawing/2014/main" id="{CBCF5DC6-D7FB-A7C6-DF87-CEBC681060E5}"/>
                </a:ext>
              </a:extLst>
            </p:cNvPr>
            <p:cNvSpPr/>
            <p:nvPr/>
          </p:nvSpPr>
          <p:spPr>
            <a:xfrm>
              <a:off x="3843750" y="1640775"/>
              <a:ext cx="301900" cy="466775"/>
            </a:xfrm>
            <a:custGeom>
              <a:avLst/>
              <a:gdLst/>
              <a:ahLst/>
              <a:cxnLst/>
              <a:rect l="l" t="t" r="r" b="b"/>
              <a:pathLst>
                <a:path w="12076" h="18671" extrusionOk="0">
                  <a:moveTo>
                    <a:pt x="7639" y="1"/>
                  </a:moveTo>
                  <a:lnTo>
                    <a:pt x="7638" y="7"/>
                  </a:lnTo>
                  <a:lnTo>
                    <a:pt x="7638" y="7"/>
                  </a:lnTo>
                  <a:cubicBezTo>
                    <a:pt x="7650" y="5"/>
                    <a:pt x="7661" y="3"/>
                    <a:pt x="7673" y="1"/>
                  </a:cubicBezTo>
                  <a:close/>
                  <a:moveTo>
                    <a:pt x="7638" y="7"/>
                  </a:moveTo>
                  <a:lnTo>
                    <a:pt x="7638" y="7"/>
                  </a:lnTo>
                  <a:cubicBezTo>
                    <a:pt x="7116" y="111"/>
                    <a:pt x="6595" y="340"/>
                    <a:pt x="6138" y="601"/>
                  </a:cubicBezTo>
                  <a:cubicBezTo>
                    <a:pt x="2736" y="2569"/>
                    <a:pt x="0" y="8040"/>
                    <a:pt x="0" y="12843"/>
                  </a:cubicBezTo>
                  <a:cubicBezTo>
                    <a:pt x="0" y="16486"/>
                    <a:pt x="1573" y="18670"/>
                    <a:pt x="3817" y="18670"/>
                  </a:cubicBezTo>
                  <a:cubicBezTo>
                    <a:pt x="4532" y="18670"/>
                    <a:pt x="5316" y="18448"/>
                    <a:pt x="6138" y="17980"/>
                  </a:cubicBezTo>
                  <a:cubicBezTo>
                    <a:pt x="9007" y="16313"/>
                    <a:pt x="11409" y="12143"/>
                    <a:pt x="12076" y="8007"/>
                  </a:cubicBezTo>
                  <a:lnTo>
                    <a:pt x="12076" y="8007"/>
                  </a:lnTo>
                  <a:lnTo>
                    <a:pt x="10408" y="8373"/>
                  </a:lnTo>
                  <a:cubicBezTo>
                    <a:pt x="9908" y="11342"/>
                    <a:pt x="8173" y="14311"/>
                    <a:pt x="6138" y="15512"/>
                  </a:cubicBezTo>
                  <a:cubicBezTo>
                    <a:pt x="5552" y="15849"/>
                    <a:pt x="4994" y="16008"/>
                    <a:pt x="4483" y="16008"/>
                  </a:cubicBezTo>
                  <a:cubicBezTo>
                    <a:pt x="2870" y="16008"/>
                    <a:pt x="1735" y="14419"/>
                    <a:pt x="1735" y="11809"/>
                  </a:cubicBezTo>
                  <a:cubicBezTo>
                    <a:pt x="1768" y="8407"/>
                    <a:pt x="3703" y="4471"/>
                    <a:pt x="6138" y="3070"/>
                  </a:cubicBezTo>
                  <a:cubicBezTo>
                    <a:pt x="6472" y="2870"/>
                    <a:pt x="6839" y="2736"/>
                    <a:pt x="7239" y="2636"/>
                  </a:cubicBezTo>
                  <a:lnTo>
                    <a:pt x="7638" y="7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620;p44">
              <a:extLst>
                <a:ext uri="{FF2B5EF4-FFF2-40B4-BE49-F238E27FC236}">
                  <a16:creationId xmlns:a16="http://schemas.microsoft.com/office/drawing/2014/main" id="{2DE9F173-057B-7648-F12A-34ACC3E0AA33}"/>
                </a:ext>
              </a:extLst>
            </p:cNvPr>
            <p:cNvSpPr/>
            <p:nvPr/>
          </p:nvSpPr>
          <p:spPr>
            <a:xfrm>
              <a:off x="3931300" y="1772575"/>
              <a:ext cx="131800" cy="200950"/>
            </a:xfrm>
            <a:custGeom>
              <a:avLst/>
              <a:gdLst/>
              <a:ahLst/>
              <a:cxnLst/>
              <a:rect l="l" t="t" r="r" b="b"/>
              <a:pathLst>
                <a:path w="5272" h="8038" extrusionOk="0">
                  <a:moveTo>
                    <a:pt x="3640" y="1"/>
                  </a:moveTo>
                  <a:cubicBezTo>
                    <a:pt x="3332" y="1"/>
                    <a:pt x="2993" y="97"/>
                    <a:pt x="2636" y="299"/>
                  </a:cubicBezTo>
                  <a:cubicBezTo>
                    <a:pt x="1168" y="1133"/>
                    <a:pt x="1" y="3502"/>
                    <a:pt x="1" y="5537"/>
                  </a:cubicBezTo>
                  <a:cubicBezTo>
                    <a:pt x="1" y="7102"/>
                    <a:pt x="670" y="8037"/>
                    <a:pt x="1632" y="8037"/>
                  </a:cubicBezTo>
                  <a:cubicBezTo>
                    <a:pt x="1941" y="8037"/>
                    <a:pt x="2280" y="7941"/>
                    <a:pt x="2636" y="7738"/>
                  </a:cubicBezTo>
                  <a:cubicBezTo>
                    <a:pt x="4104" y="6904"/>
                    <a:pt x="5271" y="4536"/>
                    <a:pt x="5271" y="2501"/>
                  </a:cubicBezTo>
                  <a:cubicBezTo>
                    <a:pt x="5271" y="935"/>
                    <a:pt x="4602" y="1"/>
                    <a:pt x="364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621;p44">
              <a:extLst>
                <a:ext uri="{FF2B5EF4-FFF2-40B4-BE49-F238E27FC236}">
                  <a16:creationId xmlns:a16="http://schemas.microsoft.com/office/drawing/2014/main" id="{F98719F9-883E-DB68-99E2-DAA8F03B9EAF}"/>
                </a:ext>
              </a:extLst>
            </p:cNvPr>
            <p:cNvSpPr/>
            <p:nvPr/>
          </p:nvSpPr>
          <p:spPr>
            <a:xfrm>
              <a:off x="4046400" y="1614450"/>
              <a:ext cx="125950" cy="211500"/>
            </a:xfrm>
            <a:custGeom>
              <a:avLst/>
              <a:gdLst/>
              <a:ahLst/>
              <a:cxnLst/>
              <a:rect l="l" t="t" r="r" b="b"/>
              <a:pathLst>
                <a:path w="5038" h="8460" extrusionOk="0">
                  <a:moveTo>
                    <a:pt x="1194" y="0"/>
                  </a:moveTo>
                  <a:cubicBezTo>
                    <a:pt x="937" y="0"/>
                    <a:pt x="673" y="29"/>
                    <a:pt x="401" y="86"/>
                  </a:cubicBezTo>
                  <a:lnTo>
                    <a:pt x="0" y="2755"/>
                  </a:lnTo>
                  <a:cubicBezTo>
                    <a:pt x="204" y="2709"/>
                    <a:pt x="402" y="2686"/>
                    <a:pt x="593" y="2686"/>
                  </a:cubicBezTo>
                  <a:cubicBezTo>
                    <a:pt x="2186" y="2686"/>
                    <a:pt x="3303" y="4267"/>
                    <a:pt x="3303" y="6858"/>
                  </a:cubicBezTo>
                  <a:cubicBezTo>
                    <a:pt x="3269" y="7392"/>
                    <a:pt x="3236" y="7925"/>
                    <a:pt x="3136" y="8459"/>
                  </a:cubicBezTo>
                  <a:lnTo>
                    <a:pt x="4837" y="8092"/>
                  </a:lnTo>
                  <a:cubicBezTo>
                    <a:pt x="4970" y="7325"/>
                    <a:pt x="5037" y="6591"/>
                    <a:pt x="5037" y="5824"/>
                  </a:cubicBezTo>
                  <a:cubicBezTo>
                    <a:pt x="5037" y="2199"/>
                    <a:pt x="3450" y="0"/>
                    <a:pt x="119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622;p44">
              <a:extLst>
                <a:ext uri="{FF2B5EF4-FFF2-40B4-BE49-F238E27FC236}">
                  <a16:creationId xmlns:a16="http://schemas.microsoft.com/office/drawing/2014/main" id="{E7C32BC3-A26E-69DB-6B37-3C5577563383}"/>
                </a:ext>
              </a:extLst>
            </p:cNvPr>
            <p:cNvSpPr/>
            <p:nvPr/>
          </p:nvSpPr>
          <p:spPr>
            <a:xfrm>
              <a:off x="3926300" y="2398000"/>
              <a:ext cx="45075" cy="356950"/>
            </a:xfrm>
            <a:custGeom>
              <a:avLst/>
              <a:gdLst/>
              <a:ahLst/>
              <a:cxnLst/>
              <a:rect l="l" t="t" r="r" b="b"/>
              <a:pathLst>
                <a:path w="1803" h="14278" extrusionOk="0">
                  <a:moveTo>
                    <a:pt x="1802" y="0"/>
                  </a:moveTo>
                  <a:lnTo>
                    <a:pt x="1" y="1034"/>
                  </a:lnTo>
                  <a:lnTo>
                    <a:pt x="1" y="14277"/>
                  </a:lnTo>
                  <a:lnTo>
                    <a:pt x="1802" y="13243"/>
                  </a:lnTo>
                  <a:lnTo>
                    <a:pt x="1802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623;p44">
              <a:extLst>
                <a:ext uri="{FF2B5EF4-FFF2-40B4-BE49-F238E27FC236}">
                  <a16:creationId xmlns:a16="http://schemas.microsoft.com/office/drawing/2014/main" id="{8012E154-B789-36C4-EE9D-539879C55F22}"/>
                </a:ext>
              </a:extLst>
            </p:cNvPr>
            <p:cNvSpPr/>
            <p:nvPr/>
          </p:nvSpPr>
          <p:spPr>
            <a:xfrm>
              <a:off x="4179000" y="2428025"/>
              <a:ext cx="45050" cy="180975"/>
            </a:xfrm>
            <a:custGeom>
              <a:avLst/>
              <a:gdLst/>
              <a:ahLst/>
              <a:cxnLst/>
              <a:rect l="l" t="t" r="r" b="b"/>
              <a:pathLst>
                <a:path w="1802" h="7239" extrusionOk="0">
                  <a:moveTo>
                    <a:pt x="1801" y="0"/>
                  </a:moveTo>
                  <a:lnTo>
                    <a:pt x="0" y="1034"/>
                  </a:lnTo>
                  <a:lnTo>
                    <a:pt x="0" y="7239"/>
                  </a:lnTo>
                  <a:lnTo>
                    <a:pt x="1801" y="6204"/>
                  </a:lnTo>
                  <a:lnTo>
                    <a:pt x="1801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624;p44">
              <a:extLst>
                <a:ext uri="{FF2B5EF4-FFF2-40B4-BE49-F238E27FC236}">
                  <a16:creationId xmlns:a16="http://schemas.microsoft.com/office/drawing/2014/main" id="{186C0818-BE3A-CBDF-CC9A-8610571BDBC0}"/>
                </a:ext>
              </a:extLst>
            </p:cNvPr>
            <p:cNvSpPr/>
            <p:nvPr/>
          </p:nvSpPr>
          <p:spPr>
            <a:xfrm>
              <a:off x="4116450" y="2378800"/>
              <a:ext cx="44225" cy="266900"/>
            </a:xfrm>
            <a:custGeom>
              <a:avLst/>
              <a:gdLst/>
              <a:ahLst/>
              <a:cxnLst/>
              <a:rect l="l" t="t" r="r" b="b"/>
              <a:pathLst>
                <a:path w="1769" h="10676" extrusionOk="0">
                  <a:moveTo>
                    <a:pt x="1768" y="1"/>
                  </a:moveTo>
                  <a:lnTo>
                    <a:pt x="0" y="1035"/>
                  </a:lnTo>
                  <a:lnTo>
                    <a:pt x="0" y="10675"/>
                  </a:lnTo>
                  <a:lnTo>
                    <a:pt x="1768" y="9641"/>
                  </a:lnTo>
                  <a:lnTo>
                    <a:pt x="1768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625;p44">
              <a:extLst>
                <a:ext uri="{FF2B5EF4-FFF2-40B4-BE49-F238E27FC236}">
                  <a16:creationId xmlns:a16="http://schemas.microsoft.com/office/drawing/2014/main" id="{620526B6-F237-0264-8A34-ED0C9FD7EF71}"/>
                </a:ext>
              </a:extLst>
            </p:cNvPr>
            <p:cNvSpPr/>
            <p:nvPr/>
          </p:nvSpPr>
          <p:spPr>
            <a:xfrm>
              <a:off x="4053075" y="2529750"/>
              <a:ext cx="45050" cy="152625"/>
            </a:xfrm>
            <a:custGeom>
              <a:avLst/>
              <a:gdLst/>
              <a:ahLst/>
              <a:cxnLst/>
              <a:rect l="l" t="t" r="r" b="b"/>
              <a:pathLst>
                <a:path w="1802" h="6105" extrusionOk="0">
                  <a:moveTo>
                    <a:pt x="1801" y="1"/>
                  </a:moveTo>
                  <a:lnTo>
                    <a:pt x="0" y="1035"/>
                  </a:lnTo>
                  <a:lnTo>
                    <a:pt x="0" y="6105"/>
                  </a:lnTo>
                  <a:lnTo>
                    <a:pt x="1801" y="5071"/>
                  </a:lnTo>
                  <a:lnTo>
                    <a:pt x="1801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626;p44">
              <a:extLst>
                <a:ext uri="{FF2B5EF4-FFF2-40B4-BE49-F238E27FC236}">
                  <a16:creationId xmlns:a16="http://schemas.microsoft.com/office/drawing/2014/main" id="{A0A18F4D-3C7E-4A14-5004-A4FF40551AD0}"/>
                </a:ext>
              </a:extLst>
            </p:cNvPr>
            <p:cNvSpPr/>
            <p:nvPr/>
          </p:nvSpPr>
          <p:spPr>
            <a:xfrm>
              <a:off x="3989675" y="2526425"/>
              <a:ext cx="45075" cy="192650"/>
            </a:xfrm>
            <a:custGeom>
              <a:avLst/>
              <a:gdLst/>
              <a:ahLst/>
              <a:cxnLst/>
              <a:rect l="l" t="t" r="r" b="b"/>
              <a:pathLst>
                <a:path w="1803" h="7706" extrusionOk="0">
                  <a:moveTo>
                    <a:pt x="1802" y="0"/>
                  </a:moveTo>
                  <a:lnTo>
                    <a:pt x="1" y="1034"/>
                  </a:lnTo>
                  <a:lnTo>
                    <a:pt x="1" y="7706"/>
                  </a:lnTo>
                  <a:lnTo>
                    <a:pt x="1802" y="6638"/>
                  </a:lnTo>
                  <a:lnTo>
                    <a:pt x="1802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627;p44">
              <a:extLst>
                <a:ext uri="{FF2B5EF4-FFF2-40B4-BE49-F238E27FC236}">
                  <a16:creationId xmlns:a16="http://schemas.microsoft.com/office/drawing/2014/main" id="{AAEC7156-0C39-19D9-3B58-3A6217B82FC9}"/>
                </a:ext>
              </a:extLst>
            </p:cNvPr>
            <p:cNvSpPr/>
            <p:nvPr/>
          </p:nvSpPr>
          <p:spPr>
            <a:xfrm>
              <a:off x="3892950" y="2572400"/>
              <a:ext cx="404450" cy="235900"/>
            </a:xfrm>
            <a:custGeom>
              <a:avLst/>
              <a:gdLst/>
              <a:ahLst/>
              <a:cxnLst/>
              <a:rect l="l" t="t" r="r" b="b"/>
              <a:pathLst>
                <a:path w="16178" h="9436" extrusionOk="0">
                  <a:moveTo>
                    <a:pt x="15880" y="0"/>
                  </a:moveTo>
                  <a:cubicBezTo>
                    <a:pt x="15848" y="0"/>
                    <a:pt x="15813" y="9"/>
                    <a:pt x="15778" y="29"/>
                  </a:cubicBezTo>
                  <a:lnTo>
                    <a:pt x="134" y="9069"/>
                  </a:lnTo>
                  <a:cubicBezTo>
                    <a:pt x="34" y="9102"/>
                    <a:pt x="1" y="9236"/>
                    <a:pt x="67" y="9336"/>
                  </a:cubicBezTo>
                  <a:cubicBezTo>
                    <a:pt x="101" y="9403"/>
                    <a:pt x="167" y="9436"/>
                    <a:pt x="234" y="9436"/>
                  </a:cubicBezTo>
                  <a:cubicBezTo>
                    <a:pt x="267" y="9436"/>
                    <a:pt x="301" y="9436"/>
                    <a:pt x="334" y="9403"/>
                  </a:cubicBezTo>
                  <a:lnTo>
                    <a:pt x="15979" y="396"/>
                  </a:lnTo>
                  <a:cubicBezTo>
                    <a:pt x="16177" y="283"/>
                    <a:pt x="16062" y="0"/>
                    <a:pt x="1588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628;p44">
              <a:extLst>
                <a:ext uri="{FF2B5EF4-FFF2-40B4-BE49-F238E27FC236}">
                  <a16:creationId xmlns:a16="http://schemas.microsoft.com/office/drawing/2014/main" id="{3A61F390-B936-DA8A-7828-FCE3D90A98F6}"/>
                </a:ext>
              </a:extLst>
            </p:cNvPr>
            <p:cNvSpPr/>
            <p:nvPr/>
          </p:nvSpPr>
          <p:spPr>
            <a:xfrm>
              <a:off x="4087250" y="2685900"/>
              <a:ext cx="10875" cy="205800"/>
            </a:xfrm>
            <a:custGeom>
              <a:avLst/>
              <a:gdLst/>
              <a:ahLst/>
              <a:cxnLst/>
              <a:rect l="l" t="t" r="r" b="b"/>
              <a:pathLst>
                <a:path w="435" h="8232" extrusionOk="0">
                  <a:moveTo>
                    <a:pt x="201" y="1"/>
                  </a:moveTo>
                  <a:cubicBezTo>
                    <a:pt x="101" y="1"/>
                    <a:pt x="1" y="76"/>
                    <a:pt x="1" y="226"/>
                  </a:cubicBezTo>
                  <a:lnTo>
                    <a:pt x="1" y="8032"/>
                  </a:lnTo>
                  <a:cubicBezTo>
                    <a:pt x="1" y="8132"/>
                    <a:pt x="101" y="8232"/>
                    <a:pt x="201" y="8232"/>
                  </a:cubicBezTo>
                  <a:cubicBezTo>
                    <a:pt x="334" y="8232"/>
                    <a:pt x="434" y="8132"/>
                    <a:pt x="401" y="8032"/>
                  </a:cubicBezTo>
                  <a:lnTo>
                    <a:pt x="401" y="226"/>
                  </a:lnTo>
                  <a:cubicBezTo>
                    <a:pt x="401" y="76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629;p44">
              <a:extLst>
                <a:ext uri="{FF2B5EF4-FFF2-40B4-BE49-F238E27FC236}">
                  <a16:creationId xmlns:a16="http://schemas.microsoft.com/office/drawing/2014/main" id="{58AEAA29-0A7F-0D7B-A240-BFD6EBF52D9E}"/>
                </a:ext>
              </a:extLst>
            </p:cNvPr>
            <p:cNvSpPr/>
            <p:nvPr/>
          </p:nvSpPr>
          <p:spPr>
            <a:xfrm>
              <a:off x="5191375" y="1351250"/>
              <a:ext cx="205175" cy="37700"/>
            </a:xfrm>
            <a:custGeom>
              <a:avLst/>
              <a:gdLst/>
              <a:ahLst/>
              <a:cxnLst/>
              <a:rect l="l" t="t" r="r" b="b"/>
              <a:pathLst>
                <a:path w="8207" h="1508" extrusionOk="0">
                  <a:moveTo>
                    <a:pt x="194" y="0"/>
                  </a:moveTo>
                  <a:cubicBezTo>
                    <a:pt x="109" y="0"/>
                    <a:pt x="34" y="87"/>
                    <a:pt x="34" y="174"/>
                  </a:cubicBezTo>
                  <a:cubicBezTo>
                    <a:pt x="1" y="274"/>
                    <a:pt x="67" y="374"/>
                    <a:pt x="201" y="374"/>
                  </a:cubicBezTo>
                  <a:lnTo>
                    <a:pt x="8006" y="1508"/>
                  </a:lnTo>
                  <a:lnTo>
                    <a:pt x="8040" y="1508"/>
                  </a:lnTo>
                  <a:cubicBezTo>
                    <a:pt x="8106" y="1508"/>
                    <a:pt x="8206" y="1441"/>
                    <a:pt x="8206" y="1341"/>
                  </a:cubicBezTo>
                  <a:cubicBezTo>
                    <a:pt x="8206" y="1241"/>
                    <a:pt x="8140" y="1141"/>
                    <a:pt x="8040" y="1141"/>
                  </a:cubicBezTo>
                  <a:lnTo>
                    <a:pt x="234" y="7"/>
                  </a:lnTo>
                  <a:cubicBezTo>
                    <a:pt x="221" y="2"/>
                    <a:pt x="207" y="0"/>
                    <a:pt x="19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630;p44">
              <a:extLst>
                <a:ext uri="{FF2B5EF4-FFF2-40B4-BE49-F238E27FC236}">
                  <a16:creationId xmlns:a16="http://schemas.microsoft.com/office/drawing/2014/main" id="{AA55CBB4-B047-2720-4490-161C218B938A}"/>
                </a:ext>
              </a:extLst>
            </p:cNvPr>
            <p:cNvSpPr/>
            <p:nvPr/>
          </p:nvSpPr>
          <p:spPr>
            <a:xfrm>
              <a:off x="5449050" y="2423625"/>
              <a:ext cx="252725" cy="47100"/>
            </a:xfrm>
            <a:custGeom>
              <a:avLst/>
              <a:gdLst/>
              <a:ahLst/>
              <a:cxnLst/>
              <a:rect l="l" t="t" r="r" b="b"/>
              <a:pathLst>
                <a:path w="10109" h="1884" extrusionOk="0">
                  <a:moveTo>
                    <a:pt x="183" y="1"/>
                  </a:moveTo>
                  <a:cubicBezTo>
                    <a:pt x="103" y="1"/>
                    <a:pt x="34" y="66"/>
                    <a:pt x="34" y="176"/>
                  </a:cubicBezTo>
                  <a:cubicBezTo>
                    <a:pt x="1" y="276"/>
                    <a:pt x="68" y="343"/>
                    <a:pt x="201" y="376"/>
                  </a:cubicBezTo>
                  <a:lnTo>
                    <a:pt x="9841" y="1877"/>
                  </a:lnTo>
                  <a:lnTo>
                    <a:pt x="9875" y="1877"/>
                  </a:lnTo>
                  <a:cubicBezTo>
                    <a:pt x="9888" y="1882"/>
                    <a:pt x="9902" y="1884"/>
                    <a:pt x="9915" y="1884"/>
                  </a:cubicBezTo>
                  <a:cubicBezTo>
                    <a:pt x="10000" y="1884"/>
                    <a:pt x="10075" y="1797"/>
                    <a:pt x="10075" y="1710"/>
                  </a:cubicBezTo>
                  <a:cubicBezTo>
                    <a:pt x="10108" y="1610"/>
                    <a:pt x="10041" y="1510"/>
                    <a:pt x="9908" y="1510"/>
                  </a:cubicBezTo>
                  <a:lnTo>
                    <a:pt x="234" y="9"/>
                  </a:lnTo>
                  <a:cubicBezTo>
                    <a:pt x="217" y="4"/>
                    <a:pt x="200" y="1"/>
                    <a:pt x="18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631;p44">
              <a:extLst>
                <a:ext uri="{FF2B5EF4-FFF2-40B4-BE49-F238E27FC236}">
                  <a16:creationId xmlns:a16="http://schemas.microsoft.com/office/drawing/2014/main" id="{47836B64-4BE3-1ACE-03FE-F8EEA0B21D2D}"/>
                </a:ext>
              </a:extLst>
            </p:cNvPr>
            <p:cNvSpPr/>
            <p:nvPr/>
          </p:nvSpPr>
          <p:spPr>
            <a:xfrm>
              <a:off x="4833625" y="1974475"/>
              <a:ext cx="163550" cy="88300"/>
            </a:xfrm>
            <a:custGeom>
              <a:avLst/>
              <a:gdLst/>
              <a:ahLst/>
              <a:cxnLst/>
              <a:rect l="l" t="t" r="r" b="b"/>
              <a:pathLst>
                <a:path w="6542" h="3532" extrusionOk="0">
                  <a:moveTo>
                    <a:pt x="6272" y="0"/>
                  </a:moveTo>
                  <a:cubicBezTo>
                    <a:pt x="6240" y="0"/>
                    <a:pt x="6207" y="9"/>
                    <a:pt x="6171" y="29"/>
                  </a:cubicBezTo>
                  <a:lnTo>
                    <a:pt x="100" y="3165"/>
                  </a:lnTo>
                  <a:cubicBezTo>
                    <a:pt x="34" y="3231"/>
                    <a:pt x="0" y="3331"/>
                    <a:pt x="34" y="3432"/>
                  </a:cubicBezTo>
                  <a:cubicBezTo>
                    <a:pt x="67" y="3498"/>
                    <a:pt x="134" y="3532"/>
                    <a:pt x="201" y="3532"/>
                  </a:cubicBezTo>
                  <a:lnTo>
                    <a:pt x="301" y="3532"/>
                  </a:lnTo>
                  <a:lnTo>
                    <a:pt x="6372" y="363"/>
                  </a:lnTo>
                  <a:cubicBezTo>
                    <a:pt x="6542" y="278"/>
                    <a:pt x="6447" y="0"/>
                    <a:pt x="627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632;p44">
              <a:extLst>
                <a:ext uri="{FF2B5EF4-FFF2-40B4-BE49-F238E27FC236}">
                  <a16:creationId xmlns:a16="http://schemas.microsoft.com/office/drawing/2014/main" id="{52851DF8-67A4-FBF9-86E0-39DE2E54E865}"/>
                </a:ext>
              </a:extLst>
            </p:cNvPr>
            <p:cNvSpPr/>
            <p:nvPr/>
          </p:nvSpPr>
          <p:spPr>
            <a:xfrm>
              <a:off x="4648900" y="2318550"/>
              <a:ext cx="10875" cy="148675"/>
            </a:xfrm>
            <a:custGeom>
              <a:avLst/>
              <a:gdLst/>
              <a:ahLst/>
              <a:cxnLst/>
              <a:rect l="l" t="t" r="r" b="b"/>
              <a:pathLst>
                <a:path w="435" h="5947" extrusionOk="0">
                  <a:moveTo>
                    <a:pt x="218" y="1"/>
                  </a:moveTo>
                  <a:cubicBezTo>
                    <a:pt x="109" y="1"/>
                    <a:pt x="1" y="59"/>
                    <a:pt x="17" y="176"/>
                  </a:cubicBezTo>
                  <a:lnTo>
                    <a:pt x="17" y="5747"/>
                  </a:lnTo>
                  <a:cubicBezTo>
                    <a:pt x="17" y="5847"/>
                    <a:pt x="118" y="5947"/>
                    <a:pt x="218" y="5947"/>
                  </a:cubicBezTo>
                  <a:cubicBezTo>
                    <a:pt x="318" y="5947"/>
                    <a:pt x="418" y="5847"/>
                    <a:pt x="418" y="5747"/>
                  </a:cubicBezTo>
                  <a:lnTo>
                    <a:pt x="418" y="176"/>
                  </a:lnTo>
                  <a:cubicBezTo>
                    <a:pt x="434" y="59"/>
                    <a:pt x="326" y="1"/>
                    <a:pt x="21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633;p44">
              <a:extLst>
                <a:ext uri="{FF2B5EF4-FFF2-40B4-BE49-F238E27FC236}">
                  <a16:creationId xmlns:a16="http://schemas.microsoft.com/office/drawing/2014/main" id="{B407057C-052E-001F-BD95-F933B8AD3385}"/>
                </a:ext>
              </a:extLst>
            </p:cNvPr>
            <p:cNvSpPr/>
            <p:nvPr/>
          </p:nvSpPr>
          <p:spPr>
            <a:xfrm>
              <a:off x="4799925" y="3728700"/>
              <a:ext cx="454025" cy="229600"/>
            </a:xfrm>
            <a:custGeom>
              <a:avLst/>
              <a:gdLst/>
              <a:ahLst/>
              <a:cxnLst/>
              <a:rect l="l" t="t" r="r" b="b"/>
              <a:pathLst>
                <a:path w="18161" h="9184" extrusionOk="0">
                  <a:moveTo>
                    <a:pt x="282" y="1"/>
                  </a:moveTo>
                  <a:cubicBezTo>
                    <a:pt x="91" y="1"/>
                    <a:pt x="0" y="254"/>
                    <a:pt x="181" y="344"/>
                  </a:cubicBezTo>
                  <a:lnTo>
                    <a:pt x="17793" y="9184"/>
                  </a:lnTo>
                  <a:lnTo>
                    <a:pt x="17860" y="9184"/>
                  </a:lnTo>
                  <a:cubicBezTo>
                    <a:pt x="18060" y="9184"/>
                    <a:pt x="18160" y="8917"/>
                    <a:pt x="17960" y="8817"/>
                  </a:cubicBezTo>
                  <a:lnTo>
                    <a:pt x="348" y="10"/>
                  </a:lnTo>
                  <a:cubicBezTo>
                    <a:pt x="325" y="4"/>
                    <a:pt x="303" y="1"/>
                    <a:pt x="282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634;p44">
              <a:extLst>
                <a:ext uri="{FF2B5EF4-FFF2-40B4-BE49-F238E27FC236}">
                  <a16:creationId xmlns:a16="http://schemas.microsoft.com/office/drawing/2014/main" id="{FE6046A1-2FFC-948F-6E36-0B09B5FCB4E6}"/>
                </a:ext>
              </a:extLst>
            </p:cNvPr>
            <p:cNvSpPr/>
            <p:nvPr/>
          </p:nvSpPr>
          <p:spPr>
            <a:xfrm>
              <a:off x="3429200" y="4345800"/>
              <a:ext cx="178575" cy="208750"/>
            </a:xfrm>
            <a:custGeom>
              <a:avLst/>
              <a:gdLst/>
              <a:ahLst/>
              <a:cxnLst/>
              <a:rect l="l" t="t" r="r" b="b"/>
              <a:pathLst>
                <a:path w="7143" h="8350" extrusionOk="0">
                  <a:moveTo>
                    <a:pt x="253" y="1"/>
                  </a:moveTo>
                  <a:cubicBezTo>
                    <a:pt x="117" y="1"/>
                    <a:pt x="1" y="156"/>
                    <a:pt x="104" y="311"/>
                  </a:cubicBezTo>
                  <a:lnTo>
                    <a:pt x="6775" y="8283"/>
                  </a:lnTo>
                  <a:cubicBezTo>
                    <a:pt x="6809" y="8350"/>
                    <a:pt x="6876" y="8350"/>
                    <a:pt x="6942" y="8350"/>
                  </a:cubicBezTo>
                  <a:cubicBezTo>
                    <a:pt x="6976" y="8350"/>
                    <a:pt x="7009" y="8350"/>
                    <a:pt x="7042" y="8317"/>
                  </a:cubicBezTo>
                  <a:cubicBezTo>
                    <a:pt x="7142" y="8250"/>
                    <a:pt x="7142" y="8116"/>
                    <a:pt x="7076" y="8050"/>
                  </a:cubicBezTo>
                  <a:lnTo>
                    <a:pt x="371" y="44"/>
                  </a:lnTo>
                  <a:cubicBezTo>
                    <a:pt x="333" y="14"/>
                    <a:pt x="292" y="1"/>
                    <a:pt x="25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635;p44">
              <a:extLst>
                <a:ext uri="{FF2B5EF4-FFF2-40B4-BE49-F238E27FC236}">
                  <a16:creationId xmlns:a16="http://schemas.microsoft.com/office/drawing/2014/main" id="{2BBAA625-7F47-F065-B055-9261D57AC408}"/>
                </a:ext>
              </a:extLst>
            </p:cNvPr>
            <p:cNvSpPr/>
            <p:nvPr/>
          </p:nvSpPr>
          <p:spPr>
            <a:xfrm>
              <a:off x="3802050" y="4453300"/>
              <a:ext cx="191000" cy="148800"/>
            </a:xfrm>
            <a:custGeom>
              <a:avLst/>
              <a:gdLst/>
              <a:ahLst/>
              <a:cxnLst/>
              <a:rect l="l" t="t" r="r" b="b"/>
              <a:pathLst>
                <a:path w="7640" h="5952" extrusionOk="0">
                  <a:moveTo>
                    <a:pt x="7438" y="1"/>
                  </a:moveTo>
                  <a:cubicBezTo>
                    <a:pt x="7396" y="1"/>
                    <a:pt x="7351" y="17"/>
                    <a:pt x="7306" y="47"/>
                  </a:cubicBezTo>
                  <a:lnTo>
                    <a:pt x="101" y="5584"/>
                  </a:lnTo>
                  <a:cubicBezTo>
                    <a:pt x="34" y="5651"/>
                    <a:pt x="1" y="5785"/>
                    <a:pt x="67" y="5851"/>
                  </a:cubicBezTo>
                  <a:cubicBezTo>
                    <a:pt x="101" y="5918"/>
                    <a:pt x="167" y="5951"/>
                    <a:pt x="234" y="5951"/>
                  </a:cubicBezTo>
                  <a:cubicBezTo>
                    <a:pt x="267" y="5951"/>
                    <a:pt x="301" y="5918"/>
                    <a:pt x="334" y="5885"/>
                  </a:cubicBezTo>
                  <a:lnTo>
                    <a:pt x="7539" y="347"/>
                  </a:lnTo>
                  <a:cubicBezTo>
                    <a:pt x="7639" y="281"/>
                    <a:pt x="7639" y="147"/>
                    <a:pt x="7573" y="80"/>
                  </a:cubicBezTo>
                  <a:cubicBezTo>
                    <a:pt x="7536" y="25"/>
                    <a:pt x="7489" y="1"/>
                    <a:pt x="743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636;p44">
              <a:extLst>
                <a:ext uri="{FF2B5EF4-FFF2-40B4-BE49-F238E27FC236}">
                  <a16:creationId xmlns:a16="http://schemas.microsoft.com/office/drawing/2014/main" id="{913D7E15-12DF-24E8-C4D4-707F6D8A046B}"/>
                </a:ext>
              </a:extLst>
            </p:cNvPr>
            <p:cNvSpPr/>
            <p:nvPr/>
          </p:nvSpPr>
          <p:spPr>
            <a:xfrm>
              <a:off x="4185650" y="1864275"/>
              <a:ext cx="321100" cy="8375"/>
            </a:xfrm>
            <a:custGeom>
              <a:avLst/>
              <a:gdLst/>
              <a:ahLst/>
              <a:cxnLst/>
              <a:rect l="l" t="t" r="r" b="b"/>
              <a:pathLst>
                <a:path w="12844" h="335" extrusionOk="0">
                  <a:moveTo>
                    <a:pt x="12643" y="1"/>
                  </a:moveTo>
                  <a:lnTo>
                    <a:pt x="201" y="101"/>
                  </a:lnTo>
                  <a:cubicBezTo>
                    <a:pt x="101" y="101"/>
                    <a:pt x="1" y="134"/>
                    <a:pt x="34" y="201"/>
                  </a:cubicBezTo>
                  <a:cubicBezTo>
                    <a:pt x="34" y="267"/>
                    <a:pt x="101" y="334"/>
                    <a:pt x="201" y="334"/>
                  </a:cubicBezTo>
                  <a:lnTo>
                    <a:pt x="12643" y="234"/>
                  </a:lnTo>
                  <a:cubicBezTo>
                    <a:pt x="12743" y="234"/>
                    <a:pt x="12843" y="201"/>
                    <a:pt x="12843" y="134"/>
                  </a:cubicBezTo>
                  <a:cubicBezTo>
                    <a:pt x="12843" y="67"/>
                    <a:pt x="12743" y="1"/>
                    <a:pt x="1264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637;p44">
              <a:extLst>
                <a:ext uri="{FF2B5EF4-FFF2-40B4-BE49-F238E27FC236}">
                  <a16:creationId xmlns:a16="http://schemas.microsoft.com/office/drawing/2014/main" id="{BBDC02D5-D81F-DE1B-B123-154EE38F5F18}"/>
                </a:ext>
              </a:extLst>
            </p:cNvPr>
            <p:cNvSpPr/>
            <p:nvPr/>
          </p:nvSpPr>
          <p:spPr>
            <a:xfrm>
              <a:off x="4715200" y="3815500"/>
              <a:ext cx="13375" cy="352950"/>
            </a:xfrm>
            <a:custGeom>
              <a:avLst/>
              <a:gdLst/>
              <a:ahLst/>
              <a:cxnLst/>
              <a:rect l="l" t="t" r="r" b="b"/>
              <a:pathLst>
                <a:path w="535" h="14118" extrusionOk="0">
                  <a:moveTo>
                    <a:pt x="239" y="1"/>
                  </a:moveTo>
                  <a:cubicBezTo>
                    <a:pt x="227" y="1"/>
                    <a:pt x="214" y="3"/>
                    <a:pt x="201" y="7"/>
                  </a:cubicBezTo>
                  <a:cubicBezTo>
                    <a:pt x="67" y="7"/>
                    <a:pt x="1" y="74"/>
                    <a:pt x="1" y="174"/>
                  </a:cubicBezTo>
                  <a:lnTo>
                    <a:pt x="167" y="13917"/>
                  </a:lnTo>
                  <a:cubicBezTo>
                    <a:pt x="167" y="14017"/>
                    <a:pt x="234" y="14118"/>
                    <a:pt x="368" y="14118"/>
                  </a:cubicBezTo>
                  <a:cubicBezTo>
                    <a:pt x="468" y="14118"/>
                    <a:pt x="534" y="14017"/>
                    <a:pt x="534" y="13917"/>
                  </a:cubicBezTo>
                  <a:lnTo>
                    <a:pt x="368" y="174"/>
                  </a:lnTo>
                  <a:cubicBezTo>
                    <a:pt x="368" y="88"/>
                    <a:pt x="318" y="1"/>
                    <a:pt x="239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638;p44">
              <a:extLst>
                <a:ext uri="{FF2B5EF4-FFF2-40B4-BE49-F238E27FC236}">
                  <a16:creationId xmlns:a16="http://schemas.microsoft.com/office/drawing/2014/main" id="{0BC9BF45-7D4E-35AC-7554-0D2D4DB8A637}"/>
                </a:ext>
              </a:extLst>
            </p:cNvPr>
            <p:cNvSpPr/>
            <p:nvPr/>
          </p:nvSpPr>
          <p:spPr>
            <a:xfrm>
              <a:off x="5424875" y="2105050"/>
              <a:ext cx="79450" cy="231250"/>
            </a:xfrm>
            <a:custGeom>
              <a:avLst/>
              <a:gdLst/>
              <a:ahLst/>
              <a:cxnLst/>
              <a:rect l="l" t="t" r="r" b="b"/>
              <a:pathLst>
                <a:path w="3178" h="9250" extrusionOk="0">
                  <a:moveTo>
                    <a:pt x="2922" y="1"/>
                  </a:moveTo>
                  <a:cubicBezTo>
                    <a:pt x="2848" y="1"/>
                    <a:pt x="2782" y="33"/>
                    <a:pt x="2769" y="110"/>
                  </a:cubicBezTo>
                  <a:lnTo>
                    <a:pt x="34" y="9016"/>
                  </a:lnTo>
                  <a:cubicBezTo>
                    <a:pt x="1" y="9116"/>
                    <a:pt x="67" y="9216"/>
                    <a:pt x="167" y="9250"/>
                  </a:cubicBezTo>
                  <a:lnTo>
                    <a:pt x="201" y="9250"/>
                  </a:lnTo>
                  <a:cubicBezTo>
                    <a:pt x="301" y="9250"/>
                    <a:pt x="368" y="9183"/>
                    <a:pt x="401" y="9116"/>
                  </a:cubicBezTo>
                  <a:lnTo>
                    <a:pt x="3136" y="210"/>
                  </a:lnTo>
                  <a:cubicBezTo>
                    <a:pt x="3177" y="86"/>
                    <a:pt x="3040" y="1"/>
                    <a:pt x="2922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639;p44">
              <a:extLst>
                <a:ext uri="{FF2B5EF4-FFF2-40B4-BE49-F238E27FC236}">
                  <a16:creationId xmlns:a16="http://schemas.microsoft.com/office/drawing/2014/main" id="{B7C9092F-7CF1-C9F9-925F-90D3D7D51C2B}"/>
                </a:ext>
              </a:extLst>
            </p:cNvPr>
            <p:cNvSpPr/>
            <p:nvPr/>
          </p:nvSpPr>
          <p:spPr>
            <a:xfrm>
              <a:off x="4573425" y="3479950"/>
              <a:ext cx="292750" cy="370775"/>
            </a:xfrm>
            <a:custGeom>
              <a:avLst/>
              <a:gdLst/>
              <a:ahLst/>
              <a:cxnLst/>
              <a:rect l="l" t="t" r="r" b="b"/>
              <a:pathLst>
                <a:path w="11710" h="14831" extrusionOk="0">
                  <a:moveTo>
                    <a:pt x="8274" y="920"/>
                  </a:moveTo>
                  <a:cubicBezTo>
                    <a:pt x="8674" y="920"/>
                    <a:pt x="9074" y="1021"/>
                    <a:pt x="9441" y="1221"/>
                  </a:cubicBezTo>
                  <a:cubicBezTo>
                    <a:pt x="10308" y="1721"/>
                    <a:pt x="10775" y="2822"/>
                    <a:pt x="10775" y="4290"/>
                  </a:cubicBezTo>
                  <a:cubicBezTo>
                    <a:pt x="10775" y="7559"/>
                    <a:pt x="8474" y="11561"/>
                    <a:pt x="5638" y="13196"/>
                  </a:cubicBezTo>
                  <a:cubicBezTo>
                    <a:pt x="4856" y="13637"/>
                    <a:pt x="4123" y="13861"/>
                    <a:pt x="3473" y="13861"/>
                  </a:cubicBezTo>
                  <a:cubicBezTo>
                    <a:pt x="3042" y="13861"/>
                    <a:pt x="2649" y="13762"/>
                    <a:pt x="2303" y="13563"/>
                  </a:cubicBezTo>
                  <a:cubicBezTo>
                    <a:pt x="1435" y="13063"/>
                    <a:pt x="968" y="11995"/>
                    <a:pt x="968" y="10494"/>
                  </a:cubicBezTo>
                  <a:cubicBezTo>
                    <a:pt x="968" y="7225"/>
                    <a:pt x="3270" y="3222"/>
                    <a:pt x="6105" y="1588"/>
                  </a:cubicBezTo>
                  <a:cubicBezTo>
                    <a:pt x="6739" y="1187"/>
                    <a:pt x="7506" y="954"/>
                    <a:pt x="8274" y="920"/>
                  </a:cubicBezTo>
                  <a:close/>
                  <a:moveTo>
                    <a:pt x="8266" y="1"/>
                  </a:moveTo>
                  <a:cubicBezTo>
                    <a:pt x="7445" y="1"/>
                    <a:pt x="6547" y="265"/>
                    <a:pt x="5638" y="787"/>
                  </a:cubicBezTo>
                  <a:cubicBezTo>
                    <a:pt x="2536" y="2588"/>
                    <a:pt x="1" y="6925"/>
                    <a:pt x="1" y="10527"/>
                  </a:cubicBezTo>
                  <a:cubicBezTo>
                    <a:pt x="1" y="12362"/>
                    <a:pt x="668" y="13730"/>
                    <a:pt x="1836" y="14397"/>
                  </a:cubicBezTo>
                  <a:cubicBezTo>
                    <a:pt x="2336" y="14697"/>
                    <a:pt x="2903" y="14830"/>
                    <a:pt x="3470" y="14830"/>
                  </a:cubicBezTo>
                  <a:cubicBezTo>
                    <a:pt x="4404" y="14797"/>
                    <a:pt x="5305" y="14530"/>
                    <a:pt x="6105" y="14030"/>
                  </a:cubicBezTo>
                  <a:cubicBezTo>
                    <a:pt x="9208" y="12229"/>
                    <a:pt x="11709" y="7859"/>
                    <a:pt x="11709" y="4290"/>
                  </a:cubicBezTo>
                  <a:cubicBezTo>
                    <a:pt x="11709" y="2455"/>
                    <a:pt x="11076" y="1087"/>
                    <a:pt x="9908" y="420"/>
                  </a:cubicBezTo>
                  <a:cubicBezTo>
                    <a:pt x="9417" y="140"/>
                    <a:pt x="8862" y="1"/>
                    <a:pt x="826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640;p44">
              <a:extLst>
                <a:ext uri="{FF2B5EF4-FFF2-40B4-BE49-F238E27FC236}">
                  <a16:creationId xmlns:a16="http://schemas.microsoft.com/office/drawing/2014/main" id="{A8E636A0-AC89-463A-A0BD-445DE0FB370B}"/>
                </a:ext>
              </a:extLst>
            </p:cNvPr>
            <p:cNvSpPr/>
            <p:nvPr/>
          </p:nvSpPr>
          <p:spPr>
            <a:xfrm>
              <a:off x="4640975" y="3562400"/>
              <a:ext cx="158475" cy="204850"/>
            </a:xfrm>
            <a:custGeom>
              <a:avLst/>
              <a:gdLst/>
              <a:ahLst/>
              <a:cxnLst/>
              <a:rect l="l" t="t" r="r" b="b"/>
              <a:pathLst>
                <a:path w="6339" h="8194" extrusionOk="0">
                  <a:moveTo>
                    <a:pt x="4580" y="0"/>
                  </a:moveTo>
                  <a:cubicBezTo>
                    <a:pt x="4157" y="0"/>
                    <a:pt x="3679" y="137"/>
                    <a:pt x="3170" y="424"/>
                  </a:cubicBezTo>
                  <a:cubicBezTo>
                    <a:pt x="1302" y="1659"/>
                    <a:pt x="101" y="3694"/>
                    <a:pt x="1" y="5928"/>
                  </a:cubicBezTo>
                  <a:cubicBezTo>
                    <a:pt x="1" y="7371"/>
                    <a:pt x="705" y="8193"/>
                    <a:pt x="1745" y="8193"/>
                  </a:cubicBezTo>
                  <a:cubicBezTo>
                    <a:pt x="2172" y="8193"/>
                    <a:pt x="2655" y="8054"/>
                    <a:pt x="3170" y="7763"/>
                  </a:cubicBezTo>
                  <a:cubicBezTo>
                    <a:pt x="5038" y="6529"/>
                    <a:pt x="6205" y="4494"/>
                    <a:pt x="6339" y="2259"/>
                  </a:cubicBezTo>
                  <a:cubicBezTo>
                    <a:pt x="6339" y="834"/>
                    <a:pt x="5628" y="0"/>
                    <a:pt x="4580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641;p44">
              <a:extLst>
                <a:ext uri="{FF2B5EF4-FFF2-40B4-BE49-F238E27FC236}">
                  <a16:creationId xmlns:a16="http://schemas.microsoft.com/office/drawing/2014/main" id="{07947866-C65B-A0EB-8C7A-F7DA99BAC1AF}"/>
                </a:ext>
              </a:extLst>
            </p:cNvPr>
            <p:cNvSpPr/>
            <p:nvPr/>
          </p:nvSpPr>
          <p:spPr>
            <a:xfrm>
              <a:off x="3957175" y="4127075"/>
              <a:ext cx="292725" cy="370775"/>
            </a:xfrm>
            <a:custGeom>
              <a:avLst/>
              <a:gdLst/>
              <a:ahLst/>
              <a:cxnLst/>
              <a:rect l="l" t="t" r="r" b="b"/>
              <a:pathLst>
                <a:path w="11709" h="14831" extrusionOk="0">
                  <a:moveTo>
                    <a:pt x="8274" y="925"/>
                  </a:moveTo>
                  <a:cubicBezTo>
                    <a:pt x="8703" y="925"/>
                    <a:pt x="9098" y="1023"/>
                    <a:pt x="9440" y="1221"/>
                  </a:cubicBezTo>
                  <a:cubicBezTo>
                    <a:pt x="10307" y="1721"/>
                    <a:pt x="10774" y="2822"/>
                    <a:pt x="10774" y="4290"/>
                  </a:cubicBezTo>
                  <a:cubicBezTo>
                    <a:pt x="10774" y="7559"/>
                    <a:pt x="8473" y="11562"/>
                    <a:pt x="5637" y="13196"/>
                  </a:cubicBezTo>
                  <a:cubicBezTo>
                    <a:pt x="4855" y="13637"/>
                    <a:pt x="4122" y="13861"/>
                    <a:pt x="3472" y="13861"/>
                  </a:cubicBezTo>
                  <a:cubicBezTo>
                    <a:pt x="3041" y="13861"/>
                    <a:pt x="2648" y="13763"/>
                    <a:pt x="2302" y="13563"/>
                  </a:cubicBezTo>
                  <a:cubicBezTo>
                    <a:pt x="1434" y="13096"/>
                    <a:pt x="967" y="11995"/>
                    <a:pt x="967" y="10494"/>
                  </a:cubicBezTo>
                  <a:cubicBezTo>
                    <a:pt x="967" y="7225"/>
                    <a:pt x="3269" y="3256"/>
                    <a:pt x="6104" y="1621"/>
                  </a:cubicBezTo>
                  <a:cubicBezTo>
                    <a:pt x="6872" y="1157"/>
                    <a:pt x="7614" y="925"/>
                    <a:pt x="8274" y="925"/>
                  </a:cubicBezTo>
                  <a:close/>
                  <a:moveTo>
                    <a:pt x="8263" y="1"/>
                  </a:moveTo>
                  <a:cubicBezTo>
                    <a:pt x="7438" y="1"/>
                    <a:pt x="6532" y="265"/>
                    <a:pt x="5604" y="787"/>
                  </a:cubicBezTo>
                  <a:cubicBezTo>
                    <a:pt x="2502" y="2589"/>
                    <a:pt x="0" y="6958"/>
                    <a:pt x="0" y="10528"/>
                  </a:cubicBezTo>
                  <a:cubicBezTo>
                    <a:pt x="0" y="12362"/>
                    <a:pt x="634" y="13730"/>
                    <a:pt x="1835" y="14397"/>
                  </a:cubicBezTo>
                  <a:cubicBezTo>
                    <a:pt x="2302" y="14697"/>
                    <a:pt x="2869" y="14831"/>
                    <a:pt x="3469" y="14831"/>
                  </a:cubicBezTo>
                  <a:cubicBezTo>
                    <a:pt x="4403" y="14797"/>
                    <a:pt x="5304" y="14530"/>
                    <a:pt x="6104" y="14030"/>
                  </a:cubicBezTo>
                  <a:cubicBezTo>
                    <a:pt x="9207" y="12229"/>
                    <a:pt x="11708" y="7892"/>
                    <a:pt x="11708" y="4323"/>
                  </a:cubicBezTo>
                  <a:cubicBezTo>
                    <a:pt x="11708" y="2488"/>
                    <a:pt x="11075" y="1087"/>
                    <a:pt x="9907" y="420"/>
                  </a:cubicBezTo>
                  <a:cubicBezTo>
                    <a:pt x="9416" y="140"/>
                    <a:pt x="8861" y="1"/>
                    <a:pt x="826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642;p44">
              <a:extLst>
                <a:ext uri="{FF2B5EF4-FFF2-40B4-BE49-F238E27FC236}">
                  <a16:creationId xmlns:a16="http://schemas.microsoft.com/office/drawing/2014/main" id="{E459B46A-FDD4-29DA-219A-E921D0F4F614}"/>
                </a:ext>
              </a:extLst>
            </p:cNvPr>
            <p:cNvSpPr/>
            <p:nvPr/>
          </p:nvSpPr>
          <p:spPr>
            <a:xfrm>
              <a:off x="4023875" y="4209375"/>
              <a:ext cx="159300" cy="205000"/>
            </a:xfrm>
            <a:custGeom>
              <a:avLst/>
              <a:gdLst/>
              <a:ahLst/>
              <a:cxnLst/>
              <a:rect l="l" t="t" r="r" b="b"/>
              <a:pathLst>
                <a:path w="6372" h="8200" extrusionOk="0">
                  <a:moveTo>
                    <a:pt x="4613" y="1"/>
                  </a:moveTo>
                  <a:cubicBezTo>
                    <a:pt x="4187" y="1"/>
                    <a:pt x="3708" y="139"/>
                    <a:pt x="3203" y="431"/>
                  </a:cubicBezTo>
                  <a:cubicBezTo>
                    <a:pt x="1302" y="1665"/>
                    <a:pt x="134" y="3700"/>
                    <a:pt x="1" y="5935"/>
                  </a:cubicBezTo>
                  <a:cubicBezTo>
                    <a:pt x="1" y="7377"/>
                    <a:pt x="721" y="8199"/>
                    <a:pt x="1771" y="8199"/>
                  </a:cubicBezTo>
                  <a:cubicBezTo>
                    <a:pt x="2202" y="8199"/>
                    <a:pt x="2688" y="8061"/>
                    <a:pt x="3203" y="7769"/>
                  </a:cubicBezTo>
                  <a:cubicBezTo>
                    <a:pt x="5071" y="6535"/>
                    <a:pt x="6238" y="4500"/>
                    <a:pt x="6372" y="2265"/>
                  </a:cubicBezTo>
                  <a:cubicBezTo>
                    <a:pt x="6372" y="823"/>
                    <a:pt x="5651" y="1"/>
                    <a:pt x="4613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643;p44">
              <a:extLst>
                <a:ext uri="{FF2B5EF4-FFF2-40B4-BE49-F238E27FC236}">
                  <a16:creationId xmlns:a16="http://schemas.microsoft.com/office/drawing/2014/main" id="{DA7977BC-32D6-C631-BD15-CB64067E5E90}"/>
                </a:ext>
              </a:extLst>
            </p:cNvPr>
            <p:cNvSpPr/>
            <p:nvPr/>
          </p:nvSpPr>
          <p:spPr>
            <a:xfrm>
              <a:off x="3278350" y="4134700"/>
              <a:ext cx="220175" cy="278100"/>
            </a:xfrm>
            <a:custGeom>
              <a:avLst/>
              <a:gdLst/>
              <a:ahLst/>
              <a:cxnLst/>
              <a:rect l="l" t="t" r="r" b="b"/>
              <a:pathLst>
                <a:path w="8807" h="11124" extrusionOk="0">
                  <a:moveTo>
                    <a:pt x="6238" y="682"/>
                  </a:moveTo>
                  <a:lnTo>
                    <a:pt x="6238" y="716"/>
                  </a:lnTo>
                  <a:cubicBezTo>
                    <a:pt x="6288" y="710"/>
                    <a:pt x="6338" y="707"/>
                    <a:pt x="6388" y="707"/>
                  </a:cubicBezTo>
                  <a:cubicBezTo>
                    <a:pt x="6637" y="707"/>
                    <a:pt x="6883" y="777"/>
                    <a:pt x="7105" y="916"/>
                  </a:cubicBezTo>
                  <a:cubicBezTo>
                    <a:pt x="7739" y="1283"/>
                    <a:pt x="8106" y="2117"/>
                    <a:pt x="8106" y="3218"/>
                  </a:cubicBezTo>
                  <a:cubicBezTo>
                    <a:pt x="8106" y="5653"/>
                    <a:pt x="6372" y="8655"/>
                    <a:pt x="4237" y="9889"/>
                  </a:cubicBezTo>
                  <a:cubicBezTo>
                    <a:pt x="3662" y="10226"/>
                    <a:pt x="3122" y="10398"/>
                    <a:pt x="2638" y="10398"/>
                  </a:cubicBezTo>
                  <a:cubicBezTo>
                    <a:pt x="2309" y="10398"/>
                    <a:pt x="2005" y="10318"/>
                    <a:pt x="1735" y="10156"/>
                  </a:cubicBezTo>
                  <a:cubicBezTo>
                    <a:pt x="1101" y="9789"/>
                    <a:pt x="734" y="8988"/>
                    <a:pt x="734" y="7854"/>
                  </a:cubicBezTo>
                  <a:cubicBezTo>
                    <a:pt x="734" y="5419"/>
                    <a:pt x="2469" y="2417"/>
                    <a:pt x="4604" y="1183"/>
                  </a:cubicBezTo>
                  <a:cubicBezTo>
                    <a:pt x="5071" y="883"/>
                    <a:pt x="5638" y="716"/>
                    <a:pt x="6238" y="682"/>
                  </a:cubicBezTo>
                  <a:close/>
                  <a:moveTo>
                    <a:pt x="6204" y="0"/>
                  </a:moveTo>
                  <a:cubicBezTo>
                    <a:pt x="5587" y="0"/>
                    <a:pt x="4912" y="196"/>
                    <a:pt x="4237" y="582"/>
                  </a:cubicBezTo>
                  <a:cubicBezTo>
                    <a:pt x="1902" y="1917"/>
                    <a:pt x="0" y="5186"/>
                    <a:pt x="0" y="7888"/>
                  </a:cubicBezTo>
                  <a:cubicBezTo>
                    <a:pt x="0" y="9255"/>
                    <a:pt x="501" y="10289"/>
                    <a:pt x="1368" y="10790"/>
                  </a:cubicBezTo>
                  <a:cubicBezTo>
                    <a:pt x="1768" y="11023"/>
                    <a:pt x="2169" y="11123"/>
                    <a:pt x="2636" y="11123"/>
                  </a:cubicBezTo>
                  <a:cubicBezTo>
                    <a:pt x="3303" y="11090"/>
                    <a:pt x="4003" y="10890"/>
                    <a:pt x="4570" y="10523"/>
                  </a:cubicBezTo>
                  <a:cubicBezTo>
                    <a:pt x="6905" y="9188"/>
                    <a:pt x="8807" y="5919"/>
                    <a:pt x="8807" y="3218"/>
                  </a:cubicBezTo>
                  <a:cubicBezTo>
                    <a:pt x="8807" y="1850"/>
                    <a:pt x="8306" y="816"/>
                    <a:pt x="7439" y="315"/>
                  </a:cubicBezTo>
                  <a:cubicBezTo>
                    <a:pt x="7073" y="105"/>
                    <a:pt x="6654" y="0"/>
                    <a:pt x="620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644;p44">
              <a:extLst>
                <a:ext uri="{FF2B5EF4-FFF2-40B4-BE49-F238E27FC236}">
                  <a16:creationId xmlns:a16="http://schemas.microsoft.com/office/drawing/2014/main" id="{6F593D6E-2D91-D7BA-5223-E8F476A3731E}"/>
                </a:ext>
              </a:extLst>
            </p:cNvPr>
            <p:cNvSpPr/>
            <p:nvPr/>
          </p:nvSpPr>
          <p:spPr>
            <a:xfrm>
              <a:off x="3329225" y="4196800"/>
              <a:ext cx="119275" cy="153425"/>
            </a:xfrm>
            <a:custGeom>
              <a:avLst/>
              <a:gdLst/>
              <a:ahLst/>
              <a:cxnLst/>
              <a:rect l="l" t="t" r="r" b="b"/>
              <a:pathLst>
                <a:path w="4771" h="6137" extrusionOk="0">
                  <a:moveTo>
                    <a:pt x="3468" y="0"/>
                  </a:moveTo>
                  <a:cubicBezTo>
                    <a:pt x="3147" y="0"/>
                    <a:pt x="2785" y="108"/>
                    <a:pt x="2402" y="333"/>
                  </a:cubicBezTo>
                  <a:cubicBezTo>
                    <a:pt x="967" y="1234"/>
                    <a:pt x="100" y="2768"/>
                    <a:pt x="0" y="4436"/>
                  </a:cubicBezTo>
                  <a:cubicBezTo>
                    <a:pt x="0" y="5519"/>
                    <a:pt x="532" y="6137"/>
                    <a:pt x="1314" y="6137"/>
                  </a:cubicBezTo>
                  <a:cubicBezTo>
                    <a:pt x="1640" y="6137"/>
                    <a:pt x="2009" y="6030"/>
                    <a:pt x="2402" y="5804"/>
                  </a:cubicBezTo>
                  <a:cubicBezTo>
                    <a:pt x="3803" y="4903"/>
                    <a:pt x="4670" y="3369"/>
                    <a:pt x="4770" y="1701"/>
                  </a:cubicBezTo>
                  <a:cubicBezTo>
                    <a:pt x="4770" y="618"/>
                    <a:pt x="4238" y="0"/>
                    <a:pt x="3468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645;p44">
              <a:extLst>
                <a:ext uri="{FF2B5EF4-FFF2-40B4-BE49-F238E27FC236}">
                  <a16:creationId xmlns:a16="http://schemas.microsoft.com/office/drawing/2014/main" id="{D72E8428-55BC-3BF1-8791-4DB005BFC478}"/>
                </a:ext>
              </a:extLst>
            </p:cNvPr>
            <p:cNvSpPr/>
            <p:nvPr/>
          </p:nvSpPr>
          <p:spPr>
            <a:xfrm>
              <a:off x="3658625" y="3716950"/>
              <a:ext cx="225175" cy="285550"/>
            </a:xfrm>
            <a:custGeom>
              <a:avLst/>
              <a:gdLst/>
              <a:ahLst/>
              <a:cxnLst/>
              <a:rect l="l" t="t" r="r" b="b"/>
              <a:pathLst>
                <a:path w="9007" h="11422" extrusionOk="0">
                  <a:moveTo>
                    <a:pt x="6352" y="731"/>
                  </a:moveTo>
                  <a:cubicBezTo>
                    <a:pt x="6678" y="731"/>
                    <a:pt x="6977" y="803"/>
                    <a:pt x="7239" y="947"/>
                  </a:cubicBezTo>
                  <a:cubicBezTo>
                    <a:pt x="7906" y="1348"/>
                    <a:pt x="8273" y="2182"/>
                    <a:pt x="8273" y="3316"/>
                  </a:cubicBezTo>
                  <a:cubicBezTo>
                    <a:pt x="8273" y="5851"/>
                    <a:pt x="6471" y="8920"/>
                    <a:pt x="4303" y="10154"/>
                  </a:cubicBezTo>
                  <a:cubicBezTo>
                    <a:pt x="3716" y="10498"/>
                    <a:pt x="3141" y="10670"/>
                    <a:pt x="2638" y="10670"/>
                  </a:cubicBezTo>
                  <a:cubicBezTo>
                    <a:pt x="2312" y="10670"/>
                    <a:pt x="2017" y="10598"/>
                    <a:pt x="1768" y="10454"/>
                  </a:cubicBezTo>
                  <a:cubicBezTo>
                    <a:pt x="1101" y="10054"/>
                    <a:pt x="734" y="9220"/>
                    <a:pt x="734" y="8086"/>
                  </a:cubicBezTo>
                  <a:cubicBezTo>
                    <a:pt x="734" y="5584"/>
                    <a:pt x="2502" y="2515"/>
                    <a:pt x="4670" y="1248"/>
                  </a:cubicBezTo>
                  <a:cubicBezTo>
                    <a:pt x="5278" y="903"/>
                    <a:pt x="5848" y="731"/>
                    <a:pt x="6352" y="731"/>
                  </a:cubicBezTo>
                  <a:close/>
                  <a:moveTo>
                    <a:pt x="6358" y="1"/>
                  </a:moveTo>
                  <a:cubicBezTo>
                    <a:pt x="5726" y="1"/>
                    <a:pt x="5037" y="205"/>
                    <a:pt x="4337" y="614"/>
                  </a:cubicBezTo>
                  <a:cubicBezTo>
                    <a:pt x="1935" y="1981"/>
                    <a:pt x="0" y="5350"/>
                    <a:pt x="0" y="8086"/>
                  </a:cubicBezTo>
                  <a:cubicBezTo>
                    <a:pt x="0" y="9487"/>
                    <a:pt x="501" y="10554"/>
                    <a:pt x="1401" y="11088"/>
                  </a:cubicBezTo>
                  <a:cubicBezTo>
                    <a:pt x="1768" y="11288"/>
                    <a:pt x="2202" y="11421"/>
                    <a:pt x="2635" y="11421"/>
                  </a:cubicBezTo>
                  <a:cubicBezTo>
                    <a:pt x="3369" y="11388"/>
                    <a:pt x="4070" y="11188"/>
                    <a:pt x="4670" y="10788"/>
                  </a:cubicBezTo>
                  <a:cubicBezTo>
                    <a:pt x="7072" y="9420"/>
                    <a:pt x="9007" y="6051"/>
                    <a:pt x="9007" y="3316"/>
                  </a:cubicBezTo>
                  <a:cubicBezTo>
                    <a:pt x="9007" y="1915"/>
                    <a:pt x="8506" y="847"/>
                    <a:pt x="7606" y="314"/>
                  </a:cubicBezTo>
                  <a:cubicBezTo>
                    <a:pt x="7230" y="105"/>
                    <a:pt x="6809" y="1"/>
                    <a:pt x="635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646;p44">
              <a:extLst>
                <a:ext uri="{FF2B5EF4-FFF2-40B4-BE49-F238E27FC236}">
                  <a16:creationId xmlns:a16="http://schemas.microsoft.com/office/drawing/2014/main" id="{FCC023B0-8AF5-B623-B591-E36587644CE0}"/>
                </a:ext>
              </a:extLst>
            </p:cNvPr>
            <p:cNvSpPr/>
            <p:nvPr/>
          </p:nvSpPr>
          <p:spPr>
            <a:xfrm>
              <a:off x="3710325" y="3780825"/>
              <a:ext cx="121775" cy="157275"/>
            </a:xfrm>
            <a:custGeom>
              <a:avLst/>
              <a:gdLst/>
              <a:ahLst/>
              <a:cxnLst/>
              <a:rect l="l" t="t" r="r" b="b"/>
              <a:pathLst>
                <a:path w="4871" h="6291" extrusionOk="0">
                  <a:moveTo>
                    <a:pt x="3512" y="1"/>
                  </a:moveTo>
                  <a:cubicBezTo>
                    <a:pt x="3186" y="1"/>
                    <a:pt x="2821" y="106"/>
                    <a:pt x="2435" y="327"/>
                  </a:cubicBezTo>
                  <a:cubicBezTo>
                    <a:pt x="1001" y="1261"/>
                    <a:pt x="67" y="2829"/>
                    <a:pt x="0" y="4563"/>
                  </a:cubicBezTo>
                  <a:cubicBezTo>
                    <a:pt x="0" y="5655"/>
                    <a:pt x="540" y="6291"/>
                    <a:pt x="1344" y="6291"/>
                  </a:cubicBezTo>
                  <a:cubicBezTo>
                    <a:pt x="1671" y="6291"/>
                    <a:pt x="2041" y="6186"/>
                    <a:pt x="2435" y="5964"/>
                  </a:cubicBezTo>
                  <a:cubicBezTo>
                    <a:pt x="3870" y="5030"/>
                    <a:pt x="4770" y="3463"/>
                    <a:pt x="4870" y="1728"/>
                  </a:cubicBezTo>
                  <a:cubicBezTo>
                    <a:pt x="4870" y="637"/>
                    <a:pt x="4314" y="1"/>
                    <a:pt x="351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647;p44">
              <a:extLst>
                <a:ext uri="{FF2B5EF4-FFF2-40B4-BE49-F238E27FC236}">
                  <a16:creationId xmlns:a16="http://schemas.microsoft.com/office/drawing/2014/main" id="{1C35F0ED-16D6-B765-4CB0-79851AC29BAE}"/>
                </a:ext>
              </a:extLst>
            </p:cNvPr>
            <p:cNvSpPr/>
            <p:nvPr/>
          </p:nvSpPr>
          <p:spPr>
            <a:xfrm>
              <a:off x="4069750" y="3587475"/>
              <a:ext cx="179325" cy="228225"/>
            </a:xfrm>
            <a:custGeom>
              <a:avLst/>
              <a:gdLst/>
              <a:ahLst/>
              <a:cxnLst/>
              <a:rect l="l" t="t" r="r" b="b"/>
              <a:pathLst>
                <a:path w="7173" h="9129" extrusionOk="0">
                  <a:moveTo>
                    <a:pt x="5051" y="607"/>
                  </a:moveTo>
                  <a:cubicBezTo>
                    <a:pt x="5315" y="607"/>
                    <a:pt x="5557" y="669"/>
                    <a:pt x="5771" y="789"/>
                  </a:cubicBezTo>
                  <a:cubicBezTo>
                    <a:pt x="6338" y="1089"/>
                    <a:pt x="6605" y="1756"/>
                    <a:pt x="6605" y="2657"/>
                  </a:cubicBezTo>
                  <a:cubicBezTo>
                    <a:pt x="6505" y="4892"/>
                    <a:pt x="5337" y="6894"/>
                    <a:pt x="3469" y="8128"/>
                  </a:cubicBezTo>
                  <a:cubicBezTo>
                    <a:pt x="2990" y="8407"/>
                    <a:pt x="2547" y="8543"/>
                    <a:pt x="2154" y="8543"/>
                  </a:cubicBezTo>
                  <a:cubicBezTo>
                    <a:pt x="1890" y="8543"/>
                    <a:pt x="1649" y="8482"/>
                    <a:pt x="1435" y="8361"/>
                  </a:cubicBezTo>
                  <a:cubicBezTo>
                    <a:pt x="868" y="8061"/>
                    <a:pt x="601" y="7394"/>
                    <a:pt x="601" y="6460"/>
                  </a:cubicBezTo>
                  <a:cubicBezTo>
                    <a:pt x="701" y="4258"/>
                    <a:pt x="1868" y="2224"/>
                    <a:pt x="3736" y="1023"/>
                  </a:cubicBezTo>
                  <a:cubicBezTo>
                    <a:pt x="4215" y="743"/>
                    <a:pt x="4658" y="607"/>
                    <a:pt x="5051" y="607"/>
                  </a:cubicBezTo>
                  <a:close/>
                  <a:moveTo>
                    <a:pt x="5074" y="1"/>
                  </a:moveTo>
                  <a:cubicBezTo>
                    <a:pt x="4576" y="1"/>
                    <a:pt x="4028" y="161"/>
                    <a:pt x="3469" y="489"/>
                  </a:cubicBezTo>
                  <a:cubicBezTo>
                    <a:pt x="1568" y="1590"/>
                    <a:pt x="0" y="4292"/>
                    <a:pt x="0" y="6460"/>
                  </a:cubicBezTo>
                  <a:cubicBezTo>
                    <a:pt x="0" y="7594"/>
                    <a:pt x="401" y="8428"/>
                    <a:pt x="1134" y="8862"/>
                  </a:cubicBezTo>
                  <a:cubicBezTo>
                    <a:pt x="1435" y="9028"/>
                    <a:pt x="1768" y="9128"/>
                    <a:pt x="2135" y="9128"/>
                  </a:cubicBezTo>
                  <a:cubicBezTo>
                    <a:pt x="2702" y="9095"/>
                    <a:pt x="3269" y="8928"/>
                    <a:pt x="3736" y="8628"/>
                  </a:cubicBezTo>
                  <a:cubicBezTo>
                    <a:pt x="5638" y="7527"/>
                    <a:pt x="7172" y="4859"/>
                    <a:pt x="7172" y="2657"/>
                  </a:cubicBezTo>
                  <a:cubicBezTo>
                    <a:pt x="7172" y="1523"/>
                    <a:pt x="6805" y="689"/>
                    <a:pt x="6071" y="255"/>
                  </a:cubicBezTo>
                  <a:cubicBezTo>
                    <a:pt x="5776" y="86"/>
                    <a:pt x="5438" y="1"/>
                    <a:pt x="507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648;p44">
              <a:extLst>
                <a:ext uri="{FF2B5EF4-FFF2-40B4-BE49-F238E27FC236}">
                  <a16:creationId xmlns:a16="http://schemas.microsoft.com/office/drawing/2014/main" id="{0D540D42-445D-EE82-9A65-6497595399B1}"/>
                </a:ext>
              </a:extLst>
            </p:cNvPr>
            <p:cNvSpPr/>
            <p:nvPr/>
          </p:nvSpPr>
          <p:spPr>
            <a:xfrm>
              <a:off x="4111450" y="3638700"/>
              <a:ext cx="96750" cy="125800"/>
            </a:xfrm>
            <a:custGeom>
              <a:avLst/>
              <a:gdLst/>
              <a:ahLst/>
              <a:cxnLst/>
              <a:rect l="l" t="t" r="r" b="b"/>
              <a:pathLst>
                <a:path w="3870" h="5032" extrusionOk="0">
                  <a:moveTo>
                    <a:pt x="2806" y="0"/>
                  </a:moveTo>
                  <a:cubicBezTo>
                    <a:pt x="2544" y="0"/>
                    <a:pt x="2248" y="89"/>
                    <a:pt x="1935" y="275"/>
                  </a:cubicBezTo>
                  <a:cubicBezTo>
                    <a:pt x="801" y="1008"/>
                    <a:pt x="67" y="2276"/>
                    <a:pt x="0" y="3644"/>
                  </a:cubicBezTo>
                  <a:cubicBezTo>
                    <a:pt x="0" y="4524"/>
                    <a:pt x="442" y="5031"/>
                    <a:pt x="1083" y="5031"/>
                  </a:cubicBezTo>
                  <a:cubicBezTo>
                    <a:pt x="1340" y="5031"/>
                    <a:pt x="1629" y="4950"/>
                    <a:pt x="1935" y="4778"/>
                  </a:cubicBezTo>
                  <a:cubicBezTo>
                    <a:pt x="3069" y="4011"/>
                    <a:pt x="3803" y="2776"/>
                    <a:pt x="3870" y="1409"/>
                  </a:cubicBezTo>
                  <a:cubicBezTo>
                    <a:pt x="3870" y="513"/>
                    <a:pt x="3436" y="0"/>
                    <a:pt x="2806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649;p44">
              <a:extLst>
                <a:ext uri="{FF2B5EF4-FFF2-40B4-BE49-F238E27FC236}">
                  <a16:creationId xmlns:a16="http://schemas.microsoft.com/office/drawing/2014/main" id="{EF197B13-281D-8B42-6810-6BC79B2F5D40}"/>
                </a:ext>
              </a:extLst>
            </p:cNvPr>
            <p:cNvSpPr/>
            <p:nvPr/>
          </p:nvSpPr>
          <p:spPr>
            <a:xfrm>
              <a:off x="3350900" y="3468700"/>
              <a:ext cx="180150" cy="227750"/>
            </a:xfrm>
            <a:custGeom>
              <a:avLst/>
              <a:gdLst/>
              <a:ahLst/>
              <a:cxnLst/>
              <a:rect l="l" t="t" r="r" b="b"/>
              <a:pathLst>
                <a:path w="7206" h="9110" extrusionOk="0">
                  <a:moveTo>
                    <a:pt x="5051" y="588"/>
                  </a:moveTo>
                  <a:cubicBezTo>
                    <a:pt x="5315" y="588"/>
                    <a:pt x="5557" y="649"/>
                    <a:pt x="5771" y="770"/>
                  </a:cubicBezTo>
                  <a:cubicBezTo>
                    <a:pt x="6338" y="1070"/>
                    <a:pt x="6605" y="1737"/>
                    <a:pt x="6605" y="2638"/>
                  </a:cubicBezTo>
                  <a:cubicBezTo>
                    <a:pt x="6505" y="4873"/>
                    <a:pt x="5338" y="6908"/>
                    <a:pt x="3470" y="8109"/>
                  </a:cubicBezTo>
                  <a:cubicBezTo>
                    <a:pt x="2987" y="8390"/>
                    <a:pt x="2540" y="8539"/>
                    <a:pt x="2145" y="8539"/>
                  </a:cubicBezTo>
                  <a:cubicBezTo>
                    <a:pt x="1884" y="8539"/>
                    <a:pt x="1646" y="8474"/>
                    <a:pt x="1435" y="8342"/>
                  </a:cubicBezTo>
                  <a:cubicBezTo>
                    <a:pt x="868" y="8042"/>
                    <a:pt x="601" y="7375"/>
                    <a:pt x="601" y="6474"/>
                  </a:cubicBezTo>
                  <a:cubicBezTo>
                    <a:pt x="701" y="4239"/>
                    <a:pt x="1868" y="2204"/>
                    <a:pt x="3736" y="1004"/>
                  </a:cubicBezTo>
                  <a:cubicBezTo>
                    <a:pt x="4215" y="724"/>
                    <a:pt x="4658" y="588"/>
                    <a:pt x="5051" y="588"/>
                  </a:cubicBezTo>
                  <a:close/>
                  <a:moveTo>
                    <a:pt x="5087" y="1"/>
                  </a:moveTo>
                  <a:cubicBezTo>
                    <a:pt x="4586" y="1"/>
                    <a:pt x="4033" y="173"/>
                    <a:pt x="3470" y="503"/>
                  </a:cubicBezTo>
                  <a:cubicBezTo>
                    <a:pt x="1568" y="1604"/>
                    <a:pt x="0" y="4273"/>
                    <a:pt x="0" y="6474"/>
                  </a:cubicBezTo>
                  <a:cubicBezTo>
                    <a:pt x="0" y="7608"/>
                    <a:pt x="401" y="8442"/>
                    <a:pt x="1135" y="8843"/>
                  </a:cubicBezTo>
                  <a:cubicBezTo>
                    <a:pt x="1435" y="9043"/>
                    <a:pt x="1768" y="9109"/>
                    <a:pt x="2135" y="9109"/>
                  </a:cubicBezTo>
                  <a:cubicBezTo>
                    <a:pt x="2702" y="9076"/>
                    <a:pt x="3269" y="8909"/>
                    <a:pt x="3736" y="8609"/>
                  </a:cubicBezTo>
                  <a:cubicBezTo>
                    <a:pt x="5638" y="7542"/>
                    <a:pt x="7206" y="4840"/>
                    <a:pt x="7206" y="2638"/>
                  </a:cubicBezTo>
                  <a:cubicBezTo>
                    <a:pt x="7206" y="1504"/>
                    <a:pt x="6805" y="670"/>
                    <a:pt x="6071" y="270"/>
                  </a:cubicBezTo>
                  <a:cubicBezTo>
                    <a:pt x="5779" y="89"/>
                    <a:pt x="5446" y="1"/>
                    <a:pt x="508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650;p44">
              <a:extLst>
                <a:ext uri="{FF2B5EF4-FFF2-40B4-BE49-F238E27FC236}">
                  <a16:creationId xmlns:a16="http://schemas.microsoft.com/office/drawing/2014/main" id="{631BD884-3980-4475-D5D1-C488973C5FC5}"/>
                </a:ext>
              </a:extLst>
            </p:cNvPr>
            <p:cNvSpPr/>
            <p:nvPr/>
          </p:nvSpPr>
          <p:spPr>
            <a:xfrm>
              <a:off x="3392600" y="3519950"/>
              <a:ext cx="96750" cy="125800"/>
            </a:xfrm>
            <a:custGeom>
              <a:avLst/>
              <a:gdLst/>
              <a:ahLst/>
              <a:cxnLst/>
              <a:rect l="l" t="t" r="r" b="b"/>
              <a:pathLst>
                <a:path w="3870" h="5032" extrusionOk="0">
                  <a:moveTo>
                    <a:pt x="2787" y="1"/>
                  </a:moveTo>
                  <a:cubicBezTo>
                    <a:pt x="2530" y="1"/>
                    <a:pt x="2241" y="83"/>
                    <a:pt x="1935" y="254"/>
                  </a:cubicBezTo>
                  <a:cubicBezTo>
                    <a:pt x="767" y="1022"/>
                    <a:pt x="67" y="2256"/>
                    <a:pt x="0" y="3624"/>
                  </a:cubicBezTo>
                  <a:cubicBezTo>
                    <a:pt x="0" y="4519"/>
                    <a:pt x="433" y="5032"/>
                    <a:pt x="1064" y="5032"/>
                  </a:cubicBezTo>
                  <a:cubicBezTo>
                    <a:pt x="1326" y="5032"/>
                    <a:pt x="1622" y="4944"/>
                    <a:pt x="1935" y="4758"/>
                  </a:cubicBezTo>
                  <a:cubicBezTo>
                    <a:pt x="3069" y="4024"/>
                    <a:pt x="3803" y="2756"/>
                    <a:pt x="3870" y="1389"/>
                  </a:cubicBezTo>
                  <a:cubicBezTo>
                    <a:pt x="3870" y="508"/>
                    <a:pt x="3428" y="1"/>
                    <a:pt x="2787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651;p44">
              <a:extLst>
                <a:ext uri="{FF2B5EF4-FFF2-40B4-BE49-F238E27FC236}">
                  <a16:creationId xmlns:a16="http://schemas.microsoft.com/office/drawing/2014/main" id="{F7446A53-FACC-2EE6-8F4F-FC72C832CBC9}"/>
                </a:ext>
              </a:extLst>
            </p:cNvPr>
            <p:cNvSpPr/>
            <p:nvPr/>
          </p:nvSpPr>
          <p:spPr>
            <a:xfrm>
              <a:off x="5040425" y="3303925"/>
              <a:ext cx="129925" cy="157350"/>
            </a:xfrm>
            <a:custGeom>
              <a:avLst/>
              <a:gdLst/>
              <a:ahLst/>
              <a:cxnLst/>
              <a:rect l="l" t="t" r="r" b="b"/>
              <a:pathLst>
                <a:path w="5197" h="6294" extrusionOk="0">
                  <a:moveTo>
                    <a:pt x="3439" y="399"/>
                  </a:moveTo>
                  <a:cubicBezTo>
                    <a:pt x="4144" y="399"/>
                    <a:pt x="4796" y="1042"/>
                    <a:pt x="4604" y="1857"/>
                  </a:cubicBezTo>
                  <a:cubicBezTo>
                    <a:pt x="4504" y="3392"/>
                    <a:pt x="3704" y="4793"/>
                    <a:pt x="2436" y="5626"/>
                  </a:cubicBezTo>
                  <a:cubicBezTo>
                    <a:pt x="2192" y="5852"/>
                    <a:pt x="1908" y="5950"/>
                    <a:pt x="1633" y="5950"/>
                  </a:cubicBezTo>
                  <a:cubicBezTo>
                    <a:pt x="929" y="5950"/>
                    <a:pt x="276" y="5307"/>
                    <a:pt x="468" y="4492"/>
                  </a:cubicBezTo>
                  <a:cubicBezTo>
                    <a:pt x="535" y="2958"/>
                    <a:pt x="1369" y="1557"/>
                    <a:pt x="2636" y="723"/>
                  </a:cubicBezTo>
                  <a:cubicBezTo>
                    <a:pt x="2880" y="498"/>
                    <a:pt x="3164" y="399"/>
                    <a:pt x="3439" y="399"/>
                  </a:cubicBezTo>
                  <a:close/>
                  <a:moveTo>
                    <a:pt x="3462" y="0"/>
                  </a:moveTo>
                  <a:cubicBezTo>
                    <a:pt x="3113" y="0"/>
                    <a:pt x="2752" y="120"/>
                    <a:pt x="2436" y="389"/>
                  </a:cubicBezTo>
                  <a:cubicBezTo>
                    <a:pt x="1035" y="1290"/>
                    <a:pt x="168" y="2824"/>
                    <a:pt x="68" y="4492"/>
                  </a:cubicBezTo>
                  <a:cubicBezTo>
                    <a:pt x="1" y="5126"/>
                    <a:pt x="301" y="5760"/>
                    <a:pt x="835" y="6127"/>
                  </a:cubicBezTo>
                  <a:cubicBezTo>
                    <a:pt x="1035" y="6260"/>
                    <a:pt x="1269" y="6294"/>
                    <a:pt x="1535" y="6294"/>
                  </a:cubicBezTo>
                  <a:cubicBezTo>
                    <a:pt x="1902" y="6294"/>
                    <a:pt x="2303" y="6160"/>
                    <a:pt x="2636" y="5960"/>
                  </a:cubicBezTo>
                  <a:cubicBezTo>
                    <a:pt x="4037" y="5059"/>
                    <a:pt x="4904" y="3525"/>
                    <a:pt x="5005" y="1857"/>
                  </a:cubicBezTo>
                  <a:cubicBezTo>
                    <a:pt x="5197" y="799"/>
                    <a:pt x="4366" y="0"/>
                    <a:pt x="346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652;p44">
              <a:extLst>
                <a:ext uri="{FF2B5EF4-FFF2-40B4-BE49-F238E27FC236}">
                  <a16:creationId xmlns:a16="http://schemas.microsoft.com/office/drawing/2014/main" id="{1944FC94-B0FF-FCF1-4D0B-8E461554CFAB}"/>
                </a:ext>
              </a:extLst>
            </p:cNvPr>
            <p:cNvSpPr/>
            <p:nvPr/>
          </p:nvSpPr>
          <p:spPr>
            <a:xfrm>
              <a:off x="5070450" y="3340275"/>
              <a:ext cx="67575" cy="86025"/>
            </a:xfrm>
            <a:custGeom>
              <a:avLst/>
              <a:gdLst/>
              <a:ahLst/>
              <a:cxnLst/>
              <a:rect l="l" t="t" r="r" b="b"/>
              <a:pathLst>
                <a:path w="2703" h="3441" extrusionOk="0">
                  <a:moveTo>
                    <a:pt x="1927" y="1"/>
                  </a:moveTo>
                  <a:cubicBezTo>
                    <a:pt x="1746" y="1"/>
                    <a:pt x="1545" y="55"/>
                    <a:pt x="1335" y="170"/>
                  </a:cubicBezTo>
                  <a:cubicBezTo>
                    <a:pt x="568" y="670"/>
                    <a:pt x="68" y="1537"/>
                    <a:pt x="1" y="2505"/>
                  </a:cubicBezTo>
                  <a:cubicBezTo>
                    <a:pt x="1" y="3100"/>
                    <a:pt x="307" y="3441"/>
                    <a:pt x="750" y="3441"/>
                  </a:cubicBezTo>
                  <a:cubicBezTo>
                    <a:pt x="927" y="3441"/>
                    <a:pt x="1125" y="3386"/>
                    <a:pt x="1335" y="3272"/>
                  </a:cubicBezTo>
                  <a:cubicBezTo>
                    <a:pt x="2136" y="2738"/>
                    <a:pt x="2636" y="1904"/>
                    <a:pt x="2703" y="937"/>
                  </a:cubicBezTo>
                  <a:cubicBezTo>
                    <a:pt x="2703" y="341"/>
                    <a:pt x="2379" y="1"/>
                    <a:pt x="1927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653;p44">
              <a:extLst>
                <a:ext uri="{FF2B5EF4-FFF2-40B4-BE49-F238E27FC236}">
                  <a16:creationId xmlns:a16="http://schemas.microsoft.com/office/drawing/2014/main" id="{E7295CB6-65A6-1057-D99A-579296504826}"/>
                </a:ext>
              </a:extLst>
            </p:cNvPr>
            <p:cNvSpPr/>
            <p:nvPr/>
          </p:nvSpPr>
          <p:spPr>
            <a:xfrm>
              <a:off x="5323150" y="3266225"/>
              <a:ext cx="130600" cy="157525"/>
            </a:xfrm>
            <a:custGeom>
              <a:avLst/>
              <a:gdLst/>
              <a:ahLst/>
              <a:cxnLst/>
              <a:rect l="l" t="t" r="r" b="b"/>
              <a:pathLst>
                <a:path w="5224" h="6301" extrusionOk="0">
                  <a:moveTo>
                    <a:pt x="3569" y="430"/>
                  </a:moveTo>
                  <a:cubicBezTo>
                    <a:pt x="3736" y="430"/>
                    <a:pt x="3903" y="496"/>
                    <a:pt x="4036" y="563"/>
                  </a:cubicBezTo>
                  <a:cubicBezTo>
                    <a:pt x="4437" y="863"/>
                    <a:pt x="4670" y="1364"/>
                    <a:pt x="4603" y="1864"/>
                  </a:cubicBezTo>
                  <a:cubicBezTo>
                    <a:pt x="4537" y="3398"/>
                    <a:pt x="3736" y="4799"/>
                    <a:pt x="2435" y="5633"/>
                  </a:cubicBezTo>
                  <a:cubicBezTo>
                    <a:pt x="2193" y="5847"/>
                    <a:pt x="1913" y="5942"/>
                    <a:pt x="1640" y="5942"/>
                  </a:cubicBezTo>
                  <a:cubicBezTo>
                    <a:pt x="932" y="5942"/>
                    <a:pt x="275" y="5308"/>
                    <a:pt x="467" y="4466"/>
                  </a:cubicBezTo>
                  <a:cubicBezTo>
                    <a:pt x="567" y="2965"/>
                    <a:pt x="1368" y="1564"/>
                    <a:pt x="2635" y="730"/>
                  </a:cubicBezTo>
                  <a:cubicBezTo>
                    <a:pt x="2902" y="563"/>
                    <a:pt x="3236" y="463"/>
                    <a:pt x="3569" y="430"/>
                  </a:cubicBezTo>
                  <a:close/>
                  <a:moveTo>
                    <a:pt x="3429" y="1"/>
                  </a:moveTo>
                  <a:cubicBezTo>
                    <a:pt x="3088" y="1"/>
                    <a:pt x="2740" y="112"/>
                    <a:pt x="2435" y="363"/>
                  </a:cubicBezTo>
                  <a:cubicBezTo>
                    <a:pt x="1034" y="1297"/>
                    <a:pt x="167" y="2831"/>
                    <a:pt x="67" y="4499"/>
                  </a:cubicBezTo>
                  <a:cubicBezTo>
                    <a:pt x="0" y="5133"/>
                    <a:pt x="300" y="5767"/>
                    <a:pt x="834" y="6134"/>
                  </a:cubicBezTo>
                  <a:cubicBezTo>
                    <a:pt x="1034" y="6267"/>
                    <a:pt x="1268" y="6301"/>
                    <a:pt x="1534" y="6301"/>
                  </a:cubicBezTo>
                  <a:cubicBezTo>
                    <a:pt x="1901" y="6301"/>
                    <a:pt x="2302" y="6200"/>
                    <a:pt x="2635" y="6000"/>
                  </a:cubicBezTo>
                  <a:cubicBezTo>
                    <a:pt x="4036" y="5066"/>
                    <a:pt x="4937" y="3565"/>
                    <a:pt x="5004" y="1897"/>
                  </a:cubicBezTo>
                  <a:cubicBezTo>
                    <a:pt x="5223" y="824"/>
                    <a:pt x="4355" y="1"/>
                    <a:pt x="3429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654;p44">
              <a:extLst>
                <a:ext uri="{FF2B5EF4-FFF2-40B4-BE49-F238E27FC236}">
                  <a16:creationId xmlns:a16="http://schemas.microsoft.com/office/drawing/2014/main" id="{8FE93791-647A-C69D-FCC7-56C8288EA0DA}"/>
                </a:ext>
              </a:extLst>
            </p:cNvPr>
            <p:cNvSpPr/>
            <p:nvPr/>
          </p:nvSpPr>
          <p:spPr>
            <a:xfrm>
              <a:off x="5353150" y="3302400"/>
              <a:ext cx="66750" cy="86350"/>
            </a:xfrm>
            <a:custGeom>
              <a:avLst/>
              <a:gdLst/>
              <a:ahLst/>
              <a:cxnLst/>
              <a:rect l="l" t="t" r="r" b="b"/>
              <a:pathLst>
                <a:path w="2670" h="3454" extrusionOk="0">
                  <a:moveTo>
                    <a:pt x="1925" y="0"/>
                  </a:moveTo>
                  <a:cubicBezTo>
                    <a:pt x="1747" y="0"/>
                    <a:pt x="1547" y="59"/>
                    <a:pt x="1335" y="184"/>
                  </a:cubicBezTo>
                  <a:cubicBezTo>
                    <a:pt x="535" y="684"/>
                    <a:pt x="34" y="1551"/>
                    <a:pt x="1" y="2485"/>
                  </a:cubicBezTo>
                  <a:cubicBezTo>
                    <a:pt x="1" y="3106"/>
                    <a:pt x="309" y="3454"/>
                    <a:pt x="753" y="3454"/>
                  </a:cubicBezTo>
                  <a:cubicBezTo>
                    <a:pt x="930" y="3454"/>
                    <a:pt x="1127" y="3399"/>
                    <a:pt x="1335" y="3286"/>
                  </a:cubicBezTo>
                  <a:cubicBezTo>
                    <a:pt x="2136" y="2752"/>
                    <a:pt x="2636" y="1885"/>
                    <a:pt x="2669" y="951"/>
                  </a:cubicBezTo>
                  <a:cubicBezTo>
                    <a:pt x="2669" y="357"/>
                    <a:pt x="2365" y="0"/>
                    <a:pt x="1925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655;p44">
              <a:extLst>
                <a:ext uri="{FF2B5EF4-FFF2-40B4-BE49-F238E27FC236}">
                  <a16:creationId xmlns:a16="http://schemas.microsoft.com/office/drawing/2014/main" id="{499063AA-DD40-0005-73A3-242C76AF7332}"/>
                </a:ext>
              </a:extLst>
            </p:cNvPr>
            <p:cNvSpPr/>
            <p:nvPr/>
          </p:nvSpPr>
          <p:spPr>
            <a:xfrm>
              <a:off x="3098225" y="3913675"/>
              <a:ext cx="129950" cy="158050"/>
            </a:xfrm>
            <a:custGeom>
              <a:avLst/>
              <a:gdLst/>
              <a:ahLst/>
              <a:cxnLst/>
              <a:rect l="l" t="t" r="r" b="b"/>
              <a:pathLst>
                <a:path w="5198" h="6322" extrusionOk="0">
                  <a:moveTo>
                    <a:pt x="3439" y="393"/>
                  </a:moveTo>
                  <a:cubicBezTo>
                    <a:pt x="4143" y="393"/>
                    <a:pt x="4795" y="1036"/>
                    <a:pt x="4603" y="1851"/>
                  </a:cubicBezTo>
                  <a:cubicBezTo>
                    <a:pt x="4537" y="3386"/>
                    <a:pt x="3736" y="4787"/>
                    <a:pt x="2435" y="5621"/>
                  </a:cubicBezTo>
                  <a:cubicBezTo>
                    <a:pt x="2191" y="5846"/>
                    <a:pt x="1908" y="5944"/>
                    <a:pt x="1632" y="5944"/>
                  </a:cubicBezTo>
                  <a:cubicBezTo>
                    <a:pt x="928" y="5944"/>
                    <a:pt x="275" y="5302"/>
                    <a:pt x="467" y="4486"/>
                  </a:cubicBezTo>
                  <a:cubicBezTo>
                    <a:pt x="567" y="2952"/>
                    <a:pt x="1368" y="1551"/>
                    <a:pt x="2635" y="717"/>
                  </a:cubicBezTo>
                  <a:cubicBezTo>
                    <a:pt x="2879" y="492"/>
                    <a:pt x="3163" y="393"/>
                    <a:pt x="3439" y="393"/>
                  </a:cubicBezTo>
                  <a:close/>
                  <a:moveTo>
                    <a:pt x="3448" y="0"/>
                  </a:moveTo>
                  <a:cubicBezTo>
                    <a:pt x="3103" y="0"/>
                    <a:pt x="2747" y="117"/>
                    <a:pt x="2435" y="384"/>
                  </a:cubicBezTo>
                  <a:cubicBezTo>
                    <a:pt x="1034" y="1284"/>
                    <a:pt x="167" y="2819"/>
                    <a:pt x="67" y="4486"/>
                  </a:cubicBezTo>
                  <a:cubicBezTo>
                    <a:pt x="0" y="5120"/>
                    <a:pt x="300" y="5754"/>
                    <a:pt x="834" y="6121"/>
                  </a:cubicBezTo>
                  <a:cubicBezTo>
                    <a:pt x="1034" y="6254"/>
                    <a:pt x="1301" y="6321"/>
                    <a:pt x="1535" y="6321"/>
                  </a:cubicBezTo>
                  <a:cubicBezTo>
                    <a:pt x="1935" y="6288"/>
                    <a:pt x="2302" y="6188"/>
                    <a:pt x="2635" y="5954"/>
                  </a:cubicBezTo>
                  <a:cubicBezTo>
                    <a:pt x="4036" y="5054"/>
                    <a:pt x="4937" y="3519"/>
                    <a:pt x="5004" y="1851"/>
                  </a:cubicBezTo>
                  <a:cubicBezTo>
                    <a:pt x="5197" y="812"/>
                    <a:pt x="4357" y="0"/>
                    <a:pt x="344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656;p44">
              <a:extLst>
                <a:ext uri="{FF2B5EF4-FFF2-40B4-BE49-F238E27FC236}">
                  <a16:creationId xmlns:a16="http://schemas.microsoft.com/office/drawing/2014/main" id="{ADC9B191-E207-C2D1-03C9-7182AEDF2E60}"/>
                </a:ext>
              </a:extLst>
            </p:cNvPr>
            <p:cNvSpPr/>
            <p:nvPr/>
          </p:nvSpPr>
          <p:spPr>
            <a:xfrm>
              <a:off x="3128250" y="3949875"/>
              <a:ext cx="67550" cy="86400"/>
            </a:xfrm>
            <a:custGeom>
              <a:avLst/>
              <a:gdLst/>
              <a:ahLst/>
              <a:cxnLst/>
              <a:rect l="l" t="t" r="r" b="b"/>
              <a:pathLst>
                <a:path w="2702" h="3456" extrusionOk="0">
                  <a:moveTo>
                    <a:pt x="1941" y="1"/>
                  </a:moveTo>
                  <a:cubicBezTo>
                    <a:pt x="1759" y="1"/>
                    <a:pt x="1554" y="55"/>
                    <a:pt x="1334" y="170"/>
                  </a:cubicBezTo>
                  <a:cubicBezTo>
                    <a:pt x="567" y="703"/>
                    <a:pt x="67" y="1537"/>
                    <a:pt x="0" y="2505"/>
                  </a:cubicBezTo>
                  <a:cubicBezTo>
                    <a:pt x="0" y="3098"/>
                    <a:pt x="304" y="3455"/>
                    <a:pt x="744" y="3455"/>
                  </a:cubicBezTo>
                  <a:cubicBezTo>
                    <a:pt x="923" y="3455"/>
                    <a:pt x="1123" y="3397"/>
                    <a:pt x="1334" y="3272"/>
                  </a:cubicBezTo>
                  <a:cubicBezTo>
                    <a:pt x="2135" y="2772"/>
                    <a:pt x="2635" y="1904"/>
                    <a:pt x="2702" y="937"/>
                  </a:cubicBezTo>
                  <a:cubicBezTo>
                    <a:pt x="2702" y="341"/>
                    <a:pt x="2396" y="1"/>
                    <a:pt x="1941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657;p44">
              <a:extLst>
                <a:ext uri="{FF2B5EF4-FFF2-40B4-BE49-F238E27FC236}">
                  <a16:creationId xmlns:a16="http://schemas.microsoft.com/office/drawing/2014/main" id="{A5A4877A-E801-7EAF-F63B-8BBD190B0CAD}"/>
                </a:ext>
              </a:extLst>
            </p:cNvPr>
            <p:cNvSpPr/>
            <p:nvPr/>
          </p:nvSpPr>
          <p:spPr>
            <a:xfrm>
              <a:off x="3918800" y="3267750"/>
              <a:ext cx="129350" cy="157675"/>
            </a:xfrm>
            <a:custGeom>
              <a:avLst/>
              <a:gdLst/>
              <a:ahLst/>
              <a:cxnLst/>
              <a:rect l="l" t="t" r="r" b="b"/>
              <a:pathLst>
                <a:path w="5174" h="6307" extrusionOk="0">
                  <a:moveTo>
                    <a:pt x="3432" y="406"/>
                  </a:moveTo>
                  <a:cubicBezTo>
                    <a:pt x="4121" y="406"/>
                    <a:pt x="4771" y="1036"/>
                    <a:pt x="4604" y="1870"/>
                  </a:cubicBezTo>
                  <a:cubicBezTo>
                    <a:pt x="4504" y="3371"/>
                    <a:pt x="3703" y="4772"/>
                    <a:pt x="2436" y="5606"/>
                  </a:cubicBezTo>
                  <a:cubicBezTo>
                    <a:pt x="2192" y="5831"/>
                    <a:pt x="1908" y="5929"/>
                    <a:pt x="1632" y="5929"/>
                  </a:cubicBezTo>
                  <a:cubicBezTo>
                    <a:pt x="928" y="5929"/>
                    <a:pt x="276" y="5287"/>
                    <a:pt x="468" y="4472"/>
                  </a:cubicBezTo>
                  <a:cubicBezTo>
                    <a:pt x="534" y="2937"/>
                    <a:pt x="1335" y="1570"/>
                    <a:pt x="2636" y="736"/>
                  </a:cubicBezTo>
                  <a:cubicBezTo>
                    <a:pt x="2874" y="507"/>
                    <a:pt x="3156" y="406"/>
                    <a:pt x="3432" y="406"/>
                  </a:cubicBezTo>
                  <a:close/>
                  <a:moveTo>
                    <a:pt x="3435" y="0"/>
                  </a:moveTo>
                  <a:cubicBezTo>
                    <a:pt x="3095" y="0"/>
                    <a:pt x="2745" y="114"/>
                    <a:pt x="2436" y="369"/>
                  </a:cubicBezTo>
                  <a:cubicBezTo>
                    <a:pt x="1035" y="1303"/>
                    <a:pt x="134" y="2804"/>
                    <a:pt x="67" y="4472"/>
                  </a:cubicBezTo>
                  <a:cubicBezTo>
                    <a:pt x="1" y="5139"/>
                    <a:pt x="267" y="5773"/>
                    <a:pt x="801" y="6139"/>
                  </a:cubicBezTo>
                  <a:cubicBezTo>
                    <a:pt x="1035" y="6240"/>
                    <a:pt x="1268" y="6306"/>
                    <a:pt x="1502" y="6306"/>
                  </a:cubicBezTo>
                  <a:cubicBezTo>
                    <a:pt x="1902" y="6306"/>
                    <a:pt x="2302" y="6173"/>
                    <a:pt x="2636" y="5973"/>
                  </a:cubicBezTo>
                  <a:cubicBezTo>
                    <a:pt x="4037" y="5039"/>
                    <a:pt x="4904" y="3538"/>
                    <a:pt x="5004" y="1870"/>
                  </a:cubicBezTo>
                  <a:cubicBezTo>
                    <a:pt x="5174" y="803"/>
                    <a:pt x="4339" y="0"/>
                    <a:pt x="343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658;p44">
              <a:extLst>
                <a:ext uri="{FF2B5EF4-FFF2-40B4-BE49-F238E27FC236}">
                  <a16:creationId xmlns:a16="http://schemas.microsoft.com/office/drawing/2014/main" id="{15A55674-8D6C-6E5C-C6E9-3866B59EE1AB}"/>
                </a:ext>
              </a:extLst>
            </p:cNvPr>
            <p:cNvSpPr/>
            <p:nvPr/>
          </p:nvSpPr>
          <p:spPr>
            <a:xfrm>
              <a:off x="3948825" y="3303900"/>
              <a:ext cx="66750" cy="86225"/>
            </a:xfrm>
            <a:custGeom>
              <a:avLst/>
              <a:gdLst/>
              <a:ahLst/>
              <a:cxnLst/>
              <a:rect l="l" t="t" r="r" b="b"/>
              <a:pathLst>
                <a:path w="2670" h="3449" extrusionOk="0">
                  <a:moveTo>
                    <a:pt x="1939" y="1"/>
                  </a:moveTo>
                  <a:cubicBezTo>
                    <a:pt x="1757" y="1"/>
                    <a:pt x="1552" y="62"/>
                    <a:pt x="1335" y="190"/>
                  </a:cubicBezTo>
                  <a:cubicBezTo>
                    <a:pt x="534" y="691"/>
                    <a:pt x="34" y="1558"/>
                    <a:pt x="0" y="2492"/>
                  </a:cubicBezTo>
                  <a:cubicBezTo>
                    <a:pt x="0" y="3103"/>
                    <a:pt x="298" y="3449"/>
                    <a:pt x="730" y="3449"/>
                  </a:cubicBezTo>
                  <a:cubicBezTo>
                    <a:pt x="912" y="3449"/>
                    <a:pt x="1118" y="3387"/>
                    <a:pt x="1335" y="3259"/>
                  </a:cubicBezTo>
                  <a:cubicBezTo>
                    <a:pt x="2102" y="2759"/>
                    <a:pt x="2602" y="1891"/>
                    <a:pt x="2669" y="957"/>
                  </a:cubicBezTo>
                  <a:cubicBezTo>
                    <a:pt x="2669" y="347"/>
                    <a:pt x="2371" y="1"/>
                    <a:pt x="1939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659;p44">
              <a:extLst>
                <a:ext uri="{FF2B5EF4-FFF2-40B4-BE49-F238E27FC236}">
                  <a16:creationId xmlns:a16="http://schemas.microsoft.com/office/drawing/2014/main" id="{16D821BC-1443-B874-C424-CE4D0E013990}"/>
                </a:ext>
              </a:extLst>
            </p:cNvPr>
            <p:cNvSpPr/>
            <p:nvPr/>
          </p:nvSpPr>
          <p:spPr>
            <a:xfrm>
              <a:off x="4306575" y="2740325"/>
              <a:ext cx="129950" cy="158050"/>
            </a:xfrm>
            <a:custGeom>
              <a:avLst/>
              <a:gdLst/>
              <a:ahLst/>
              <a:cxnLst/>
              <a:rect l="l" t="t" r="r" b="b"/>
              <a:pathLst>
                <a:path w="5198" h="6322" extrusionOk="0">
                  <a:moveTo>
                    <a:pt x="3537" y="451"/>
                  </a:moveTo>
                  <a:cubicBezTo>
                    <a:pt x="3703" y="451"/>
                    <a:pt x="3903" y="484"/>
                    <a:pt x="4037" y="551"/>
                  </a:cubicBezTo>
                  <a:cubicBezTo>
                    <a:pt x="4437" y="851"/>
                    <a:pt x="4671" y="1351"/>
                    <a:pt x="4604" y="1852"/>
                  </a:cubicBezTo>
                  <a:cubicBezTo>
                    <a:pt x="4504" y="3386"/>
                    <a:pt x="3703" y="4787"/>
                    <a:pt x="2436" y="5621"/>
                  </a:cubicBezTo>
                  <a:cubicBezTo>
                    <a:pt x="2192" y="5846"/>
                    <a:pt x="1908" y="5945"/>
                    <a:pt x="1633" y="5945"/>
                  </a:cubicBezTo>
                  <a:cubicBezTo>
                    <a:pt x="928" y="5945"/>
                    <a:pt x="276" y="5302"/>
                    <a:pt x="468" y="4487"/>
                  </a:cubicBezTo>
                  <a:cubicBezTo>
                    <a:pt x="534" y="2952"/>
                    <a:pt x="1368" y="1551"/>
                    <a:pt x="2636" y="717"/>
                  </a:cubicBezTo>
                  <a:cubicBezTo>
                    <a:pt x="2903" y="551"/>
                    <a:pt x="3236" y="451"/>
                    <a:pt x="3537" y="451"/>
                  </a:cubicBezTo>
                  <a:close/>
                  <a:moveTo>
                    <a:pt x="3449" y="0"/>
                  </a:moveTo>
                  <a:cubicBezTo>
                    <a:pt x="3103" y="0"/>
                    <a:pt x="2748" y="118"/>
                    <a:pt x="2436" y="384"/>
                  </a:cubicBezTo>
                  <a:cubicBezTo>
                    <a:pt x="1035" y="1285"/>
                    <a:pt x="134" y="2819"/>
                    <a:pt x="67" y="4487"/>
                  </a:cubicBezTo>
                  <a:cubicBezTo>
                    <a:pt x="1" y="5121"/>
                    <a:pt x="301" y="5754"/>
                    <a:pt x="835" y="6121"/>
                  </a:cubicBezTo>
                  <a:cubicBezTo>
                    <a:pt x="1035" y="6255"/>
                    <a:pt x="1268" y="6322"/>
                    <a:pt x="1535" y="6322"/>
                  </a:cubicBezTo>
                  <a:cubicBezTo>
                    <a:pt x="1902" y="6288"/>
                    <a:pt x="2302" y="6188"/>
                    <a:pt x="2636" y="5988"/>
                  </a:cubicBezTo>
                  <a:cubicBezTo>
                    <a:pt x="4037" y="5054"/>
                    <a:pt x="4904" y="3520"/>
                    <a:pt x="5004" y="1852"/>
                  </a:cubicBezTo>
                  <a:cubicBezTo>
                    <a:pt x="5198" y="812"/>
                    <a:pt x="4357" y="0"/>
                    <a:pt x="344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660;p44">
              <a:extLst>
                <a:ext uri="{FF2B5EF4-FFF2-40B4-BE49-F238E27FC236}">
                  <a16:creationId xmlns:a16="http://schemas.microsoft.com/office/drawing/2014/main" id="{C0F2E3D1-23D3-3E58-E524-EE50D483B4F5}"/>
                </a:ext>
              </a:extLst>
            </p:cNvPr>
            <p:cNvSpPr/>
            <p:nvPr/>
          </p:nvSpPr>
          <p:spPr>
            <a:xfrm>
              <a:off x="4335775" y="2776575"/>
              <a:ext cx="67575" cy="86500"/>
            </a:xfrm>
            <a:custGeom>
              <a:avLst/>
              <a:gdLst/>
              <a:ahLst/>
              <a:cxnLst/>
              <a:rect l="l" t="t" r="r" b="b"/>
              <a:pathLst>
                <a:path w="2703" h="3460" extrusionOk="0">
                  <a:moveTo>
                    <a:pt x="1950" y="0"/>
                  </a:moveTo>
                  <a:cubicBezTo>
                    <a:pt x="1773" y="0"/>
                    <a:pt x="1576" y="55"/>
                    <a:pt x="1368" y="168"/>
                  </a:cubicBezTo>
                  <a:cubicBezTo>
                    <a:pt x="567" y="702"/>
                    <a:pt x="67" y="1569"/>
                    <a:pt x="0" y="2503"/>
                  </a:cubicBezTo>
                  <a:cubicBezTo>
                    <a:pt x="0" y="3114"/>
                    <a:pt x="298" y="3460"/>
                    <a:pt x="742" y="3460"/>
                  </a:cubicBezTo>
                  <a:cubicBezTo>
                    <a:pt x="928" y="3460"/>
                    <a:pt x="1141" y="3399"/>
                    <a:pt x="1368" y="3270"/>
                  </a:cubicBezTo>
                  <a:cubicBezTo>
                    <a:pt x="2135" y="2770"/>
                    <a:pt x="2635" y="1903"/>
                    <a:pt x="2702" y="969"/>
                  </a:cubicBezTo>
                  <a:cubicBezTo>
                    <a:pt x="2702" y="347"/>
                    <a:pt x="2394" y="0"/>
                    <a:pt x="1950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661;p44">
              <a:extLst>
                <a:ext uri="{FF2B5EF4-FFF2-40B4-BE49-F238E27FC236}">
                  <a16:creationId xmlns:a16="http://schemas.microsoft.com/office/drawing/2014/main" id="{72E05FF1-219C-A71F-78CF-1F3EA4118BF0}"/>
                </a:ext>
              </a:extLst>
            </p:cNvPr>
            <p:cNvSpPr/>
            <p:nvPr/>
          </p:nvSpPr>
          <p:spPr>
            <a:xfrm>
              <a:off x="4505900" y="3239400"/>
              <a:ext cx="129950" cy="157675"/>
            </a:xfrm>
            <a:custGeom>
              <a:avLst/>
              <a:gdLst/>
              <a:ahLst/>
              <a:cxnLst/>
              <a:rect l="l" t="t" r="r" b="b"/>
              <a:pathLst>
                <a:path w="5198" h="6307" extrusionOk="0">
                  <a:moveTo>
                    <a:pt x="3451" y="406"/>
                  </a:moveTo>
                  <a:cubicBezTo>
                    <a:pt x="4151" y="406"/>
                    <a:pt x="4794" y="1036"/>
                    <a:pt x="4603" y="1870"/>
                  </a:cubicBezTo>
                  <a:cubicBezTo>
                    <a:pt x="4503" y="3371"/>
                    <a:pt x="3703" y="4772"/>
                    <a:pt x="2435" y="5606"/>
                  </a:cubicBezTo>
                  <a:cubicBezTo>
                    <a:pt x="2191" y="5831"/>
                    <a:pt x="1908" y="5929"/>
                    <a:pt x="1632" y="5929"/>
                  </a:cubicBezTo>
                  <a:cubicBezTo>
                    <a:pt x="928" y="5929"/>
                    <a:pt x="275" y="5287"/>
                    <a:pt x="467" y="4471"/>
                  </a:cubicBezTo>
                  <a:cubicBezTo>
                    <a:pt x="534" y="2937"/>
                    <a:pt x="1368" y="1569"/>
                    <a:pt x="2635" y="735"/>
                  </a:cubicBezTo>
                  <a:cubicBezTo>
                    <a:pt x="2883" y="507"/>
                    <a:pt x="3172" y="406"/>
                    <a:pt x="3451" y="406"/>
                  </a:cubicBezTo>
                  <a:close/>
                  <a:moveTo>
                    <a:pt x="3440" y="0"/>
                  </a:moveTo>
                  <a:cubicBezTo>
                    <a:pt x="3097" y="0"/>
                    <a:pt x="2745" y="113"/>
                    <a:pt x="2435" y="369"/>
                  </a:cubicBezTo>
                  <a:cubicBezTo>
                    <a:pt x="1034" y="1303"/>
                    <a:pt x="167" y="2804"/>
                    <a:pt x="67" y="4471"/>
                  </a:cubicBezTo>
                  <a:cubicBezTo>
                    <a:pt x="0" y="5139"/>
                    <a:pt x="300" y="5772"/>
                    <a:pt x="834" y="6139"/>
                  </a:cubicBezTo>
                  <a:cubicBezTo>
                    <a:pt x="1034" y="6239"/>
                    <a:pt x="1268" y="6306"/>
                    <a:pt x="1534" y="6306"/>
                  </a:cubicBezTo>
                  <a:cubicBezTo>
                    <a:pt x="1901" y="6306"/>
                    <a:pt x="2302" y="6173"/>
                    <a:pt x="2635" y="5973"/>
                  </a:cubicBezTo>
                  <a:cubicBezTo>
                    <a:pt x="4036" y="5072"/>
                    <a:pt x="4904" y="3537"/>
                    <a:pt x="5004" y="1870"/>
                  </a:cubicBezTo>
                  <a:cubicBezTo>
                    <a:pt x="5198" y="803"/>
                    <a:pt x="4352" y="0"/>
                    <a:pt x="344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662;p44">
              <a:extLst>
                <a:ext uri="{FF2B5EF4-FFF2-40B4-BE49-F238E27FC236}">
                  <a16:creationId xmlns:a16="http://schemas.microsoft.com/office/drawing/2014/main" id="{76B1970B-C24C-2FA3-DEF2-0ED9EF219482}"/>
                </a:ext>
              </a:extLst>
            </p:cNvPr>
            <p:cNvSpPr/>
            <p:nvPr/>
          </p:nvSpPr>
          <p:spPr>
            <a:xfrm>
              <a:off x="4535900" y="3275550"/>
              <a:ext cx="66750" cy="86525"/>
            </a:xfrm>
            <a:custGeom>
              <a:avLst/>
              <a:gdLst/>
              <a:ahLst/>
              <a:cxnLst/>
              <a:rect l="l" t="t" r="r" b="b"/>
              <a:pathLst>
                <a:path w="2670" h="3461" extrusionOk="0">
                  <a:moveTo>
                    <a:pt x="1940" y="1"/>
                  </a:moveTo>
                  <a:cubicBezTo>
                    <a:pt x="1758" y="1"/>
                    <a:pt x="1552" y="62"/>
                    <a:pt x="1335" y="190"/>
                  </a:cubicBezTo>
                  <a:cubicBezTo>
                    <a:pt x="535" y="690"/>
                    <a:pt x="34" y="1558"/>
                    <a:pt x="1" y="2492"/>
                  </a:cubicBezTo>
                  <a:cubicBezTo>
                    <a:pt x="1" y="3113"/>
                    <a:pt x="309" y="3460"/>
                    <a:pt x="753" y="3460"/>
                  </a:cubicBezTo>
                  <a:cubicBezTo>
                    <a:pt x="930" y="3460"/>
                    <a:pt x="1127" y="3406"/>
                    <a:pt x="1335" y="3292"/>
                  </a:cubicBezTo>
                  <a:cubicBezTo>
                    <a:pt x="2136" y="2759"/>
                    <a:pt x="2636" y="1891"/>
                    <a:pt x="2669" y="957"/>
                  </a:cubicBezTo>
                  <a:cubicBezTo>
                    <a:pt x="2669" y="347"/>
                    <a:pt x="2372" y="1"/>
                    <a:pt x="1940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663;p44">
              <a:extLst>
                <a:ext uri="{FF2B5EF4-FFF2-40B4-BE49-F238E27FC236}">
                  <a16:creationId xmlns:a16="http://schemas.microsoft.com/office/drawing/2014/main" id="{FACFD23F-5C37-C548-6D63-7A3C64B70BDD}"/>
                </a:ext>
              </a:extLst>
            </p:cNvPr>
            <p:cNvSpPr/>
            <p:nvPr/>
          </p:nvSpPr>
          <p:spPr>
            <a:xfrm>
              <a:off x="4541750" y="2454950"/>
              <a:ext cx="175150" cy="222425"/>
            </a:xfrm>
            <a:custGeom>
              <a:avLst/>
              <a:gdLst/>
              <a:ahLst/>
              <a:cxnLst/>
              <a:rect l="l" t="t" r="r" b="b"/>
              <a:pathLst>
                <a:path w="7006" h="8897" extrusionOk="0">
                  <a:moveTo>
                    <a:pt x="4937" y="558"/>
                  </a:moveTo>
                  <a:cubicBezTo>
                    <a:pt x="5204" y="558"/>
                    <a:pt x="5438" y="624"/>
                    <a:pt x="5671" y="758"/>
                  </a:cubicBezTo>
                  <a:cubicBezTo>
                    <a:pt x="6171" y="1058"/>
                    <a:pt x="6472" y="1692"/>
                    <a:pt x="6472" y="2592"/>
                  </a:cubicBezTo>
                  <a:cubicBezTo>
                    <a:pt x="6338" y="4761"/>
                    <a:pt x="5204" y="6729"/>
                    <a:pt x="3369" y="7929"/>
                  </a:cubicBezTo>
                  <a:cubicBezTo>
                    <a:pt x="2900" y="8195"/>
                    <a:pt x="2455" y="8336"/>
                    <a:pt x="2058" y="8336"/>
                  </a:cubicBezTo>
                  <a:cubicBezTo>
                    <a:pt x="1807" y="8336"/>
                    <a:pt x="1575" y="8279"/>
                    <a:pt x="1368" y="8163"/>
                  </a:cubicBezTo>
                  <a:cubicBezTo>
                    <a:pt x="868" y="7863"/>
                    <a:pt x="567" y="7196"/>
                    <a:pt x="567" y="6328"/>
                  </a:cubicBezTo>
                  <a:cubicBezTo>
                    <a:pt x="701" y="4127"/>
                    <a:pt x="1835" y="2159"/>
                    <a:pt x="3670" y="991"/>
                  </a:cubicBezTo>
                  <a:cubicBezTo>
                    <a:pt x="4037" y="724"/>
                    <a:pt x="4504" y="591"/>
                    <a:pt x="4937" y="558"/>
                  </a:cubicBezTo>
                  <a:close/>
                  <a:moveTo>
                    <a:pt x="4927" y="0"/>
                  </a:moveTo>
                  <a:cubicBezTo>
                    <a:pt x="4437" y="0"/>
                    <a:pt x="3903" y="152"/>
                    <a:pt x="3369" y="457"/>
                  </a:cubicBezTo>
                  <a:cubicBezTo>
                    <a:pt x="1501" y="1558"/>
                    <a:pt x="0" y="4160"/>
                    <a:pt x="0" y="6295"/>
                  </a:cubicBezTo>
                  <a:cubicBezTo>
                    <a:pt x="0" y="7396"/>
                    <a:pt x="401" y="8230"/>
                    <a:pt x="1101" y="8630"/>
                  </a:cubicBezTo>
                  <a:cubicBezTo>
                    <a:pt x="1401" y="8797"/>
                    <a:pt x="1735" y="8897"/>
                    <a:pt x="2069" y="8897"/>
                  </a:cubicBezTo>
                  <a:cubicBezTo>
                    <a:pt x="2636" y="8863"/>
                    <a:pt x="3169" y="8697"/>
                    <a:pt x="3670" y="8430"/>
                  </a:cubicBezTo>
                  <a:cubicBezTo>
                    <a:pt x="5504" y="7329"/>
                    <a:pt x="7005" y="4727"/>
                    <a:pt x="7005" y="2592"/>
                  </a:cubicBezTo>
                  <a:cubicBezTo>
                    <a:pt x="7005" y="1492"/>
                    <a:pt x="6638" y="658"/>
                    <a:pt x="5938" y="257"/>
                  </a:cubicBezTo>
                  <a:cubicBezTo>
                    <a:pt x="5638" y="86"/>
                    <a:pt x="5295" y="0"/>
                    <a:pt x="492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664;p44">
              <a:extLst>
                <a:ext uri="{FF2B5EF4-FFF2-40B4-BE49-F238E27FC236}">
                  <a16:creationId xmlns:a16="http://schemas.microsoft.com/office/drawing/2014/main" id="{135E7890-D15E-55AE-6C3D-12C8E6BA0A97}"/>
                </a:ext>
              </a:extLst>
            </p:cNvPr>
            <p:cNvSpPr/>
            <p:nvPr/>
          </p:nvSpPr>
          <p:spPr>
            <a:xfrm>
              <a:off x="4577600" y="2504850"/>
              <a:ext cx="104275" cy="123200"/>
            </a:xfrm>
            <a:custGeom>
              <a:avLst/>
              <a:gdLst/>
              <a:ahLst/>
              <a:cxnLst/>
              <a:rect l="l" t="t" r="r" b="b"/>
              <a:pathLst>
                <a:path w="4171" h="4928" extrusionOk="0">
                  <a:moveTo>
                    <a:pt x="2930" y="1"/>
                  </a:moveTo>
                  <a:cubicBezTo>
                    <a:pt x="2206" y="1"/>
                    <a:pt x="1321" y="657"/>
                    <a:pt x="735" y="1697"/>
                  </a:cubicBezTo>
                  <a:cubicBezTo>
                    <a:pt x="1" y="2965"/>
                    <a:pt x="1" y="4366"/>
                    <a:pt x="735" y="4799"/>
                  </a:cubicBezTo>
                  <a:cubicBezTo>
                    <a:pt x="882" y="4886"/>
                    <a:pt x="1048" y="4928"/>
                    <a:pt x="1225" y="4928"/>
                  </a:cubicBezTo>
                  <a:cubicBezTo>
                    <a:pt x="1933" y="4928"/>
                    <a:pt x="2823" y="4271"/>
                    <a:pt x="3437" y="3232"/>
                  </a:cubicBezTo>
                  <a:cubicBezTo>
                    <a:pt x="4170" y="1964"/>
                    <a:pt x="4170" y="563"/>
                    <a:pt x="3437" y="129"/>
                  </a:cubicBezTo>
                  <a:cubicBezTo>
                    <a:pt x="3283" y="42"/>
                    <a:pt x="3111" y="1"/>
                    <a:pt x="2930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665;p44">
              <a:extLst>
                <a:ext uri="{FF2B5EF4-FFF2-40B4-BE49-F238E27FC236}">
                  <a16:creationId xmlns:a16="http://schemas.microsoft.com/office/drawing/2014/main" id="{5880085B-24B9-B241-7A14-D7BA008760BF}"/>
                </a:ext>
              </a:extLst>
            </p:cNvPr>
            <p:cNvSpPr/>
            <p:nvPr/>
          </p:nvSpPr>
          <p:spPr>
            <a:xfrm>
              <a:off x="4779425" y="2918650"/>
              <a:ext cx="207875" cy="577650"/>
            </a:xfrm>
            <a:custGeom>
              <a:avLst/>
              <a:gdLst/>
              <a:ahLst/>
              <a:cxnLst/>
              <a:rect l="l" t="t" r="r" b="b"/>
              <a:pathLst>
                <a:path w="8315" h="23106" extrusionOk="0">
                  <a:moveTo>
                    <a:pt x="8064" y="0"/>
                  </a:moveTo>
                  <a:cubicBezTo>
                    <a:pt x="7995" y="0"/>
                    <a:pt x="7930" y="37"/>
                    <a:pt x="7906" y="123"/>
                  </a:cubicBezTo>
                  <a:lnTo>
                    <a:pt x="34" y="22872"/>
                  </a:lnTo>
                  <a:cubicBezTo>
                    <a:pt x="0" y="22972"/>
                    <a:pt x="34" y="23072"/>
                    <a:pt x="134" y="23106"/>
                  </a:cubicBezTo>
                  <a:lnTo>
                    <a:pt x="200" y="23106"/>
                  </a:lnTo>
                  <a:cubicBezTo>
                    <a:pt x="267" y="23106"/>
                    <a:pt x="367" y="23039"/>
                    <a:pt x="400" y="22972"/>
                  </a:cubicBezTo>
                  <a:lnTo>
                    <a:pt x="8273" y="256"/>
                  </a:lnTo>
                  <a:cubicBezTo>
                    <a:pt x="8315" y="108"/>
                    <a:pt x="8184" y="0"/>
                    <a:pt x="806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666;p44">
              <a:extLst>
                <a:ext uri="{FF2B5EF4-FFF2-40B4-BE49-F238E27FC236}">
                  <a16:creationId xmlns:a16="http://schemas.microsoft.com/office/drawing/2014/main" id="{CBA6C398-AFDC-2B6C-082E-C0D4D3FC8329}"/>
                </a:ext>
              </a:extLst>
            </p:cNvPr>
            <p:cNvSpPr/>
            <p:nvPr/>
          </p:nvSpPr>
          <p:spPr>
            <a:xfrm>
              <a:off x="4576325" y="3370650"/>
              <a:ext cx="92200" cy="191525"/>
            </a:xfrm>
            <a:custGeom>
              <a:avLst/>
              <a:gdLst/>
              <a:ahLst/>
              <a:cxnLst/>
              <a:rect l="l" t="t" r="r" b="b"/>
              <a:pathLst>
                <a:path w="3688" h="7661" extrusionOk="0">
                  <a:moveTo>
                    <a:pt x="238" y="0"/>
                  </a:moveTo>
                  <a:cubicBezTo>
                    <a:pt x="117" y="0"/>
                    <a:pt x="1" y="108"/>
                    <a:pt x="85" y="256"/>
                  </a:cubicBezTo>
                  <a:lnTo>
                    <a:pt x="3287" y="7561"/>
                  </a:lnTo>
                  <a:cubicBezTo>
                    <a:pt x="3321" y="7627"/>
                    <a:pt x="3387" y="7661"/>
                    <a:pt x="3454" y="7661"/>
                  </a:cubicBezTo>
                  <a:lnTo>
                    <a:pt x="3554" y="7661"/>
                  </a:lnTo>
                  <a:cubicBezTo>
                    <a:pt x="3654" y="7594"/>
                    <a:pt x="3688" y="7494"/>
                    <a:pt x="3654" y="7394"/>
                  </a:cubicBezTo>
                  <a:lnTo>
                    <a:pt x="419" y="122"/>
                  </a:lnTo>
                  <a:cubicBezTo>
                    <a:pt x="382" y="36"/>
                    <a:pt x="309" y="0"/>
                    <a:pt x="23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667;p44">
              <a:extLst>
                <a:ext uri="{FF2B5EF4-FFF2-40B4-BE49-F238E27FC236}">
                  <a16:creationId xmlns:a16="http://schemas.microsoft.com/office/drawing/2014/main" id="{D6DF65B4-6225-C842-E25C-20F5AED2EC0A}"/>
                </a:ext>
              </a:extLst>
            </p:cNvPr>
            <p:cNvSpPr/>
            <p:nvPr/>
          </p:nvSpPr>
          <p:spPr>
            <a:xfrm>
              <a:off x="4849475" y="3411650"/>
              <a:ext cx="204300" cy="180550"/>
            </a:xfrm>
            <a:custGeom>
              <a:avLst/>
              <a:gdLst/>
              <a:ahLst/>
              <a:cxnLst/>
              <a:rect l="l" t="t" r="r" b="b"/>
              <a:pathLst>
                <a:path w="8172" h="7222" extrusionOk="0">
                  <a:moveTo>
                    <a:pt x="7872" y="1"/>
                  </a:moveTo>
                  <a:cubicBezTo>
                    <a:pt x="7835" y="1"/>
                    <a:pt x="7800" y="15"/>
                    <a:pt x="7772" y="50"/>
                  </a:cubicBezTo>
                  <a:lnTo>
                    <a:pt x="67" y="6888"/>
                  </a:lnTo>
                  <a:cubicBezTo>
                    <a:pt x="0" y="6955"/>
                    <a:pt x="0" y="7088"/>
                    <a:pt x="67" y="7155"/>
                  </a:cubicBezTo>
                  <a:cubicBezTo>
                    <a:pt x="100" y="7188"/>
                    <a:pt x="134" y="7222"/>
                    <a:pt x="200" y="7222"/>
                  </a:cubicBezTo>
                  <a:cubicBezTo>
                    <a:pt x="234" y="7222"/>
                    <a:pt x="267" y="7188"/>
                    <a:pt x="300" y="7155"/>
                  </a:cubicBezTo>
                  <a:lnTo>
                    <a:pt x="8039" y="317"/>
                  </a:lnTo>
                  <a:cubicBezTo>
                    <a:pt x="8171" y="211"/>
                    <a:pt x="8010" y="1"/>
                    <a:pt x="7872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668;p44">
              <a:extLst>
                <a:ext uri="{FF2B5EF4-FFF2-40B4-BE49-F238E27FC236}">
                  <a16:creationId xmlns:a16="http://schemas.microsoft.com/office/drawing/2014/main" id="{45433DBA-8AA4-115E-D7D9-F963C10CE5C6}"/>
                </a:ext>
              </a:extLst>
            </p:cNvPr>
            <p:cNvSpPr/>
            <p:nvPr/>
          </p:nvSpPr>
          <p:spPr>
            <a:xfrm>
              <a:off x="5156350" y="3345325"/>
              <a:ext cx="181000" cy="16725"/>
            </a:xfrm>
            <a:custGeom>
              <a:avLst/>
              <a:gdLst/>
              <a:ahLst/>
              <a:cxnLst/>
              <a:rect l="l" t="t" r="r" b="b"/>
              <a:pathLst>
                <a:path w="7240" h="669" extrusionOk="0">
                  <a:moveTo>
                    <a:pt x="201" y="1"/>
                  </a:moveTo>
                  <a:cubicBezTo>
                    <a:pt x="67" y="1"/>
                    <a:pt x="1" y="101"/>
                    <a:pt x="1" y="201"/>
                  </a:cubicBezTo>
                  <a:cubicBezTo>
                    <a:pt x="1" y="301"/>
                    <a:pt x="67" y="368"/>
                    <a:pt x="167" y="401"/>
                  </a:cubicBezTo>
                  <a:lnTo>
                    <a:pt x="7039" y="668"/>
                  </a:lnTo>
                  <a:cubicBezTo>
                    <a:pt x="7139" y="668"/>
                    <a:pt x="7239" y="568"/>
                    <a:pt x="7239" y="468"/>
                  </a:cubicBezTo>
                  <a:cubicBezTo>
                    <a:pt x="7239" y="368"/>
                    <a:pt x="7172" y="268"/>
                    <a:pt x="7039" y="268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669;p44">
              <a:extLst>
                <a:ext uri="{FF2B5EF4-FFF2-40B4-BE49-F238E27FC236}">
                  <a16:creationId xmlns:a16="http://schemas.microsoft.com/office/drawing/2014/main" id="{FF33ECC9-22EA-3FC3-D466-2817E04B8DF1}"/>
                </a:ext>
              </a:extLst>
            </p:cNvPr>
            <p:cNvSpPr/>
            <p:nvPr/>
          </p:nvSpPr>
          <p:spPr>
            <a:xfrm>
              <a:off x="4577600" y="2654850"/>
              <a:ext cx="57575" cy="597950"/>
            </a:xfrm>
            <a:custGeom>
              <a:avLst/>
              <a:gdLst/>
              <a:ahLst/>
              <a:cxnLst/>
              <a:rect l="l" t="t" r="r" b="b"/>
              <a:pathLst>
                <a:path w="2303" h="23918" extrusionOk="0">
                  <a:moveTo>
                    <a:pt x="2102" y="0"/>
                  </a:moveTo>
                  <a:cubicBezTo>
                    <a:pt x="2002" y="0"/>
                    <a:pt x="1902" y="67"/>
                    <a:pt x="1902" y="167"/>
                  </a:cubicBezTo>
                  <a:lnTo>
                    <a:pt x="1" y="23684"/>
                  </a:lnTo>
                  <a:cubicBezTo>
                    <a:pt x="1" y="23817"/>
                    <a:pt x="67" y="23884"/>
                    <a:pt x="168" y="23917"/>
                  </a:cubicBezTo>
                  <a:cubicBezTo>
                    <a:pt x="268" y="23917"/>
                    <a:pt x="368" y="23817"/>
                    <a:pt x="368" y="23717"/>
                  </a:cubicBezTo>
                  <a:lnTo>
                    <a:pt x="2302" y="200"/>
                  </a:lnTo>
                  <a:cubicBezTo>
                    <a:pt x="2302" y="100"/>
                    <a:pt x="2202" y="0"/>
                    <a:pt x="210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670;p44">
              <a:extLst>
                <a:ext uri="{FF2B5EF4-FFF2-40B4-BE49-F238E27FC236}">
                  <a16:creationId xmlns:a16="http://schemas.microsoft.com/office/drawing/2014/main" id="{B609135A-1284-3CB2-71D9-DEE5CC1F1A84}"/>
                </a:ext>
              </a:extLst>
            </p:cNvPr>
            <p:cNvSpPr/>
            <p:nvPr/>
          </p:nvSpPr>
          <p:spPr>
            <a:xfrm>
              <a:off x="4025550" y="2880125"/>
              <a:ext cx="304575" cy="410200"/>
            </a:xfrm>
            <a:custGeom>
              <a:avLst/>
              <a:gdLst/>
              <a:ahLst/>
              <a:cxnLst/>
              <a:rect l="l" t="t" r="r" b="b"/>
              <a:pathLst>
                <a:path w="12183" h="16408" extrusionOk="0">
                  <a:moveTo>
                    <a:pt x="11918" y="0"/>
                  </a:moveTo>
                  <a:cubicBezTo>
                    <a:pt x="11869" y="0"/>
                    <a:pt x="11819" y="19"/>
                    <a:pt x="11775" y="62"/>
                  </a:cubicBezTo>
                  <a:lnTo>
                    <a:pt x="67" y="16107"/>
                  </a:lnTo>
                  <a:cubicBezTo>
                    <a:pt x="0" y="16174"/>
                    <a:pt x="0" y="16307"/>
                    <a:pt x="100" y="16374"/>
                  </a:cubicBezTo>
                  <a:cubicBezTo>
                    <a:pt x="134" y="16374"/>
                    <a:pt x="167" y="16407"/>
                    <a:pt x="200" y="16407"/>
                  </a:cubicBezTo>
                  <a:cubicBezTo>
                    <a:pt x="267" y="16407"/>
                    <a:pt x="334" y="16374"/>
                    <a:pt x="367" y="16341"/>
                  </a:cubicBezTo>
                  <a:lnTo>
                    <a:pt x="12109" y="296"/>
                  </a:lnTo>
                  <a:cubicBezTo>
                    <a:pt x="12183" y="148"/>
                    <a:pt x="12057" y="0"/>
                    <a:pt x="1191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671;p44">
              <a:extLst>
                <a:ext uri="{FF2B5EF4-FFF2-40B4-BE49-F238E27FC236}">
                  <a16:creationId xmlns:a16="http://schemas.microsoft.com/office/drawing/2014/main" id="{2C947788-A3F9-1B26-5652-4A705E0EB367}"/>
                </a:ext>
              </a:extLst>
            </p:cNvPr>
            <p:cNvSpPr/>
            <p:nvPr/>
          </p:nvSpPr>
          <p:spPr>
            <a:xfrm>
              <a:off x="3998175" y="3394125"/>
              <a:ext cx="132475" cy="245150"/>
            </a:xfrm>
            <a:custGeom>
              <a:avLst/>
              <a:gdLst/>
              <a:ahLst/>
              <a:cxnLst/>
              <a:rect l="l" t="t" r="r" b="b"/>
              <a:pathLst>
                <a:path w="5299" h="9806" extrusionOk="0">
                  <a:moveTo>
                    <a:pt x="291" y="1"/>
                  </a:moveTo>
                  <a:cubicBezTo>
                    <a:pt x="156" y="1"/>
                    <a:pt x="0" y="142"/>
                    <a:pt x="95" y="284"/>
                  </a:cubicBezTo>
                  <a:lnTo>
                    <a:pt x="4931" y="9691"/>
                  </a:lnTo>
                  <a:cubicBezTo>
                    <a:pt x="4959" y="9745"/>
                    <a:pt x="5008" y="9800"/>
                    <a:pt x="5062" y="9800"/>
                  </a:cubicBezTo>
                  <a:cubicBezTo>
                    <a:pt x="5074" y="9800"/>
                    <a:pt x="5086" y="9797"/>
                    <a:pt x="5098" y="9791"/>
                  </a:cubicBezTo>
                  <a:cubicBezTo>
                    <a:pt x="5109" y="9802"/>
                    <a:pt x="5120" y="9806"/>
                    <a:pt x="5132" y="9806"/>
                  </a:cubicBezTo>
                  <a:cubicBezTo>
                    <a:pt x="5154" y="9806"/>
                    <a:pt x="5176" y="9791"/>
                    <a:pt x="5198" y="9791"/>
                  </a:cubicBezTo>
                  <a:cubicBezTo>
                    <a:pt x="5265" y="9724"/>
                    <a:pt x="5298" y="9624"/>
                    <a:pt x="5265" y="9524"/>
                  </a:cubicBezTo>
                  <a:lnTo>
                    <a:pt x="428" y="84"/>
                  </a:lnTo>
                  <a:cubicBezTo>
                    <a:pt x="399" y="25"/>
                    <a:pt x="347" y="1"/>
                    <a:pt x="29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672;p44">
              <a:extLst>
                <a:ext uri="{FF2B5EF4-FFF2-40B4-BE49-F238E27FC236}">
                  <a16:creationId xmlns:a16="http://schemas.microsoft.com/office/drawing/2014/main" id="{9CFA2734-8F09-B93D-14B7-FD64E1241223}"/>
                </a:ext>
              </a:extLst>
            </p:cNvPr>
            <p:cNvSpPr/>
            <p:nvPr/>
          </p:nvSpPr>
          <p:spPr>
            <a:xfrm>
              <a:off x="4196500" y="3799750"/>
              <a:ext cx="409700" cy="355350"/>
            </a:xfrm>
            <a:custGeom>
              <a:avLst/>
              <a:gdLst/>
              <a:ahLst/>
              <a:cxnLst/>
              <a:rect l="l" t="t" r="r" b="b"/>
              <a:pathLst>
                <a:path w="16388" h="14214" extrusionOk="0">
                  <a:moveTo>
                    <a:pt x="16123" y="1"/>
                  </a:moveTo>
                  <a:cubicBezTo>
                    <a:pt x="16088" y="1"/>
                    <a:pt x="16050" y="12"/>
                    <a:pt x="16012" y="37"/>
                  </a:cubicBezTo>
                  <a:lnTo>
                    <a:pt x="134" y="13880"/>
                  </a:lnTo>
                  <a:cubicBezTo>
                    <a:pt x="1" y="13980"/>
                    <a:pt x="67" y="14214"/>
                    <a:pt x="267" y="14214"/>
                  </a:cubicBezTo>
                  <a:cubicBezTo>
                    <a:pt x="301" y="14214"/>
                    <a:pt x="334" y="14180"/>
                    <a:pt x="367" y="14180"/>
                  </a:cubicBezTo>
                  <a:lnTo>
                    <a:pt x="16279" y="337"/>
                  </a:lnTo>
                  <a:cubicBezTo>
                    <a:pt x="16387" y="202"/>
                    <a:pt x="16276" y="1"/>
                    <a:pt x="1612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673;p44">
              <a:extLst>
                <a:ext uri="{FF2B5EF4-FFF2-40B4-BE49-F238E27FC236}">
                  <a16:creationId xmlns:a16="http://schemas.microsoft.com/office/drawing/2014/main" id="{A14C4A78-6C1E-516F-BF09-ADE0DE8F7D68}"/>
                </a:ext>
              </a:extLst>
            </p:cNvPr>
            <p:cNvSpPr/>
            <p:nvPr/>
          </p:nvSpPr>
          <p:spPr>
            <a:xfrm>
              <a:off x="4098100" y="3792100"/>
              <a:ext cx="66725" cy="369675"/>
            </a:xfrm>
            <a:custGeom>
              <a:avLst/>
              <a:gdLst/>
              <a:ahLst/>
              <a:cxnLst/>
              <a:rect l="l" t="t" r="r" b="b"/>
              <a:pathLst>
                <a:path w="2669" h="14787" extrusionOk="0">
                  <a:moveTo>
                    <a:pt x="2451" y="1"/>
                  </a:moveTo>
                  <a:cubicBezTo>
                    <a:pt x="2370" y="1"/>
                    <a:pt x="2296" y="66"/>
                    <a:pt x="2269" y="176"/>
                  </a:cubicBezTo>
                  <a:lnTo>
                    <a:pt x="34" y="14553"/>
                  </a:lnTo>
                  <a:cubicBezTo>
                    <a:pt x="0" y="14653"/>
                    <a:pt x="67" y="14753"/>
                    <a:pt x="201" y="14787"/>
                  </a:cubicBezTo>
                  <a:lnTo>
                    <a:pt x="234" y="14787"/>
                  </a:lnTo>
                  <a:cubicBezTo>
                    <a:pt x="301" y="14787"/>
                    <a:pt x="401" y="14720"/>
                    <a:pt x="401" y="14620"/>
                  </a:cubicBezTo>
                  <a:lnTo>
                    <a:pt x="2669" y="210"/>
                  </a:lnTo>
                  <a:cubicBezTo>
                    <a:pt x="2669" y="110"/>
                    <a:pt x="2602" y="9"/>
                    <a:pt x="2502" y="9"/>
                  </a:cubicBezTo>
                  <a:cubicBezTo>
                    <a:pt x="2485" y="4"/>
                    <a:pt x="2468" y="1"/>
                    <a:pt x="245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674;p44">
              <a:extLst>
                <a:ext uri="{FF2B5EF4-FFF2-40B4-BE49-F238E27FC236}">
                  <a16:creationId xmlns:a16="http://schemas.microsoft.com/office/drawing/2014/main" id="{ABD33B60-0C21-14AB-85FA-C963801D8C99}"/>
                </a:ext>
              </a:extLst>
            </p:cNvPr>
            <p:cNvSpPr/>
            <p:nvPr/>
          </p:nvSpPr>
          <p:spPr>
            <a:xfrm>
              <a:off x="3803225" y="3943275"/>
              <a:ext cx="257375" cy="256875"/>
            </a:xfrm>
            <a:custGeom>
              <a:avLst/>
              <a:gdLst/>
              <a:ahLst/>
              <a:cxnLst/>
              <a:rect l="l" t="t" r="r" b="b"/>
              <a:pathLst>
                <a:path w="10295" h="10275" extrusionOk="0">
                  <a:moveTo>
                    <a:pt x="303" y="0"/>
                  </a:moveTo>
                  <a:cubicBezTo>
                    <a:pt x="160" y="0"/>
                    <a:pt x="1" y="206"/>
                    <a:pt x="154" y="334"/>
                  </a:cubicBezTo>
                  <a:lnTo>
                    <a:pt x="9927" y="10241"/>
                  </a:lnTo>
                  <a:cubicBezTo>
                    <a:pt x="9961" y="10274"/>
                    <a:pt x="10027" y="10274"/>
                    <a:pt x="10061" y="10274"/>
                  </a:cubicBezTo>
                  <a:cubicBezTo>
                    <a:pt x="10128" y="10274"/>
                    <a:pt x="10194" y="10274"/>
                    <a:pt x="10228" y="10241"/>
                  </a:cubicBezTo>
                  <a:cubicBezTo>
                    <a:pt x="10294" y="10141"/>
                    <a:pt x="10294" y="10041"/>
                    <a:pt x="10228" y="9974"/>
                  </a:cubicBezTo>
                  <a:lnTo>
                    <a:pt x="421" y="67"/>
                  </a:lnTo>
                  <a:cubicBezTo>
                    <a:pt x="389" y="20"/>
                    <a:pt x="347" y="0"/>
                    <a:pt x="303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675;p44">
              <a:extLst>
                <a:ext uri="{FF2B5EF4-FFF2-40B4-BE49-F238E27FC236}">
                  <a16:creationId xmlns:a16="http://schemas.microsoft.com/office/drawing/2014/main" id="{A7E86BE7-019D-463F-9A2A-2FE832E7A9B0}"/>
                </a:ext>
              </a:extLst>
            </p:cNvPr>
            <p:cNvSpPr/>
            <p:nvPr/>
          </p:nvSpPr>
          <p:spPr>
            <a:xfrm>
              <a:off x="3512675" y="4239300"/>
              <a:ext cx="472025" cy="89275"/>
            </a:xfrm>
            <a:custGeom>
              <a:avLst/>
              <a:gdLst/>
              <a:ahLst/>
              <a:cxnLst/>
              <a:rect l="l" t="t" r="r" b="b"/>
              <a:pathLst>
                <a:path w="18881" h="3571" extrusionOk="0">
                  <a:moveTo>
                    <a:pt x="234" y="1"/>
                  </a:moveTo>
                  <a:cubicBezTo>
                    <a:pt x="134" y="1"/>
                    <a:pt x="34" y="68"/>
                    <a:pt x="1" y="168"/>
                  </a:cubicBezTo>
                  <a:cubicBezTo>
                    <a:pt x="1" y="268"/>
                    <a:pt x="67" y="368"/>
                    <a:pt x="167" y="401"/>
                  </a:cubicBezTo>
                  <a:lnTo>
                    <a:pt x="18647" y="3570"/>
                  </a:lnTo>
                  <a:lnTo>
                    <a:pt x="18681" y="3570"/>
                  </a:lnTo>
                  <a:cubicBezTo>
                    <a:pt x="18781" y="3570"/>
                    <a:pt x="18847" y="3503"/>
                    <a:pt x="18881" y="3403"/>
                  </a:cubicBezTo>
                  <a:cubicBezTo>
                    <a:pt x="18881" y="3303"/>
                    <a:pt x="18814" y="3203"/>
                    <a:pt x="18714" y="3203"/>
                  </a:cubicBezTo>
                  <a:lnTo>
                    <a:pt x="234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676;p44">
              <a:extLst>
                <a:ext uri="{FF2B5EF4-FFF2-40B4-BE49-F238E27FC236}">
                  <a16:creationId xmlns:a16="http://schemas.microsoft.com/office/drawing/2014/main" id="{71B2460B-8434-8D7C-9063-B1E7C7945851}"/>
                </a:ext>
              </a:extLst>
            </p:cNvPr>
            <p:cNvSpPr/>
            <p:nvPr/>
          </p:nvSpPr>
          <p:spPr>
            <a:xfrm>
              <a:off x="3392600" y="3677250"/>
              <a:ext cx="45050" cy="480350"/>
            </a:xfrm>
            <a:custGeom>
              <a:avLst/>
              <a:gdLst/>
              <a:ahLst/>
              <a:cxnLst/>
              <a:rect l="l" t="t" r="r" b="b"/>
              <a:pathLst>
                <a:path w="1802" h="19214" extrusionOk="0">
                  <a:moveTo>
                    <a:pt x="1635" y="0"/>
                  </a:moveTo>
                  <a:cubicBezTo>
                    <a:pt x="1535" y="0"/>
                    <a:pt x="1435" y="67"/>
                    <a:pt x="1435" y="200"/>
                  </a:cubicBezTo>
                  <a:lnTo>
                    <a:pt x="34" y="19014"/>
                  </a:lnTo>
                  <a:cubicBezTo>
                    <a:pt x="0" y="19114"/>
                    <a:pt x="100" y="19214"/>
                    <a:pt x="200" y="19214"/>
                  </a:cubicBezTo>
                  <a:cubicBezTo>
                    <a:pt x="300" y="19214"/>
                    <a:pt x="401" y="19147"/>
                    <a:pt x="401" y="19047"/>
                  </a:cubicBezTo>
                  <a:lnTo>
                    <a:pt x="1802" y="200"/>
                  </a:lnTo>
                  <a:cubicBezTo>
                    <a:pt x="1802" y="100"/>
                    <a:pt x="1735" y="34"/>
                    <a:pt x="163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677;p44">
              <a:extLst>
                <a:ext uri="{FF2B5EF4-FFF2-40B4-BE49-F238E27FC236}">
                  <a16:creationId xmlns:a16="http://schemas.microsoft.com/office/drawing/2014/main" id="{692C8DC7-9E94-3E3F-BEF5-9F09C86046E3}"/>
                </a:ext>
              </a:extLst>
            </p:cNvPr>
            <p:cNvSpPr/>
            <p:nvPr/>
          </p:nvSpPr>
          <p:spPr>
            <a:xfrm>
              <a:off x="3176600" y="4037925"/>
              <a:ext cx="161825" cy="176400"/>
            </a:xfrm>
            <a:custGeom>
              <a:avLst/>
              <a:gdLst/>
              <a:ahLst/>
              <a:cxnLst/>
              <a:rect l="l" t="t" r="r" b="b"/>
              <a:pathLst>
                <a:path w="6473" h="7056" extrusionOk="0">
                  <a:moveTo>
                    <a:pt x="201" y="0"/>
                  </a:moveTo>
                  <a:cubicBezTo>
                    <a:pt x="151" y="0"/>
                    <a:pt x="101" y="17"/>
                    <a:pt x="67" y="50"/>
                  </a:cubicBezTo>
                  <a:cubicBezTo>
                    <a:pt x="1" y="117"/>
                    <a:pt x="1" y="250"/>
                    <a:pt x="67" y="317"/>
                  </a:cubicBezTo>
                  <a:lnTo>
                    <a:pt x="6105" y="6988"/>
                  </a:lnTo>
                  <a:cubicBezTo>
                    <a:pt x="6138" y="7022"/>
                    <a:pt x="6172" y="7055"/>
                    <a:pt x="6239" y="7055"/>
                  </a:cubicBezTo>
                  <a:cubicBezTo>
                    <a:pt x="6405" y="7055"/>
                    <a:pt x="6472" y="6855"/>
                    <a:pt x="6372" y="6722"/>
                  </a:cubicBezTo>
                  <a:lnTo>
                    <a:pt x="334" y="50"/>
                  </a:lnTo>
                  <a:cubicBezTo>
                    <a:pt x="301" y="17"/>
                    <a:pt x="251" y="0"/>
                    <a:pt x="20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678;p44">
              <a:extLst>
                <a:ext uri="{FF2B5EF4-FFF2-40B4-BE49-F238E27FC236}">
                  <a16:creationId xmlns:a16="http://schemas.microsoft.com/office/drawing/2014/main" id="{6BEF6E9D-C719-AB7E-6CCC-E2D96A47FE28}"/>
                </a:ext>
              </a:extLst>
            </p:cNvPr>
            <p:cNvSpPr/>
            <p:nvPr/>
          </p:nvSpPr>
          <p:spPr>
            <a:xfrm>
              <a:off x="5243075" y="3415900"/>
              <a:ext cx="113450" cy="288875"/>
            </a:xfrm>
            <a:custGeom>
              <a:avLst/>
              <a:gdLst/>
              <a:ahLst/>
              <a:cxnLst/>
              <a:rect l="l" t="t" r="r" b="b"/>
              <a:pathLst>
                <a:path w="4538" h="11555" extrusionOk="0">
                  <a:moveTo>
                    <a:pt x="4391" y="0"/>
                  </a:moveTo>
                  <a:cubicBezTo>
                    <a:pt x="4355" y="0"/>
                    <a:pt x="4337" y="31"/>
                    <a:pt x="4337" y="80"/>
                  </a:cubicBezTo>
                  <a:lnTo>
                    <a:pt x="34" y="11422"/>
                  </a:lnTo>
                  <a:cubicBezTo>
                    <a:pt x="1" y="11488"/>
                    <a:pt x="34" y="11522"/>
                    <a:pt x="101" y="11555"/>
                  </a:cubicBezTo>
                  <a:lnTo>
                    <a:pt x="134" y="11555"/>
                  </a:lnTo>
                  <a:cubicBezTo>
                    <a:pt x="168" y="11555"/>
                    <a:pt x="234" y="11555"/>
                    <a:pt x="234" y="11522"/>
                  </a:cubicBezTo>
                  <a:lnTo>
                    <a:pt x="4504" y="147"/>
                  </a:lnTo>
                  <a:cubicBezTo>
                    <a:pt x="4537" y="113"/>
                    <a:pt x="4471" y="13"/>
                    <a:pt x="4437" y="13"/>
                  </a:cubicBezTo>
                  <a:cubicBezTo>
                    <a:pt x="4419" y="4"/>
                    <a:pt x="4404" y="0"/>
                    <a:pt x="439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679;p44">
              <a:extLst>
                <a:ext uri="{FF2B5EF4-FFF2-40B4-BE49-F238E27FC236}">
                  <a16:creationId xmlns:a16="http://schemas.microsoft.com/office/drawing/2014/main" id="{2D8D1741-6E9D-013B-5E4D-04E5109EECA4}"/>
                </a:ext>
              </a:extLst>
            </p:cNvPr>
            <p:cNvSpPr/>
            <p:nvPr/>
          </p:nvSpPr>
          <p:spPr>
            <a:xfrm>
              <a:off x="5417375" y="3377025"/>
              <a:ext cx="94250" cy="133450"/>
            </a:xfrm>
            <a:custGeom>
              <a:avLst/>
              <a:gdLst/>
              <a:ahLst/>
              <a:cxnLst/>
              <a:rect l="l" t="t" r="r" b="b"/>
              <a:pathLst>
                <a:path w="3770" h="5338" extrusionOk="0">
                  <a:moveTo>
                    <a:pt x="67" y="1"/>
                  </a:moveTo>
                  <a:cubicBezTo>
                    <a:pt x="34" y="34"/>
                    <a:pt x="0" y="101"/>
                    <a:pt x="34" y="134"/>
                  </a:cubicBezTo>
                  <a:lnTo>
                    <a:pt x="3603" y="5304"/>
                  </a:lnTo>
                  <a:cubicBezTo>
                    <a:pt x="3603" y="5304"/>
                    <a:pt x="3636" y="5338"/>
                    <a:pt x="3670" y="5338"/>
                  </a:cubicBezTo>
                  <a:cubicBezTo>
                    <a:pt x="3703" y="5338"/>
                    <a:pt x="3703" y="5338"/>
                    <a:pt x="3703" y="5304"/>
                  </a:cubicBezTo>
                  <a:cubicBezTo>
                    <a:pt x="3770" y="5304"/>
                    <a:pt x="3770" y="5238"/>
                    <a:pt x="3736" y="5204"/>
                  </a:cubicBezTo>
                  <a:lnTo>
                    <a:pt x="167" y="34"/>
                  </a:lnTo>
                  <a:cubicBezTo>
                    <a:pt x="167" y="1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680;p44">
              <a:extLst>
                <a:ext uri="{FF2B5EF4-FFF2-40B4-BE49-F238E27FC236}">
                  <a16:creationId xmlns:a16="http://schemas.microsoft.com/office/drawing/2014/main" id="{53A268DD-5C9F-5D95-AEC0-4316AF30DE03}"/>
                </a:ext>
              </a:extLst>
            </p:cNvPr>
            <p:cNvSpPr/>
            <p:nvPr/>
          </p:nvSpPr>
          <p:spPr>
            <a:xfrm>
              <a:off x="4401650" y="3032075"/>
              <a:ext cx="136775" cy="255750"/>
            </a:xfrm>
            <a:custGeom>
              <a:avLst/>
              <a:gdLst/>
              <a:ahLst/>
              <a:cxnLst/>
              <a:rect l="l" t="t" r="r" b="b"/>
              <a:pathLst>
                <a:path w="5471" h="10230" extrusionOk="0">
                  <a:moveTo>
                    <a:pt x="185" y="0"/>
                  </a:moveTo>
                  <a:cubicBezTo>
                    <a:pt x="167" y="0"/>
                    <a:pt x="148" y="8"/>
                    <a:pt x="134" y="22"/>
                  </a:cubicBezTo>
                  <a:cubicBezTo>
                    <a:pt x="100" y="22"/>
                    <a:pt x="0" y="122"/>
                    <a:pt x="34" y="155"/>
                  </a:cubicBezTo>
                  <a:lnTo>
                    <a:pt x="5204" y="10229"/>
                  </a:lnTo>
                  <a:lnTo>
                    <a:pt x="5371" y="10229"/>
                  </a:lnTo>
                  <a:lnTo>
                    <a:pt x="5404" y="10196"/>
                  </a:lnTo>
                  <a:cubicBezTo>
                    <a:pt x="5438" y="10196"/>
                    <a:pt x="5471" y="10129"/>
                    <a:pt x="5438" y="10096"/>
                  </a:cubicBezTo>
                  <a:lnTo>
                    <a:pt x="234" y="55"/>
                  </a:lnTo>
                  <a:cubicBezTo>
                    <a:pt x="234" y="16"/>
                    <a:pt x="211" y="0"/>
                    <a:pt x="1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681;p44">
              <a:extLst>
                <a:ext uri="{FF2B5EF4-FFF2-40B4-BE49-F238E27FC236}">
                  <a16:creationId xmlns:a16="http://schemas.microsoft.com/office/drawing/2014/main" id="{CF7AA9EA-E2FC-3327-4055-07EB187C03E3}"/>
                </a:ext>
              </a:extLst>
            </p:cNvPr>
            <p:cNvSpPr/>
            <p:nvPr/>
          </p:nvSpPr>
          <p:spPr>
            <a:xfrm>
              <a:off x="3999700" y="2893000"/>
              <a:ext cx="95075" cy="383150"/>
            </a:xfrm>
            <a:custGeom>
              <a:avLst/>
              <a:gdLst/>
              <a:ahLst/>
              <a:cxnLst/>
              <a:rect l="l" t="t" r="r" b="b"/>
              <a:pathLst>
                <a:path w="3803" h="15326" extrusionOk="0">
                  <a:moveTo>
                    <a:pt x="3654" y="1"/>
                  </a:moveTo>
                  <a:cubicBezTo>
                    <a:pt x="3603" y="1"/>
                    <a:pt x="3536" y="24"/>
                    <a:pt x="3536" y="48"/>
                  </a:cubicBezTo>
                  <a:lnTo>
                    <a:pt x="0" y="15225"/>
                  </a:lnTo>
                  <a:cubicBezTo>
                    <a:pt x="0" y="15259"/>
                    <a:pt x="100" y="15325"/>
                    <a:pt x="134" y="15325"/>
                  </a:cubicBezTo>
                  <a:cubicBezTo>
                    <a:pt x="167" y="15325"/>
                    <a:pt x="200" y="15292"/>
                    <a:pt x="200" y="15259"/>
                  </a:cubicBezTo>
                  <a:lnTo>
                    <a:pt x="3770" y="114"/>
                  </a:lnTo>
                  <a:cubicBezTo>
                    <a:pt x="3803" y="48"/>
                    <a:pt x="3770" y="14"/>
                    <a:pt x="3703" y="14"/>
                  </a:cubicBezTo>
                  <a:cubicBezTo>
                    <a:pt x="3693" y="5"/>
                    <a:pt x="3675" y="1"/>
                    <a:pt x="365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682;p44">
              <a:extLst>
                <a:ext uri="{FF2B5EF4-FFF2-40B4-BE49-F238E27FC236}">
                  <a16:creationId xmlns:a16="http://schemas.microsoft.com/office/drawing/2014/main" id="{2752641D-DFCB-E0E7-61DA-63509BBD09A0}"/>
                </a:ext>
              </a:extLst>
            </p:cNvPr>
            <p:cNvSpPr/>
            <p:nvPr/>
          </p:nvSpPr>
          <p:spPr>
            <a:xfrm>
              <a:off x="4197325" y="3417050"/>
              <a:ext cx="81750" cy="180150"/>
            </a:xfrm>
            <a:custGeom>
              <a:avLst/>
              <a:gdLst/>
              <a:ahLst/>
              <a:cxnLst/>
              <a:rect l="l" t="t" r="r" b="b"/>
              <a:pathLst>
                <a:path w="3270" h="7206" extrusionOk="0">
                  <a:moveTo>
                    <a:pt x="3103" y="1"/>
                  </a:moveTo>
                  <a:cubicBezTo>
                    <a:pt x="3070" y="1"/>
                    <a:pt x="3003" y="1"/>
                    <a:pt x="3003" y="67"/>
                  </a:cubicBezTo>
                  <a:lnTo>
                    <a:pt x="34" y="7106"/>
                  </a:lnTo>
                  <a:cubicBezTo>
                    <a:pt x="1" y="7139"/>
                    <a:pt x="34" y="7206"/>
                    <a:pt x="68" y="7206"/>
                  </a:cubicBezTo>
                  <a:lnTo>
                    <a:pt x="101" y="7206"/>
                  </a:lnTo>
                  <a:cubicBezTo>
                    <a:pt x="168" y="7206"/>
                    <a:pt x="234" y="7172"/>
                    <a:pt x="268" y="7139"/>
                  </a:cubicBezTo>
                  <a:lnTo>
                    <a:pt x="3237" y="67"/>
                  </a:lnTo>
                  <a:cubicBezTo>
                    <a:pt x="3270" y="34"/>
                    <a:pt x="3136" y="34"/>
                    <a:pt x="310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683;p44">
              <a:extLst>
                <a:ext uri="{FF2B5EF4-FFF2-40B4-BE49-F238E27FC236}">
                  <a16:creationId xmlns:a16="http://schemas.microsoft.com/office/drawing/2014/main" id="{9387794D-30CD-9BBD-2FC5-18BA90B764E9}"/>
                </a:ext>
              </a:extLst>
            </p:cNvPr>
            <p:cNvSpPr/>
            <p:nvPr/>
          </p:nvSpPr>
          <p:spPr>
            <a:xfrm>
              <a:off x="5213050" y="3659150"/>
              <a:ext cx="66750" cy="86225"/>
            </a:xfrm>
            <a:custGeom>
              <a:avLst/>
              <a:gdLst/>
              <a:ahLst/>
              <a:cxnLst/>
              <a:rect l="l" t="t" r="r" b="b"/>
              <a:pathLst>
                <a:path w="2670" h="3449" extrusionOk="0">
                  <a:moveTo>
                    <a:pt x="1940" y="1"/>
                  </a:moveTo>
                  <a:cubicBezTo>
                    <a:pt x="1758" y="1"/>
                    <a:pt x="1552" y="62"/>
                    <a:pt x="1335" y="190"/>
                  </a:cubicBezTo>
                  <a:cubicBezTo>
                    <a:pt x="535" y="691"/>
                    <a:pt x="34" y="1558"/>
                    <a:pt x="1" y="2492"/>
                  </a:cubicBezTo>
                  <a:cubicBezTo>
                    <a:pt x="1" y="3103"/>
                    <a:pt x="299" y="3449"/>
                    <a:pt x="731" y="3449"/>
                  </a:cubicBezTo>
                  <a:cubicBezTo>
                    <a:pt x="913" y="3449"/>
                    <a:pt x="1118" y="3388"/>
                    <a:pt x="1335" y="3259"/>
                  </a:cubicBezTo>
                  <a:cubicBezTo>
                    <a:pt x="2136" y="2759"/>
                    <a:pt x="2603" y="1892"/>
                    <a:pt x="2669" y="958"/>
                  </a:cubicBezTo>
                  <a:cubicBezTo>
                    <a:pt x="2669" y="347"/>
                    <a:pt x="2372" y="1"/>
                    <a:pt x="1940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684;p44">
              <a:extLst>
                <a:ext uri="{FF2B5EF4-FFF2-40B4-BE49-F238E27FC236}">
                  <a16:creationId xmlns:a16="http://schemas.microsoft.com/office/drawing/2014/main" id="{4A0F9D78-E36A-F1A2-7EBA-B2A86C347953}"/>
                </a:ext>
              </a:extLst>
            </p:cNvPr>
            <p:cNvSpPr/>
            <p:nvPr/>
          </p:nvSpPr>
          <p:spPr>
            <a:xfrm>
              <a:off x="4367450" y="2982200"/>
              <a:ext cx="76750" cy="100025"/>
            </a:xfrm>
            <a:custGeom>
              <a:avLst/>
              <a:gdLst/>
              <a:ahLst/>
              <a:cxnLst/>
              <a:rect l="l" t="t" r="r" b="b"/>
              <a:pathLst>
                <a:path w="3070" h="4001" extrusionOk="0">
                  <a:moveTo>
                    <a:pt x="2232" y="0"/>
                  </a:moveTo>
                  <a:cubicBezTo>
                    <a:pt x="2025" y="0"/>
                    <a:pt x="1788" y="70"/>
                    <a:pt x="1535" y="216"/>
                  </a:cubicBezTo>
                  <a:cubicBezTo>
                    <a:pt x="635" y="816"/>
                    <a:pt x="67" y="1817"/>
                    <a:pt x="1" y="2884"/>
                  </a:cubicBezTo>
                  <a:cubicBezTo>
                    <a:pt x="1" y="3593"/>
                    <a:pt x="352" y="4000"/>
                    <a:pt x="853" y="4000"/>
                  </a:cubicBezTo>
                  <a:cubicBezTo>
                    <a:pt x="1060" y="4000"/>
                    <a:pt x="1292" y="3931"/>
                    <a:pt x="1535" y="3785"/>
                  </a:cubicBezTo>
                  <a:cubicBezTo>
                    <a:pt x="2436" y="3185"/>
                    <a:pt x="3036" y="2184"/>
                    <a:pt x="3070" y="1116"/>
                  </a:cubicBezTo>
                  <a:cubicBezTo>
                    <a:pt x="3070" y="408"/>
                    <a:pt x="2735" y="0"/>
                    <a:pt x="2232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685;p44">
              <a:extLst>
                <a:ext uri="{FF2B5EF4-FFF2-40B4-BE49-F238E27FC236}">
                  <a16:creationId xmlns:a16="http://schemas.microsoft.com/office/drawing/2014/main" id="{B5492CB3-C7A5-2527-30A3-BB0772BDA00D}"/>
                </a:ext>
              </a:extLst>
            </p:cNvPr>
            <p:cNvSpPr/>
            <p:nvPr/>
          </p:nvSpPr>
          <p:spPr>
            <a:xfrm>
              <a:off x="4244875" y="3380625"/>
              <a:ext cx="59225" cy="76225"/>
            </a:xfrm>
            <a:custGeom>
              <a:avLst/>
              <a:gdLst/>
              <a:ahLst/>
              <a:cxnLst/>
              <a:rect l="l" t="t" r="r" b="b"/>
              <a:pathLst>
                <a:path w="2369" h="3049" extrusionOk="0">
                  <a:moveTo>
                    <a:pt x="1700" y="1"/>
                  </a:moveTo>
                  <a:cubicBezTo>
                    <a:pt x="1540" y="1"/>
                    <a:pt x="1359" y="51"/>
                    <a:pt x="1168" y="157"/>
                  </a:cubicBezTo>
                  <a:cubicBezTo>
                    <a:pt x="467" y="624"/>
                    <a:pt x="34" y="1391"/>
                    <a:pt x="0" y="2225"/>
                  </a:cubicBezTo>
                  <a:cubicBezTo>
                    <a:pt x="0" y="2746"/>
                    <a:pt x="270" y="3049"/>
                    <a:pt x="653" y="3049"/>
                  </a:cubicBezTo>
                  <a:cubicBezTo>
                    <a:pt x="809" y="3049"/>
                    <a:pt x="984" y="2998"/>
                    <a:pt x="1168" y="2892"/>
                  </a:cubicBezTo>
                  <a:cubicBezTo>
                    <a:pt x="1868" y="2458"/>
                    <a:pt x="2302" y="1691"/>
                    <a:pt x="2369" y="857"/>
                  </a:cubicBezTo>
                  <a:cubicBezTo>
                    <a:pt x="2369" y="311"/>
                    <a:pt x="2098" y="1"/>
                    <a:pt x="1700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686;p44">
              <a:extLst>
                <a:ext uri="{FF2B5EF4-FFF2-40B4-BE49-F238E27FC236}">
                  <a16:creationId xmlns:a16="http://schemas.microsoft.com/office/drawing/2014/main" id="{D16A0726-FF1A-EDB5-A7E4-8B382C43696F}"/>
                </a:ext>
              </a:extLst>
            </p:cNvPr>
            <p:cNvSpPr/>
            <p:nvPr/>
          </p:nvSpPr>
          <p:spPr>
            <a:xfrm>
              <a:off x="4063075" y="2856925"/>
              <a:ext cx="58400" cy="76200"/>
            </a:xfrm>
            <a:custGeom>
              <a:avLst/>
              <a:gdLst/>
              <a:ahLst/>
              <a:cxnLst/>
              <a:rect l="l" t="t" r="r" b="b"/>
              <a:pathLst>
                <a:path w="2336" h="3048" extrusionOk="0">
                  <a:moveTo>
                    <a:pt x="1694" y="1"/>
                  </a:moveTo>
                  <a:cubicBezTo>
                    <a:pt x="1538" y="1"/>
                    <a:pt x="1360" y="51"/>
                    <a:pt x="1168" y="156"/>
                  </a:cubicBezTo>
                  <a:cubicBezTo>
                    <a:pt x="467" y="623"/>
                    <a:pt x="34" y="1357"/>
                    <a:pt x="0" y="2191"/>
                  </a:cubicBezTo>
                  <a:cubicBezTo>
                    <a:pt x="0" y="2738"/>
                    <a:pt x="254" y="3048"/>
                    <a:pt x="642" y="3048"/>
                  </a:cubicBezTo>
                  <a:cubicBezTo>
                    <a:pt x="798" y="3048"/>
                    <a:pt x="976" y="2997"/>
                    <a:pt x="1168" y="2892"/>
                  </a:cubicBezTo>
                  <a:cubicBezTo>
                    <a:pt x="1868" y="2425"/>
                    <a:pt x="2302" y="1658"/>
                    <a:pt x="2335" y="857"/>
                  </a:cubicBezTo>
                  <a:cubicBezTo>
                    <a:pt x="2335" y="310"/>
                    <a:pt x="2081" y="1"/>
                    <a:pt x="1694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687;p44">
              <a:extLst>
                <a:ext uri="{FF2B5EF4-FFF2-40B4-BE49-F238E27FC236}">
                  <a16:creationId xmlns:a16="http://schemas.microsoft.com/office/drawing/2014/main" id="{8F23EB47-966D-AD19-DA9D-2B860F37F001}"/>
                </a:ext>
              </a:extLst>
            </p:cNvPr>
            <p:cNvSpPr/>
            <p:nvPr/>
          </p:nvSpPr>
          <p:spPr>
            <a:xfrm>
              <a:off x="5486600" y="3479350"/>
              <a:ext cx="45050" cy="57775"/>
            </a:xfrm>
            <a:custGeom>
              <a:avLst/>
              <a:gdLst/>
              <a:ahLst/>
              <a:cxnLst/>
              <a:rect l="l" t="t" r="r" b="b"/>
              <a:pathLst>
                <a:path w="1802" h="2311" extrusionOk="0">
                  <a:moveTo>
                    <a:pt x="1291" y="0"/>
                  </a:moveTo>
                  <a:cubicBezTo>
                    <a:pt x="1173" y="0"/>
                    <a:pt x="1041" y="36"/>
                    <a:pt x="901" y="111"/>
                  </a:cubicBezTo>
                  <a:cubicBezTo>
                    <a:pt x="367" y="444"/>
                    <a:pt x="33" y="1045"/>
                    <a:pt x="0" y="1678"/>
                  </a:cubicBezTo>
                  <a:cubicBezTo>
                    <a:pt x="0" y="2076"/>
                    <a:pt x="197" y="2310"/>
                    <a:pt x="488" y="2310"/>
                  </a:cubicBezTo>
                  <a:cubicBezTo>
                    <a:pt x="611" y="2310"/>
                    <a:pt x="752" y="2268"/>
                    <a:pt x="901" y="2179"/>
                  </a:cubicBezTo>
                  <a:cubicBezTo>
                    <a:pt x="1434" y="1845"/>
                    <a:pt x="1768" y="1278"/>
                    <a:pt x="1801" y="644"/>
                  </a:cubicBezTo>
                  <a:cubicBezTo>
                    <a:pt x="1801" y="236"/>
                    <a:pt x="1594" y="0"/>
                    <a:pt x="129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688;p44">
              <a:extLst>
                <a:ext uri="{FF2B5EF4-FFF2-40B4-BE49-F238E27FC236}">
                  <a16:creationId xmlns:a16="http://schemas.microsoft.com/office/drawing/2014/main" id="{9030701F-15B2-B4C0-D90D-75C6E9BFCC7E}"/>
                </a:ext>
              </a:extLst>
            </p:cNvPr>
            <p:cNvSpPr/>
            <p:nvPr/>
          </p:nvSpPr>
          <p:spPr>
            <a:xfrm>
              <a:off x="4640975" y="3562400"/>
              <a:ext cx="158475" cy="204850"/>
            </a:xfrm>
            <a:custGeom>
              <a:avLst/>
              <a:gdLst/>
              <a:ahLst/>
              <a:cxnLst/>
              <a:rect l="l" t="t" r="r" b="b"/>
              <a:pathLst>
                <a:path w="6339" h="8194" extrusionOk="0">
                  <a:moveTo>
                    <a:pt x="4580" y="0"/>
                  </a:moveTo>
                  <a:cubicBezTo>
                    <a:pt x="4157" y="0"/>
                    <a:pt x="3679" y="137"/>
                    <a:pt x="3170" y="424"/>
                  </a:cubicBezTo>
                  <a:cubicBezTo>
                    <a:pt x="1302" y="1659"/>
                    <a:pt x="101" y="3694"/>
                    <a:pt x="1" y="5928"/>
                  </a:cubicBezTo>
                  <a:cubicBezTo>
                    <a:pt x="1" y="7371"/>
                    <a:pt x="705" y="8193"/>
                    <a:pt x="1745" y="8193"/>
                  </a:cubicBezTo>
                  <a:cubicBezTo>
                    <a:pt x="2172" y="8193"/>
                    <a:pt x="2655" y="8054"/>
                    <a:pt x="3170" y="7763"/>
                  </a:cubicBezTo>
                  <a:cubicBezTo>
                    <a:pt x="5038" y="6529"/>
                    <a:pt x="6205" y="4494"/>
                    <a:pt x="6339" y="2259"/>
                  </a:cubicBezTo>
                  <a:cubicBezTo>
                    <a:pt x="6339" y="834"/>
                    <a:pt x="5628" y="0"/>
                    <a:pt x="45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689;p44">
              <a:extLst>
                <a:ext uri="{FF2B5EF4-FFF2-40B4-BE49-F238E27FC236}">
                  <a16:creationId xmlns:a16="http://schemas.microsoft.com/office/drawing/2014/main" id="{65C342A6-B924-47A7-FD74-C6AABCE345F7}"/>
                </a:ext>
              </a:extLst>
            </p:cNvPr>
            <p:cNvSpPr/>
            <p:nvPr/>
          </p:nvSpPr>
          <p:spPr>
            <a:xfrm>
              <a:off x="4023875" y="4209375"/>
              <a:ext cx="159300" cy="205000"/>
            </a:xfrm>
            <a:custGeom>
              <a:avLst/>
              <a:gdLst/>
              <a:ahLst/>
              <a:cxnLst/>
              <a:rect l="l" t="t" r="r" b="b"/>
              <a:pathLst>
                <a:path w="6372" h="8200" extrusionOk="0">
                  <a:moveTo>
                    <a:pt x="4613" y="1"/>
                  </a:moveTo>
                  <a:cubicBezTo>
                    <a:pt x="4187" y="1"/>
                    <a:pt x="3708" y="139"/>
                    <a:pt x="3203" y="431"/>
                  </a:cubicBezTo>
                  <a:cubicBezTo>
                    <a:pt x="1302" y="1665"/>
                    <a:pt x="134" y="3700"/>
                    <a:pt x="1" y="5935"/>
                  </a:cubicBezTo>
                  <a:cubicBezTo>
                    <a:pt x="1" y="7377"/>
                    <a:pt x="721" y="8199"/>
                    <a:pt x="1771" y="8199"/>
                  </a:cubicBezTo>
                  <a:cubicBezTo>
                    <a:pt x="2202" y="8199"/>
                    <a:pt x="2688" y="8061"/>
                    <a:pt x="3203" y="7769"/>
                  </a:cubicBezTo>
                  <a:cubicBezTo>
                    <a:pt x="5071" y="6535"/>
                    <a:pt x="6238" y="4500"/>
                    <a:pt x="6372" y="2265"/>
                  </a:cubicBezTo>
                  <a:cubicBezTo>
                    <a:pt x="6372" y="823"/>
                    <a:pt x="5651" y="1"/>
                    <a:pt x="46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690;p44">
              <a:extLst>
                <a:ext uri="{FF2B5EF4-FFF2-40B4-BE49-F238E27FC236}">
                  <a16:creationId xmlns:a16="http://schemas.microsoft.com/office/drawing/2014/main" id="{A6FC1E66-1DE2-4CA5-36F8-CE6219DCC950}"/>
                </a:ext>
              </a:extLst>
            </p:cNvPr>
            <p:cNvSpPr/>
            <p:nvPr/>
          </p:nvSpPr>
          <p:spPr>
            <a:xfrm>
              <a:off x="3329225" y="4196800"/>
              <a:ext cx="119275" cy="153425"/>
            </a:xfrm>
            <a:custGeom>
              <a:avLst/>
              <a:gdLst/>
              <a:ahLst/>
              <a:cxnLst/>
              <a:rect l="l" t="t" r="r" b="b"/>
              <a:pathLst>
                <a:path w="4771" h="6137" extrusionOk="0">
                  <a:moveTo>
                    <a:pt x="3468" y="0"/>
                  </a:moveTo>
                  <a:cubicBezTo>
                    <a:pt x="3147" y="0"/>
                    <a:pt x="2785" y="108"/>
                    <a:pt x="2402" y="333"/>
                  </a:cubicBezTo>
                  <a:cubicBezTo>
                    <a:pt x="967" y="1234"/>
                    <a:pt x="100" y="2768"/>
                    <a:pt x="0" y="4436"/>
                  </a:cubicBezTo>
                  <a:cubicBezTo>
                    <a:pt x="0" y="5519"/>
                    <a:pt x="532" y="6137"/>
                    <a:pt x="1314" y="6137"/>
                  </a:cubicBezTo>
                  <a:cubicBezTo>
                    <a:pt x="1640" y="6137"/>
                    <a:pt x="2009" y="6030"/>
                    <a:pt x="2402" y="5804"/>
                  </a:cubicBezTo>
                  <a:cubicBezTo>
                    <a:pt x="3803" y="4903"/>
                    <a:pt x="4670" y="3369"/>
                    <a:pt x="4770" y="1701"/>
                  </a:cubicBezTo>
                  <a:cubicBezTo>
                    <a:pt x="4770" y="618"/>
                    <a:pt x="4238" y="0"/>
                    <a:pt x="3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691;p44">
              <a:extLst>
                <a:ext uri="{FF2B5EF4-FFF2-40B4-BE49-F238E27FC236}">
                  <a16:creationId xmlns:a16="http://schemas.microsoft.com/office/drawing/2014/main" id="{D4FC5392-49AE-791F-8566-1C1F7FAB3080}"/>
                </a:ext>
              </a:extLst>
            </p:cNvPr>
            <p:cNvSpPr/>
            <p:nvPr/>
          </p:nvSpPr>
          <p:spPr>
            <a:xfrm>
              <a:off x="3710325" y="3780825"/>
              <a:ext cx="121775" cy="157275"/>
            </a:xfrm>
            <a:custGeom>
              <a:avLst/>
              <a:gdLst/>
              <a:ahLst/>
              <a:cxnLst/>
              <a:rect l="l" t="t" r="r" b="b"/>
              <a:pathLst>
                <a:path w="4871" h="6291" extrusionOk="0">
                  <a:moveTo>
                    <a:pt x="3512" y="1"/>
                  </a:moveTo>
                  <a:cubicBezTo>
                    <a:pt x="3186" y="1"/>
                    <a:pt x="2821" y="106"/>
                    <a:pt x="2435" y="327"/>
                  </a:cubicBezTo>
                  <a:cubicBezTo>
                    <a:pt x="1001" y="1261"/>
                    <a:pt x="67" y="2829"/>
                    <a:pt x="0" y="4563"/>
                  </a:cubicBezTo>
                  <a:cubicBezTo>
                    <a:pt x="0" y="5655"/>
                    <a:pt x="540" y="6291"/>
                    <a:pt x="1344" y="6291"/>
                  </a:cubicBezTo>
                  <a:cubicBezTo>
                    <a:pt x="1671" y="6291"/>
                    <a:pt x="2041" y="6186"/>
                    <a:pt x="2435" y="5964"/>
                  </a:cubicBezTo>
                  <a:cubicBezTo>
                    <a:pt x="3870" y="5030"/>
                    <a:pt x="4770" y="3463"/>
                    <a:pt x="4870" y="1728"/>
                  </a:cubicBezTo>
                  <a:cubicBezTo>
                    <a:pt x="4870" y="637"/>
                    <a:pt x="4314" y="1"/>
                    <a:pt x="35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692;p44">
              <a:extLst>
                <a:ext uri="{FF2B5EF4-FFF2-40B4-BE49-F238E27FC236}">
                  <a16:creationId xmlns:a16="http://schemas.microsoft.com/office/drawing/2014/main" id="{A69E7E10-6BAF-159C-5D2B-6CDD289AC70C}"/>
                </a:ext>
              </a:extLst>
            </p:cNvPr>
            <p:cNvSpPr/>
            <p:nvPr/>
          </p:nvSpPr>
          <p:spPr>
            <a:xfrm>
              <a:off x="4111450" y="3638700"/>
              <a:ext cx="96750" cy="125800"/>
            </a:xfrm>
            <a:custGeom>
              <a:avLst/>
              <a:gdLst/>
              <a:ahLst/>
              <a:cxnLst/>
              <a:rect l="l" t="t" r="r" b="b"/>
              <a:pathLst>
                <a:path w="3870" h="5032" extrusionOk="0">
                  <a:moveTo>
                    <a:pt x="2806" y="0"/>
                  </a:moveTo>
                  <a:cubicBezTo>
                    <a:pt x="2544" y="0"/>
                    <a:pt x="2248" y="89"/>
                    <a:pt x="1935" y="275"/>
                  </a:cubicBezTo>
                  <a:cubicBezTo>
                    <a:pt x="801" y="1008"/>
                    <a:pt x="67" y="2276"/>
                    <a:pt x="0" y="3644"/>
                  </a:cubicBezTo>
                  <a:cubicBezTo>
                    <a:pt x="0" y="4524"/>
                    <a:pt x="442" y="5031"/>
                    <a:pt x="1083" y="5031"/>
                  </a:cubicBezTo>
                  <a:cubicBezTo>
                    <a:pt x="1340" y="5031"/>
                    <a:pt x="1629" y="4950"/>
                    <a:pt x="1935" y="4778"/>
                  </a:cubicBezTo>
                  <a:cubicBezTo>
                    <a:pt x="3069" y="4011"/>
                    <a:pt x="3803" y="2776"/>
                    <a:pt x="3870" y="1409"/>
                  </a:cubicBezTo>
                  <a:cubicBezTo>
                    <a:pt x="3870" y="513"/>
                    <a:pt x="3436" y="0"/>
                    <a:pt x="28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693;p44">
              <a:extLst>
                <a:ext uri="{FF2B5EF4-FFF2-40B4-BE49-F238E27FC236}">
                  <a16:creationId xmlns:a16="http://schemas.microsoft.com/office/drawing/2014/main" id="{6774898F-AC72-0852-D2FD-A6FFEBD515FB}"/>
                </a:ext>
              </a:extLst>
            </p:cNvPr>
            <p:cNvSpPr/>
            <p:nvPr/>
          </p:nvSpPr>
          <p:spPr>
            <a:xfrm>
              <a:off x="3392600" y="3519950"/>
              <a:ext cx="96750" cy="125800"/>
            </a:xfrm>
            <a:custGeom>
              <a:avLst/>
              <a:gdLst/>
              <a:ahLst/>
              <a:cxnLst/>
              <a:rect l="l" t="t" r="r" b="b"/>
              <a:pathLst>
                <a:path w="3870" h="5032" extrusionOk="0">
                  <a:moveTo>
                    <a:pt x="2787" y="1"/>
                  </a:moveTo>
                  <a:cubicBezTo>
                    <a:pt x="2530" y="1"/>
                    <a:pt x="2241" y="83"/>
                    <a:pt x="1935" y="254"/>
                  </a:cubicBezTo>
                  <a:cubicBezTo>
                    <a:pt x="767" y="1022"/>
                    <a:pt x="67" y="2256"/>
                    <a:pt x="0" y="3624"/>
                  </a:cubicBezTo>
                  <a:cubicBezTo>
                    <a:pt x="0" y="4519"/>
                    <a:pt x="433" y="5032"/>
                    <a:pt x="1064" y="5032"/>
                  </a:cubicBezTo>
                  <a:cubicBezTo>
                    <a:pt x="1326" y="5032"/>
                    <a:pt x="1622" y="4944"/>
                    <a:pt x="1935" y="4758"/>
                  </a:cubicBezTo>
                  <a:cubicBezTo>
                    <a:pt x="3069" y="4024"/>
                    <a:pt x="3803" y="2756"/>
                    <a:pt x="3870" y="1389"/>
                  </a:cubicBezTo>
                  <a:cubicBezTo>
                    <a:pt x="3870" y="508"/>
                    <a:pt x="3428" y="1"/>
                    <a:pt x="27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694;p44">
              <a:extLst>
                <a:ext uri="{FF2B5EF4-FFF2-40B4-BE49-F238E27FC236}">
                  <a16:creationId xmlns:a16="http://schemas.microsoft.com/office/drawing/2014/main" id="{43FD63E8-6C69-2BEA-8876-5B6C4E38CA68}"/>
                </a:ext>
              </a:extLst>
            </p:cNvPr>
            <p:cNvSpPr/>
            <p:nvPr/>
          </p:nvSpPr>
          <p:spPr>
            <a:xfrm>
              <a:off x="5070450" y="3340275"/>
              <a:ext cx="67575" cy="86025"/>
            </a:xfrm>
            <a:custGeom>
              <a:avLst/>
              <a:gdLst/>
              <a:ahLst/>
              <a:cxnLst/>
              <a:rect l="l" t="t" r="r" b="b"/>
              <a:pathLst>
                <a:path w="2703" h="3441" extrusionOk="0">
                  <a:moveTo>
                    <a:pt x="1927" y="1"/>
                  </a:moveTo>
                  <a:cubicBezTo>
                    <a:pt x="1746" y="1"/>
                    <a:pt x="1545" y="55"/>
                    <a:pt x="1335" y="170"/>
                  </a:cubicBezTo>
                  <a:cubicBezTo>
                    <a:pt x="568" y="670"/>
                    <a:pt x="68" y="1537"/>
                    <a:pt x="1" y="2505"/>
                  </a:cubicBezTo>
                  <a:cubicBezTo>
                    <a:pt x="1" y="3100"/>
                    <a:pt x="307" y="3441"/>
                    <a:pt x="750" y="3441"/>
                  </a:cubicBezTo>
                  <a:cubicBezTo>
                    <a:pt x="927" y="3441"/>
                    <a:pt x="1125" y="3386"/>
                    <a:pt x="1335" y="3272"/>
                  </a:cubicBezTo>
                  <a:cubicBezTo>
                    <a:pt x="2136" y="2738"/>
                    <a:pt x="2636" y="1904"/>
                    <a:pt x="2703" y="937"/>
                  </a:cubicBezTo>
                  <a:cubicBezTo>
                    <a:pt x="2703" y="341"/>
                    <a:pt x="2379" y="1"/>
                    <a:pt x="19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695;p44">
              <a:extLst>
                <a:ext uri="{FF2B5EF4-FFF2-40B4-BE49-F238E27FC236}">
                  <a16:creationId xmlns:a16="http://schemas.microsoft.com/office/drawing/2014/main" id="{E372B772-DD38-6049-ACBE-CEA19E4A0F0D}"/>
                </a:ext>
              </a:extLst>
            </p:cNvPr>
            <p:cNvSpPr/>
            <p:nvPr/>
          </p:nvSpPr>
          <p:spPr>
            <a:xfrm>
              <a:off x="5353150" y="3302400"/>
              <a:ext cx="66750" cy="86350"/>
            </a:xfrm>
            <a:custGeom>
              <a:avLst/>
              <a:gdLst/>
              <a:ahLst/>
              <a:cxnLst/>
              <a:rect l="l" t="t" r="r" b="b"/>
              <a:pathLst>
                <a:path w="2670" h="3454" extrusionOk="0">
                  <a:moveTo>
                    <a:pt x="1925" y="0"/>
                  </a:moveTo>
                  <a:cubicBezTo>
                    <a:pt x="1747" y="0"/>
                    <a:pt x="1547" y="59"/>
                    <a:pt x="1335" y="184"/>
                  </a:cubicBezTo>
                  <a:cubicBezTo>
                    <a:pt x="535" y="684"/>
                    <a:pt x="34" y="1551"/>
                    <a:pt x="1" y="2485"/>
                  </a:cubicBezTo>
                  <a:cubicBezTo>
                    <a:pt x="1" y="3106"/>
                    <a:pt x="309" y="3454"/>
                    <a:pt x="753" y="3454"/>
                  </a:cubicBezTo>
                  <a:cubicBezTo>
                    <a:pt x="930" y="3454"/>
                    <a:pt x="1127" y="3399"/>
                    <a:pt x="1335" y="3286"/>
                  </a:cubicBezTo>
                  <a:cubicBezTo>
                    <a:pt x="2136" y="2752"/>
                    <a:pt x="2636" y="1885"/>
                    <a:pt x="2669" y="951"/>
                  </a:cubicBezTo>
                  <a:cubicBezTo>
                    <a:pt x="2669" y="357"/>
                    <a:pt x="2365" y="0"/>
                    <a:pt x="19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696;p44">
              <a:extLst>
                <a:ext uri="{FF2B5EF4-FFF2-40B4-BE49-F238E27FC236}">
                  <a16:creationId xmlns:a16="http://schemas.microsoft.com/office/drawing/2014/main" id="{F7DD7226-B300-F9F6-59B8-052938B7901B}"/>
                </a:ext>
              </a:extLst>
            </p:cNvPr>
            <p:cNvSpPr/>
            <p:nvPr/>
          </p:nvSpPr>
          <p:spPr>
            <a:xfrm>
              <a:off x="3128250" y="3949875"/>
              <a:ext cx="67550" cy="86400"/>
            </a:xfrm>
            <a:custGeom>
              <a:avLst/>
              <a:gdLst/>
              <a:ahLst/>
              <a:cxnLst/>
              <a:rect l="l" t="t" r="r" b="b"/>
              <a:pathLst>
                <a:path w="2702" h="3456" extrusionOk="0">
                  <a:moveTo>
                    <a:pt x="1941" y="1"/>
                  </a:moveTo>
                  <a:cubicBezTo>
                    <a:pt x="1759" y="1"/>
                    <a:pt x="1554" y="55"/>
                    <a:pt x="1334" y="170"/>
                  </a:cubicBezTo>
                  <a:cubicBezTo>
                    <a:pt x="567" y="703"/>
                    <a:pt x="67" y="1537"/>
                    <a:pt x="0" y="2505"/>
                  </a:cubicBezTo>
                  <a:cubicBezTo>
                    <a:pt x="0" y="3098"/>
                    <a:pt x="304" y="3455"/>
                    <a:pt x="744" y="3455"/>
                  </a:cubicBezTo>
                  <a:cubicBezTo>
                    <a:pt x="923" y="3455"/>
                    <a:pt x="1123" y="3397"/>
                    <a:pt x="1334" y="3272"/>
                  </a:cubicBezTo>
                  <a:cubicBezTo>
                    <a:pt x="2135" y="2772"/>
                    <a:pt x="2635" y="1904"/>
                    <a:pt x="2702" y="937"/>
                  </a:cubicBezTo>
                  <a:cubicBezTo>
                    <a:pt x="2702" y="341"/>
                    <a:pt x="2396" y="1"/>
                    <a:pt x="19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697;p44">
              <a:extLst>
                <a:ext uri="{FF2B5EF4-FFF2-40B4-BE49-F238E27FC236}">
                  <a16:creationId xmlns:a16="http://schemas.microsoft.com/office/drawing/2014/main" id="{8282914A-602F-8ADE-45D7-D097C6A86B7E}"/>
                </a:ext>
              </a:extLst>
            </p:cNvPr>
            <p:cNvSpPr/>
            <p:nvPr/>
          </p:nvSpPr>
          <p:spPr>
            <a:xfrm>
              <a:off x="3948825" y="3303900"/>
              <a:ext cx="66750" cy="86225"/>
            </a:xfrm>
            <a:custGeom>
              <a:avLst/>
              <a:gdLst/>
              <a:ahLst/>
              <a:cxnLst/>
              <a:rect l="l" t="t" r="r" b="b"/>
              <a:pathLst>
                <a:path w="2670" h="3449" extrusionOk="0">
                  <a:moveTo>
                    <a:pt x="1939" y="1"/>
                  </a:moveTo>
                  <a:cubicBezTo>
                    <a:pt x="1757" y="1"/>
                    <a:pt x="1552" y="62"/>
                    <a:pt x="1335" y="190"/>
                  </a:cubicBezTo>
                  <a:cubicBezTo>
                    <a:pt x="534" y="691"/>
                    <a:pt x="34" y="1558"/>
                    <a:pt x="0" y="2492"/>
                  </a:cubicBezTo>
                  <a:cubicBezTo>
                    <a:pt x="0" y="3103"/>
                    <a:pt x="298" y="3449"/>
                    <a:pt x="730" y="3449"/>
                  </a:cubicBezTo>
                  <a:cubicBezTo>
                    <a:pt x="912" y="3449"/>
                    <a:pt x="1118" y="3387"/>
                    <a:pt x="1335" y="3259"/>
                  </a:cubicBezTo>
                  <a:cubicBezTo>
                    <a:pt x="2102" y="2759"/>
                    <a:pt x="2602" y="1891"/>
                    <a:pt x="2669" y="957"/>
                  </a:cubicBezTo>
                  <a:cubicBezTo>
                    <a:pt x="2669" y="347"/>
                    <a:pt x="2371" y="1"/>
                    <a:pt x="19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698;p44">
              <a:extLst>
                <a:ext uri="{FF2B5EF4-FFF2-40B4-BE49-F238E27FC236}">
                  <a16:creationId xmlns:a16="http://schemas.microsoft.com/office/drawing/2014/main" id="{5378F8FA-4417-10AD-B481-5A7058E84E68}"/>
                </a:ext>
              </a:extLst>
            </p:cNvPr>
            <p:cNvSpPr/>
            <p:nvPr/>
          </p:nvSpPr>
          <p:spPr>
            <a:xfrm>
              <a:off x="4335775" y="2776575"/>
              <a:ext cx="67575" cy="86500"/>
            </a:xfrm>
            <a:custGeom>
              <a:avLst/>
              <a:gdLst/>
              <a:ahLst/>
              <a:cxnLst/>
              <a:rect l="l" t="t" r="r" b="b"/>
              <a:pathLst>
                <a:path w="2703" h="3460" extrusionOk="0">
                  <a:moveTo>
                    <a:pt x="1950" y="0"/>
                  </a:moveTo>
                  <a:cubicBezTo>
                    <a:pt x="1773" y="0"/>
                    <a:pt x="1576" y="55"/>
                    <a:pt x="1368" y="168"/>
                  </a:cubicBezTo>
                  <a:cubicBezTo>
                    <a:pt x="567" y="702"/>
                    <a:pt x="67" y="1569"/>
                    <a:pt x="0" y="2503"/>
                  </a:cubicBezTo>
                  <a:cubicBezTo>
                    <a:pt x="0" y="3114"/>
                    <a:pt x="298" y="3460"/>
                    <a:pt x="742" y="3460"/>
                  </a:cubicBezTo>
                  <a:cubicBezTo>
                    <a:pt x="928" y="3460"/>
                    <a:pt x="1141" y="3399"/>
                    <a:pt x="1368" y="3270"/>
                  </a:cubicBezTo>
                  <a:cubicBezTo>
                    <a:pt x="2135" y="2770"/>
                    <a:pt x="2635" y="1903"/>
                    <a:pt x="2702" y="969"/>
                  </a:cubicBezTo>
                  <a:cubicBezTo>
                    <a:pt x="2702" y="347"/>
                    <a:pt x="2394" y="0"/>
                    <a:pt x="19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699;p44">
              <a:extLst>
                <a:ext uri="{FF2B5EF4-FFF2-40B4-BE49-F238E27FC236}">
                  <a16:creationId xmlns:a16="http://schemas.microsoft.com/office/drawing/2014/main" id="{5750C9DE-22F9-0102-A4DD-FA16D66C0EB8}"/>
                </a:ext>
              </a:extLst>
            </p:cNvPr>
            <p:cNvSpPr/>
            <p:nvPr/>
          </p:nvSpPr>
          <p:spPr>
            <a:xfrm>
              <a:off x="4535900" y="3275550"/>
              <a:ext cx="66750" cy="86525"/>
            </a:xfrm>
            <a:custGeom>
              <a:avLst/>
              <a:gdLst/>
              <a:ahLst/>
              <a:cxnLst/>
              <a:rect l="l" t="t" r="r" b="b"/>
              <a:pathLst>
                <a:path w="2670" h="3461" extrusionOk="0">
                  <a:moveTo>
                    <a:pt x="1940" y="1"/>
                  </a:moveTo>
                  <a:cubicBezTo>
                    <a:pt x="1758" y="1"/>
                    <a:pt x="1552" y="62"/>
                    <a:pt x="1335" y="190"/>
                  </a:cubicBezTo>
                  <a:cubicBezTo>
                    <a:pt x="535" y="690"/>
                    <a:pt x="34" y="1558"/>
                    <a:pt x="1" y="2492"/>
                  </a:cubicBezTo>
                  <a:cubicBezTo>
                    <a:pt x="1" y="3113"/>
                    <a:pt x="309" y="3460"/>
                    <a:pt x="753" y="3460"/>
                  </a:cubicBezTo>
                  <a:cubicBezTo>
                    <a:pt x="930" y="3460"/>
                    <a:pt x="1127" y="3406"/>
                    <a:pt x="1335" y="3292"/>
                  </a:cubicBezTo>
                  <a:cubicBezTo>
                    <a:pt x="2136" y="2759"/>
                    <a:pt x="2636" y="1891"/>
                    <a:pt x="2669" y="957"/>
                  </a:cubicBezTo>
                  <a:cubicBezTo>
                    <a:pt x="2669" y="347"/>
                    <a:pt x="2372" y="1"/>
                    <a:pt x="19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700;p44">
              <a:extLst>
                <a:ext uri="{FF2B5EF4-FFF2-40B4-BE49-F238E27FC236}">
                  <a16:creationId xmlns:a16="http://schemas.microsoft.com/office/drawing/2014/main" id="{CED22B90-3110-87B1-7350-2D2F46282B9A}"/>
                </a:ext>
              </a:extLst>
            </p:cNvPr>
            <p:cNvSpPr/>
            <p:nvPr/>
          </p:nvSpPr>
          <p:spPr>
            <a:xfrm>
              <a:off x="4577600" y="2504850"/>
              <a:ext cx="104275" cy="123200"/>
            </a:xfrm>
            <a:custGeom>
              <a:avLst/>
              <a:gdLst/>
              <a:ahLst/>
              <a:cxnLst/>
              <a:rect l="l" t="t" r="r" b="b"/>
              <a:pathLst>
                <a:path w="4171" h="4928" extrusionOk="0">
                  <a:moveTo>
                    <a:pt x="2930" y="1"/>
                  </a:moveTo>
                  <a:cubicBezTo>
                    <a:pt x="2206" y="1"/>
                    <a:pt x="1321" y="657"/>
                    <a:pt x="735" y="1697"/>
                  </a:cubicBezTo>
                  <a:cubicBezTo>
                    <a:pt x="1" y="2965"/>
                    <a:pt x="1" y="4366"/>
                    <a:pt x="735" y="4799"/>
                  </a:cubicBezTo>
                  <a:cubicBezTo>
                    <a:pt x="882" y="4886"/>
                    <a:pt x="1048" y="4928"/>
                    <a:pt x="1225" y="4928"/>
                  </a:cubicBezTo>
                  <a:cubicBezTo>
                    <a:pt x="1933" y="4928"/>
                    <a:pt x="2823" y="4271"/>
                    <a:pt x="3437" y="3232"/>
                  </a:cubicBezTo>
                  <a:cubicBezTo>
                    <a:pt x="4170" y="1964"/>
                    <a:pt x="4170" y="563"/>
                    <a:pt x="3437" y="129"/>
                  </a:cubicBezTo>
                  <a:cubicBezTo>
                    <a:pt x="3283" y="42"/>
                    <a:pt x="3111" y="1"/>
                    <a:pt x="29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701;p44">
              <a:extLst>
                <a:ext uri="{FF2B5EF4-FFF2-40B4-BE49-F238E27FC236}">
                  <a16:creationId xmlns:a16="http://schemas.microsoft.com/office/drawing/2014/main" id="{AA4C79BA-4EF4-CF45-DBAC-13F774DBB96A}"/>
                </a:ext>
              </a:extLst>
            </p:cNvPr>
            <p:cNvSpPr/>
            <p:nvPr/>
          </p:nvSpPr>
          <p:spPr>
            <a:xfrm>
              <a:off x="5213050" y="3659150"/>
              <a:ext cx="66750" cy="86225"/>
            </a:xfrm>
            <a:custGeom>
              <a:avLst/>
              <a:gdLst/>
              <a:ahLst/>
              <a:cxnLst/>
              <a:rect l="l" t="t" r="r" b="b"/>
              <a:pathLst>
                <a:path w="2670" h="3449" extrusionOk="0">
                  <a:moveTo>
                    <a:pt x="1940" y="1"/>
                  </a:moveTo>
                  <a:cubicBezTo>
                    <a:pt x="1758" y="1"/>
                    <a:pt x="1552" y="62"/>
                    <a:pt x="1335" y="190"/>
                  </a:cubicBezTo>
                  <a:cubicBezTo>
                    <a:pt x="535" y="691"/>
                    <a:pt x="34" y="1558"/>
                    <a:pt x="1" y="2492"/>
                  </a:cubicBezTo>
                  <a:cubicBezTo>
                    <a:pt x="1" y="3103"/>
                    <a:pt x="299" y="3449"/>
                    <a:pt x="731" y="3449"/>
                  </a:cubicBezTo>
                  <a:cubicBezTo>
                    <a:pt x="913" y="3449"/>
                    <a:pt x="1118" y="3388"/>
                    <a:pt x="1335" y="3259"/>
                  </a:cubicBezTo>
                  <a:cubicBezTo>
                    <a:pt x="2136" y="2759"/>
                    <a:pt x="2603" y="1892"/>
                    <a:pt x="2669" y="958"/>
                  </a:cubicBezTo>
                  <a:cubicBezTo>
                    <a:pt x="2669" y="347"/>
                    <a:pt x="2372" y="1"/>
                    <a:pt x="19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702;p44">
              <a:extLst>
                <a:ext uri="{FF2B5EF4-FFF2-40B4-BE49-F238E27FC236}">
                  <a16:creationId xmlns:a16="http://schemas.microsoft.com/office/drawing/2014/main" id="{09AA049F-4BE5-D18C-DC02-8942688BAD88}"/>
                </a:ext>
              </a:extLst>
            </p:cNvPr>
            <p:cNvSpPr/>
            <p:nvPr/>
          </p:nvSpPr>
          <p:spPr>
            <a:xfrm>
              <a:off x="4367450" y="2982200"/>
              <a:ext cx="76750" cy="100025"/>
            </a:xfrm>
            <a:custGeom>
              <a:avLst/>
              <a:gdLst/>
              <a:ahLst/>
              <a:cxnLst/>
              <a:rect l="l" t="t" r="r" b="b"/>
              <a:pathLst>
                <a:path w="3070" h="4001" extrusionOk="0">
                  <a:moveTo>
                    <a:pt x="2232" y="0"/>
                  </a:moveTo>
                  <a:cubicBezTo>
                    <a:pt x="2025" y="0"/>
                    <a:pt x="1788" y="70"/>
                    <a:pt x="1535" y="216"/>
                  </a:cubicBezTo>
                  <a:cubicBezTo>
                    <a:pt x="635" y="816"/>
                    <a:pt x="67" y="1817"/>
                    <a:pt x="1" y="2884"/>
                  </a:cubicBezTo>
                  <a:cubicBezTo>
                    <a:pt x="1" y="3593"/>
                    <a:pt x="352" y="4000"/>
                    <a:pt x="853" y="4000"/>
                  </a:cubicBezTo>
                  <a:cubicBezTo>
                    <a:pt x="1060" y="4000"/>
                    <a:pt x="1292" y="3931"/>
                    <a:pt x="1535" y="3785"/>
                  </a:cubicBezTo>
                  <a:cubicBezTo>
                    <a:pt x="2436" y="3185"/>
                    <a:pt x="3036" y="2184"/>
                    <a:pt x="3070" y="1116"/>
                  </a:cubicBezTo>
                  <a:cubicBezTo>
                    <a:pt x="3070" y="408"/>
                    <a:pt x="2735" y="0"/>
                    <a:pt x="22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703;p44">
              <a:extLst>
                <a:ext uri="{FF2B5EF4-FFF2-40B4-BE49-F238E27FC236}">
                  <a16:creationId xmlns:a16="http://schemas.microsoft.com/office/drawing/2014/main" id="{E0FED523-678E-339B-68A6-0C9CFC52315B}"/>
                </a:ext>
              </a:extLst>
            </p:cNvPr>
            <p:cNvSpPr/>
            <p:nvPr/>
          </p:nvSpPr>
          <p:spPr>
            <a:xfrm>
              <a:off x="4244875" y="3380625"/>
              <a:ext cx="59225" cy="76225"/>
            </a:xfrm>
            <a:custGeom>
              <a:avLst/>
              <a:gdLst/>
              <a:ahLst/>
              <a:cxnLst/>
              <a:rect l="l" t="t" r="r" b="b"/>
              <a:pathLst>
                <a:path w="2369" h="3049" extrusionOk="0">
                  <a:moveTo>
                    <a:pt x="1700" y="1"/>
                  </a:moveTo>
                  <a:cubicBezTo>
                    <a:pt x="1540" y="1"/>
                    <a:pt x="1359" y="51"/>
                    <a:pt x="1168" y="157"/>
                  </a:cubicBezTo>
                  <a:cubicBezTo>
                    <a:pt x="467" y="624"/>
                    <a:pt x="34" y="1391"/>
                    <a:pt x="0" y="2225"/>
                  </a:cubicBezTo>
                  <a:cubicBezTo>
                    <a:pt x="0" y="2746"/>
                    <a:pt x="270" y="3049"/>
                    <a:pt x="653" y="3049"/>
                  </a:cubicBezTo>
                  <a:cubicBezTo>
                    <a:pt x="809" y="3049"/>
                    <a:pt x="984" y="2998"/>
                    <a:pt x="1168" y="2892"/>
                  </a:cubicBezTo>
                  <a:cubicBezTo>
                    <a:pt x="1868" y="2458"/>
                    <a:pt x="2302" y="1691"/>
                    <a:pt x="2369" y="857"/>
                  </a:cubicBezTo>
                  <a:cubicBezTo>
                    <a:pt x="2369" y="311"/>
                    <a:pt x="2098" y="1"/>
                    <a:pt x="17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704;p44">
              <a:extLst>
                <a:ext uri="{FF2B5EF4-FFF2-40B4-BE49-F238E27FC236}">
                  <a16:creationId xmlns:a16="http://schemas.microsoft.com/office/drawing/2014/main" id="{E30227F4-E36C-548D-7558-D5839A1C98AC}"/>
                </a:ext>
              </a:extLst>
            </p:cNvPr>
            <p:cNvSpPr/>
            <p:nvPr/>
          </p:nvSpPr>
          <p:spPr>
            <a:xfrm>
              <a:off x="4063075" y="2856925"/>
              <a:ext cx="58400" cy="76200"/>
            </a:xfrm>
            <a:custGeom>
              <a:avLst/>
              <a:gdLst/>
              <a:ahLst/>
              <a:cxnLst/>
              <a:rect l="l" t="t" r="r" b="b"/>
              <a:pathLst>
                <a:path w="2336" h="3048" extrusionOk="0">
                  <a:moveTo>
                    <a:pt x="1694" y="1"/>
                  </a:moveTo>
                  <a:cubicBezTo>
                    <a:pt x="1538" y="1"/>
                    <a:pt x="1360" y="51"/>
                    <a:pt x="1168" y="156"/>
                  </a:cubicBezTo>
                  <a:cubicBezTo>
                    <a:pt x="467" y="623"/>
                    <a:pt x="34" y="1357"/>
                    <a:pt x="0" y="2191"/>
                  </a:cubicBezTo>
                  <a:cubicBezTo>
                    <a:pt x="0" y="2738"/>
                    <a:pt x="254" y="3048"/>
                    <a:pt x="642" y="3048"/>
                  </a:cubicBezTo>
                  <a:cubicBezTo>
                    <a:pt x="798" y="3048"/>
                    <a:pt x="976" y="2997"/>
                    <a:pt x="1168" y="2892"/>
                  </a:cubicBezTo>
                  <a:cubicBezTo>
                    <a:pt x="1868" y="2425"/>
                    <a:pt x="2302" y="1658"/>
                    <a:pt x="2335" y="857"/>
                  </a:cubicBezTo>
                  <a:cubicBezTo>
                    <a:pt x="2335" y="310"/>
                    <a:pt x="2081" y="1"/>
                    <a:pt x="16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705;p44">
              <a:extLst>
                <a:ext uri="{FF2B5EF4-FFF2-40B4-BE49-F238E27FC236}">
                  <a16:creationId xmlns:a16="http://schemas.microsoft.com/office/drawing/2014/main" id="{2D444940-037F-FFED-2CA0-26D7AFDDA2CE}"/>
                </a:ext>
              </a:extLst>
            </p:cNvPr>
            <p:cNvSpPr/>
            <p:nvPr/>
          </p:nvSpPr>
          <p:spPr>
            <a:xfrm>
              <a:off x="5486600" y="3479350"/>
              <a:ext cx="45050" cy="57775"/>
            </a:xfrm>
            <a:custGeom>
              <a:avLst/>
              <a:gdLst/>
              <a:ahLst/>
              <a:cxnLst/>
              <a:rect l="l" t="t" r="r" b="b"/>
              <a:pathLst>
                <a:path w="1802" h="2311" extrusionOk="0">
                  <a:moveTo>
                    <a:pt x="1291" y="0"/>
                  </a:moveTo>
                  <a:cubicBezTo>
                    <a:pt x="1173" y="0"/>
                    <a:pt x="1041" y="36"/>
                    <a:pt x="901" y="111"/>
                  </a:cubicBezTo>
                  <a:cubicBezTo>
                    <a:pt x="367" y="444"/>
                    <a:pt x="33" y="1045"/>
                    <a:pt x="0" y="1678"/>
                  </a:cubicBezTo>
                  <a:cubicBezTo>
                    <a:pt x="0" y="2076"/>
                    <a:pt x="197" y="2310"/>
                    <a:pt x="488" y="2310"/>
                  </a:cubicBezTo>
                  <a:cubicBezTo>
                    <a:pt x="611" y="2310"/>
                    <a:pt x="752" y="2268"/>
                    <a:pt x="901" y="2179"/>
                  </a:cubicBezTo>
                  <a:cubicBezTo>
                    <a:pt x="1434" y="1845"/>
                    <a:pt x="1768" y="1278"/>
                    <a:pt x="1801" y="644"/>
                  </a:cubicBezTo>
                  <a:cubicBezTo>
                    <a:pt x="1801" y="236"/>
                    <a:pt x="1594" y="0"/>
                    <a:pt x="12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706;p44">
              <a:extLst>
                <a:ext uri="{FF2B5EF4-FFF2-40B4-BE49-F238E27FC236}">
                  <a16:creationId xmlns:a16="http://schemas.microsoft.com/office/drawing/2014/main" id="{01EE433B-9B3F-3EF8-5B79-F696822ECE3C}"/>
                </a:ext>
              </a:extLst>
            </p:cNvPr>
            <p:cNvSpPr/>
            <p:nvPr/>
          </p:nvSpPr>
          <p:spPr>
            <a:xfrm>
              <a:off x="4784175" y="1506675"/>
              <a:ext cx="230425" cy="429350"/>
            </a:xfrm>
            <a:custGeom>
              <a:avLst/>
              <a:gdLst/>
              <a:ahLst/>
              <a:cxnLst/>
              <a:rect l="l" t="t" r="r" b="b"/>
              <a:pathLst>
                <a:path w="9217" h="17174" extrusionOk="0">
                  <a:moveTo>
                    <a:pt x="258" y="0"/>
                  </a:moveTo>
                  <a:cubicBezTo>
                    <a:pt x="123" y="0"/>
                    <a:pt x="0" y="140"/>
                    <a:pt x="110" y="295"/>
                  </a:cubicBezTo>
                  <a:lnTo>
                    <a:pt x="8817" y="17073"/>
                  </a:lnTo>
                  <a:cubicBezTo>
                    <a:pt x="8850" y="17140"/>
                    <a:pt x="8917" y="17173"/>
                    <a:pt x="8983" y="17173"/>
                  </a:cubicBezTo>
                  <a:lnTo>
                    <a:pt x="9083" y="17173"/>
                  </a:lnTo>
                  <a:cubicBezTo>
                    <a:pt x="9150" y="17107"/>
                    <a:pt x="9217" y="17006"/>
                    <a:pt x="9150" y="16906"/>
                  </a:cubicBezTo>
                  <a:lnTo>
                    <a:pt x="444" y="128"/>
                  </a:lnTo>
                  <a:cubicBezTo>
                    <a:pt x="399" y="37"/>
                    <a:pt x="327" y="0"/>
                    <a:pt x="25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707;p44">
              <a:extLst>
                <a:ext uri="{FF2B5EF4-FFF2-40B4-BE49-F238E27FC236}">
                  <a16:creationId xmlns:a16="http://schemas.microsoft.com/office/drawing/2014/main" id="{EB87D1D3-1BDC-83AE-CB63-46D9DE5D4D33}"/>
                </a:ext>
              </a:extLst>
            </p:cNvPr>
            <p:cNvSpPr/>
            <p:nvPr/>
          </p:nvSpPr>
          <p:spPr>
            <a:xfrm>
              <a:off x="5074625" y="1641000"/>
              <a:ext cx="206000" cy="265825"/>
            </a:xfrm>
            <a:custGeom>
              <a:avLst/>
              <a:gdLst/>
              <a:ahLst/>
              <a:cxnLst/>
              <a:rect l="l" t="t" r="r" b="b"/>
              <a:pathLst>
                <a:path w="8240" h="10633" extrusionOk="0">
                  <a:moveTo>
                    <a:pt x="8140" y="0"/>
                  </a:moveTo>
                  <a:cubicBezTo>
                    <a:pt x="8115" y="0"/>
                    <a:pt x="8090" y="9"/>
                    <a:pt x="8073" y="25"/>
                  </a:cubicBezTo>
                  <a:lnTo>
                    <a:pt x="34" y="10499"/>
                  </a:lnTo>
                  <a:cubicBezTo>
                    <a:pt x="1" y="10533"/>
                    <a:pt x="1" y="10599"/>
                    <a:pt x="34" y="10633"/>
                  </a:cubicBezTo>
                  <a:lnTo>
                    <a:pt x="67" y="10633"/>
                  </a:lnTo>
                  <a:cubicBezTo>
                    <a:pt x="101" y="10633"/>
                    <a:pt x="134" y="10633"/>
                    <a:pt x="167" y="10599"/>
                  </a:cubicBezTo>
                  <a:lnTo>
                    <a:pt x="8206" y="159"/>
                  </a:lnTo>
                  <a:cubicBezTo>
                    <a:pt x="8240" y="125"/>
                    <a:pt x="8240" y="59"/>
                    <a:pt x="8206" y="25"/>
                  </a:cubicBezTo>
                  <a:cubicBezTo>
                    <a:pt x="8190" y="9"/>
                    <a:pt x="8165" y="0"/>
                    <a:pt x="814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708;p44">
              <a:extLst>
                <a:ext uri="{FF2B5EF4-FFF2-40B4-BE49-F238E27FC236}">
                  <a16:creationId xmlns:a16="http://schemas.microsoft.com/office/drawing/2014/main" id="{C7288502-C4B4-84E8-403F-A9C3460D9EBB}"/>
                </a:ext>
              </a:extLst>
            </p:cNvPr>
            <p:cNvSpPr/>
            <p:nvPr/>
          </p:nvSpPr>
          <p:spPr>
            <a:xfrm>
              <a:off x="5045450" y="1679975"/>
              <a:ext cx="60900" cy="221850"/>
            </a:xfrm>
            <a:custGeom>
              <a:avLst/>
              <a:gdLst/>
              <a:ahLst/>
              <a:cxnLst/>
              <a:rect l="l" t="t" r="r" b="b"/>
              <a:pathLst>
                <a:path w="2436" h="8874" extrusionOk="0">
                  <a:moveTo>
                    <a:pt x="2368" y="1"/>
                  </a:moveTo>
                  <a:cubicBezTo>
                    <a:pt x="2302" y="1"/>
                    <a:pt x="2268" y="34"/>
                    <a:pt x="2268" y="67"/>
                  </a:cubicBezTo>
                  <a:lnTo>
                    <a:pt x="0" y="8774"/>
                  </a:lnTo>
                  <a:cubicBezTo>
                    <a:pt x="0" y="8807"/>
                    <a:pt x="33" y="8840"/>
                    <a:pt x="67" y="8874"/>
                  </a:cubicBezTo>
                  <a:lnTo>
                    <a:pt x="100" y="8874"/>
                  </a:lnTo>
                  <a:cubicBezTo>
                    <a:pt x="134" y="8874"/>
                    <a:pt x="167" y="8840"/>
                    <a:pt x="167" y="8807"/>
                  </a:cubicBezTo>
                  <a:lnTo>
                    <a:pt x="2435" y="101"/>
                  </a:lnTo>
                  <a:cubicBezTo>
                    <a:pt x="2435" y="67"/>
                    <a:pt x="2402" y="1"/>
                    <a:pt x="236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709;p44">
              <a:extLst>
                <a:ext uri="{FF2B5EF4-FFF2-40B4-BE49-F238E27FC236}">
                  <a16:creationId xmlns:a16="http://schemas.microsoft.com/office/drawing/2014/main" id="{C587F909-1D58-2A8C-B1BF-62B51631F62B}"/>
                </a:ext>
              </a:extLst>
            </p:cNvPr>
            <p:cNvSpPr/>
            <p:nvPr/>
          </p:nvSpPr>
          <p:spPr>
            <a:xfrm>
              <a:off x="5040425" y="2006675"/>
              <a:ext cx="46725" cy="228725"/>
            </a:xfrm>
            <a:custGeom>
              <a:avLst/>
              <a:gdLst/>
              <a:ahLst/>
              <a:cxnLst/>
              <a:rect l="l" t="t" r="r" b="b"/>
              <a:pathLst>
                <a:path w="1869" h="9149" extrusionOk="0">
                  <a:moveTo>
                    <a:pt x="219" y="0"/>
                  </a:moveTo>
                  <a:cubicBezTo>
                    <a:pt x="202" y="0"/>
                    <a:pt x="185" y="3"/>
                    <a:pt x="168" y="9"/>
                  </a:cubicBezTo>
                  <a:cubicBezTo>
                    <a:pt x="68" y="9"/>
                    <a:pt x="1" y="109"/>
                    <a:pt x="1" y="209"/>
                  </a:cubicBezTo>
                  <a:lnTo>
                    <a:pt x="1469" y="8982"/>
                  </a:lnTo>
                  <a:cubicBezTo>
                    <a:pt x="1502" y="9082"/>
                    <a:pt x="1569" y="9149"/>
                    <a:pt x="1669" y="9149"/>
                  </a:cubicBezTo>
                  <a:lnTo>
                    <a:pt x="1702" y="9149"/>
                  </a:lnTo>
                  <a:cubicBezTo>
                    <a:pt x="1802" y="9115"/>
                    <a:pt x="1869" y="9015"/>
                    <a:pt x="1836" y="8915"/>
                  </a:cubicBezTo>
                  <a:lnTo>
                    <a:pt x="368" y="175"/>
                  </a:lnTo>
                  <a:cubicBezTo>
                    <a:pt x="368" y="65"/>
                    <a:pt x="299" y="0"/>
                    <a:pt x="21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710;p44">
              <a:extLst>
                <a:ext uri="{FF2B5EF4-FFF2-40B4-BE49-F238E27FC236}">
                  <a16:creationId xmlns:a16="http://schemas.microsoft.com/office/drawing/2014/main" id="{825146FD-7245-A3DF-F1CE-71BC0A8A8401}"/>
                </a:ext>
              </a:extLst>
            </p:cNvPr>
            <p:cNvSpPr/>
            <p:nvPr/>
          </p:nvSpPr>
          <p:spPr>
            <a:xfrm>
              <a:off x="5130500" y="2020225"/>
              <a:ext cx="71750" cy="196825"/>
            </a:xfrm>
            <a:custGeom>
              <a:avLst/>
              <a:gdLst/>
              <a:ahLst/>
              <a:cxnLst/>
              <a:rect l="l" t="t" r="r" b="b"/>
              <a:pathLst>
                <a:path w="2870" h="7873" extrusionOk="0">
                  <a:moveTo>
                    <a:pt x="2803" y="0"/>
                  </a:moveTo>
                  <a:cubicBezTo>
                    <a:pt x="2769" y="0"/>
                    <a:pt x="2702" y="0"/>
                    <a:pt x="2702" y="67"/>
                  </a:cubicBezTo>
                  <a:lnTo>
                    <a:pt x="1" y="7739"/>
                  </a:lnTo>
                  <a:cubicBezTo>
                    <a:pt x="1" y="7806"/>
                    <a:pt x="1" y="7839"/>
                    <a:pt x="67" y="7873"/>
                  </a:cubicBezTo>
                  <a:lnTo>
                    <a:pt x="101" y="7873"/>
                  </a:lnTo>
                  <a:cubicBezTo>
                    <a:pt x="134" y="7873"/>
                    <a:pt x="134" y="7839"/>
                    <a:pt x="167" y="7806"/>
                  </a:cubicBezTo>
                  <a:lnTo>
                    <a:pt x="2869" y="100"/>
                  </a:lnTo>
                  <a:cubicBezTo>
                    <a:pt x="2869" y="67"/>
                    <a:pt x="2836" y="34"/>
                    <a:pt x="2803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711;p44">
              <a:extLst>
                <a:ext uri="{FF2B5EF4-FFF2-40B4-BE49-F238E27FC236}">
                  <a16:creationId xmlns:a16="http://schemas.microsoft.com/office/drawing/2014/main" id="{CD434FC1-BBE2-187B-8EE4-089137E5351D}"/>
                </a:ext>
              </a:extLst>
            </p:cNvPr>
            <p:cNvSpPr/>
            <p:nvPr/>
          </p:nvSpPr>
          <p:spPr>
            <a:xfrm>
              <a:off x="4949550" y="2317925"/>
              <a:ext cx="81750" cy="30050"/>
            </a:xfrm>
            <a:custGeom>
              <a:avLst/>
              <a:gdLst/>
              <a:ahLst/>
              <a:cxnLst/>
              <a:rect l="l" t="t" r="r" b="b"/>
              <a:pathLst>
                <a:path w="3270" h="1202" extrusionOk="0">
                  <a:moveTo>
                    <a:pt x="3169" y="1"/>
                  </a:moveTo>
                  <a:lnTo>
                    <a:pt x="67" y="1035"/>
                  </a:lnTo>
                  <a:cubicBezTo>
                    <a:pt x="0" y="1068"/>
                    <a:pt x="0" y="1102"/>
                    <a:pt x="0" y="1135"/>
                  </a:cubicBezTo>
                  <a:cubicBezTo>
                    <a:pt x="0" y="1168"/>
                    <a:pt x="33" y="1202"/>
                    <a:pt x="67" y="1202"/>
                  </a:cubicBezTo>
                  <a:lnTo>
                    <a:pt x="100" y="1202"/>
                  </a:lnTo>
                  <a:lnTo>
                    <a:pt x="3202" y="168"/>
                  </a:lnTo>
                  <a:cubicBezTo>
                    <a:pt x="3269" y="134"/>
                    <a:pt x="3269" y="101"/>
                    <a:pt x="3269" y="68"/>
                  </a:cubicBezTo>
                  <a:cubicBezTo>
                    <a:pt x="3236" y="1"/>
                    <a:pt x="3202" y="1"/>
                    <a:pt x="3169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712;p44">
              <a:extLst>
                <a:ext uri="{FF2B5EF4-FFF2-40B4-BE49-F238E27FC236}">
                  <a16:creationId xmlns:a16="http://schemas.microsoft.com/office/drawing/2014/main" id="{510FFF29-C401-C9A8-2BA3-0D997B41E9CA}"/>
                </a:ext>
              </a:extLst>
            </p:cNvPr>
            <p:cNvSpPr/>
            <p:nvPr/>
          </p:nvSpPr>
          <p:spPr>
            <a:xfrm>
              <a:off x="5041275" y="2374000"/>
              <a:ext cx="49675" cy="319225"/>
            </a:xfrm>
            <a:custGeom>
              <a:avLst/>
              <a:gdLst/>
              <a:ahLst/>
              <a:cxnLst/>
              <a:rect l="l" t="t" r="r" b="b"/>
              <a:pathLst>
                <a:path w="1987" h="12769" extrusionOk="0">
                  <a:moveTo>
                    <a:pt x="1790" y="0"/>
                  </a:moveTo>
                  <a:cubicBezTo>
                    <a:pt x="1704" y="0"/>
                    <a:pt x="1617" y="51"/>
                    <a:pt x="1601" y="160"/>
                  </a:cubicBezTo>
                  <a:lnTo>
                    <a:pt x="0" y="12535"/>
                  </a:lnTo>
                  <a:cubicBezTo>
                    <a:pt x="0" y="12635"/>
                    <a:pt x="67" y="12735"/>
                    <a:pt x="167" y="12769"/>
                  </a:cubicBezTo>
                  <a:lnTo>
                    <a:pt x="200" y="12769"/>
                  </a:lnTo>
                  <a:cubicBezTo>
                    <a:pt x="301" y="12769"/>
                    <a:pt x="367" y="12702"/>
                    <a:pt x="401" y="12602"/>
                  </a:cubicBezTo>
                  <a:lnTo>
                    <a:pt x="1968" y="193"/>
                  </a:lnTo>
                  <a:cubicBezTo>
                    <a:pt x="1986" y="68"/>
                    <a:pt x="1889" y="0"/>
                    <a:pt x="179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713;p44">
              <a:extLst>
                <a:ext uri="{FF2B5EF4-FFF2-40B4-BE49-F238E27FC236}">
                  <a16:creationId xmlns:a16="http://schemas.microsoft.com/office/drawing/2014/main" id="{A3FF2340-78E0-D462-18C3-5FC24222267E}"/>
                </a:ext>
              </a:extLst>
            </p:cNvPr>
            <p:cNvSpPr/>
            <p:nvPr/>
          </p:nvSpPr>
          <p:spPr>
            <a:xfrm>
              <a:off x="5117150" y="2476800"/>
              <a:ext cx="226025" cy="232275"/>
            </a:xfrm>
            <a:custGeom>
              <a:avLst/>
              <a:gdLst/>
              <a:ahLst/>
              <a:cxnLst/>
              <a:rect l="l" t="t" r="r" b="b"/>
              <a:pathLst>
                <a:path w="9041" h="9291" extrusionOk="0">
                  <a:moveTo>
                    <a:pt x="8820" y="0"/>
                  </a:moveTo>
                  <a:cubicBezTo>
                    <a:pt x="8774" y="0"/>
                    <a:pt x="8724" y="17"/>
                    <a:pt x="8674" y="50"/>
                  </a:cubicBezTo>
                  <a:lnTo>
                    <a:pt x="68" y="8957"/>
                  </a:lnTo>
                  <a:cubicBezTo>
                    <a:pt x="1" y="9024"/>
                    <a:pt x="1" y="9157"/>
                    <a:pt x="68" y="9224"/>
                  </a:cubicBezTo>
                  <a:cubicBezTo>
                    <a:pt x="101" y="9257"/>
                    <a:pt x="134" y="9290"/>
                    <a:pt x="201" y="9290"/>
                  </a:cubicBezTo>
                  <a:cubicBezTo>
                    <a:pt x="234" y="9290"/>
                    <a:pt x="301" y="9257"/>
                    <a:pt x="334" y="9224"/>
                  </a:cubicBezTo>
                  <a:lnTo>
                    <a:pt x="8941" y="317"/>
                  </a:lnTo>
                  <a:cubicBezTo>
                    <a:pt x="9041" y="251"/>
                    <a:pt x="9041" y="117"/>
                    <a:pt x="8941" y="50"/>
                  </a:cubicBezTo>
                  <a:cubicBezTo>
                    <a:pt x="8907" y="17"/>
                    <a:pt x="8866" y="0"/>
                    <a:pt x="882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714;p44">
              <a:extLst>
                <a:ext uri="{FF2B5EF4-FFF2-40B4-BE49-F238E27FC236}">
                  <a16:creationId xmlns:a16="http://schemas.microsoft.com/office/drawing/2014/main" id="{42DBA1F4-CBDC-469A-34D4-6FE351D3C076}"/>
                </a:ext>
              </a:extLst>
            </p:cNvPr>
            <p:cNvSpPr/>
            <p:nvPr/>
          </p:nvSpPr>
          <p:spPr>
            <a:xfrm>
              <a:off x="4907000" y="2715175"/>
              <a:ext cx="71750" cy="41425"/>
            </a:xfrm>
            <a:custGeom>
              <a:avLst/>
              <a:gdLst/>
              <a:ahLst/>
              <a:cxnLst/>
              <a:rect l="l" t="t" r="r" b="b"/>
              <a:pathLst>
                <a:path w="2870" h="1657" extrusionOk="0">
                  <a:moveTo>
                    <a:pt x="66" y="0"/>
                  </a:moveTo>
                  <a:cubicBezTo>
                    <a:pt x="40" y="0"/>
                    <a:pt x="20" y="17"/>
                    <a:pt x="1" y="56"/>
                  </a:cubicBezTo>
                  <a:cubicBezTo>
                    <a:pt x="1" y="89"/>
                    <a:pt x="1" y="122"/>
                    <a:pt x="34" y="156"/>
                  </a:cubicBezTo>
                  <a:lnTo>
                    <a:pt x="2703" y="1657"/>
                  </a:lnTo>
                  <a:lnTo>
                    <a:pt x="2769" y="1657"/>
                  </a:lnTo>
                  <a:cubicBezTo>
                    <a:pt x="2803" y="1657"/>
                    <a:pt x="2836" y="1623"/>
                    <a:pt x="2836" y="1590"/>
                  </a:cubicBezTo>
                  <a:cubicBezTo>
                    <a:pt x="2870" y="1557"/>
                    <a:pt x="2836" y="1490"/>
                    <a:pt x="2803" y="1490"/>
                  </a:cubicBezTo>
                  <a:lnTo>
                    <a:pt x="134" y="22"/>
                  </a:lnTo>
                  <a:cubicBezTo>
                    <a:pt x="107" y="8"/>
                    <a:pt x="85" y="0"/>
                    <a:pt x="6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715;p44">
              <a:extLst>
                <a:ext uri="{FF2B5EF4-FFF2-40B4-BE49-F238E27FC236}">
                  <a16:creationId xmlns:a16="http://schemas.microsoft.com/office/drawing/2014/main" id="{6219C2C3-D94B-A517-F59B-0F8E31C757F2}"/>
                </a:ext>
              </a:extLst>
            </p:cNvPr>
            <p:cNvSpPr/>
            <p:nvPr/>
          </p:nvSpPr>
          <p:spPr>
            <a:xfrm>
              <a:off x="4833625" y="2830175"/>
              <a:ext cx="113425" cy="90725"/>
            </a:xfrm>
            <a:custGeom>
              <a:avLst/>
              <a:gdLst/>
              <a:ahLst/>
              <a:cxnLst/>
              <a:rect l="l" t="t" r="r" b="b"/>
              <a:pathLst>
                <a:path w="4537" h="3629" extrusionOk="0">
                  <a:moveTo>
                    <a:pt x="4437" y="1"/>
                  </a:moveTo>
                  <a:cubicBezTo>
                    <a:pt x="4412" y="1"/>
                    <a:pt x="4387" y="9"/>
                    <a:pt x="4370" y="26"/>
                  </a:cubicBezTo>
                  <a:lnTo>
                    <a:pt x="34" y="3461"/>
                  </a:lnTo>
                  <a:cubicBezTo>
                    <a:pt x="0" y="3495"/>
                    <a:pt x="0" y="3561"/>
                    <a:pt x="34" y="3595"/>
                  </a:cubicBezTo>
                  <a:cubicBezTo>
                    <a:pt x="67" y="3595"/>
                    <a:pt x="67" y="3628"/>
                    <a:pt x="100" y="3628"/>
                  </a:cubicBezTo>
                  <a:cubicBezTo>
                    <a:pt x="134" y="3628"/>
                    <a:pt x="134" y="3595"/>
                    <a:pt x="167" y="3595"/>
                  </a:cubicBezTo>
                  <a:lnTo>
                    <a:pt x="4504" y="159"/>
                  </a:lnTo>
                  <a:cubicBezTo>
                    <a:pt x="4537" y="126"/>
                    <a:pt x="4537" y="59"/>
                    <a:pt x="4504" y="26"/>
                  </a:cubicBezTo>
                  <a:cubicBezTo>
                    <a:pt x="4487" y="9"/>
                    <a:pt x="4462" y="1"/>
                    <a:pt x="443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716;p44">
              <a:extLst>
                <a:ext uri="{FF2B5EF4-FFF2-40B4-BE49-F238E27FC236}">
                  <a16:creationId xmlns:a16="http://schemas.microsoft.com/office/drawing/2014/main" id="{B3E3FA35-3893-66A5-FB82-49CB2FB7D320}"/>
                </a:ext>
              </a:extLst>
            </p:cNvPr>
            <p:cNvSpPr/>
            <p:nvPr/>
          </p:nvSpPr>
          <p:spPr>
            <a:xfrm>
              <a:off x="4768575" y="2702875"/>
              <a:ext cx="70075" cy="218025"/>
            </a:xfrm>
            <a:custGeom>
              <a:avLst/>
              <a:gdLst/>
              <a:ahLst/>
              <a:cxnLst/>
              <a:rect l="l" t="t" r="r" b="b"/>
              <a:pathLst>
                <a:path w="2803" h="8721" extrusionOk="0">
                  <a:moveTo>
                    <a:pt x="117" y="0"/>
                  </a:moveTo>
                  <a:cubicBezTo>
                    <a:pt x="103" y="0"/>
                    <a:pt x="87" y="4"/>
                    <a:pt x="67" y="14"/>
                  </a:cubicBezTo>
                  <a:cubicBezTo>
                    <a:pt x="34" y="14"/>
                    <a:pt x="1" y="47"/>
                    <a:pt x="34" y="114"/>
                  </a:cubicBezTo>
                  <a:lnTo>
                    <a:pt x="2636" y="8653"/>
                  </a:lnTo>
                  <a:cubicBezTo>
                    <a:pt x="2636" y="8687"/>
                    <a:pt x="2669" y="8720"/>
                    <a:pt x="2702" y="8720"/>
                  </a:cubicBezTo>
                  <a:lnTo>
                    <a:pt x="2736" y="8720"/>
                  </a:lnTo>
                  <a:cubicBezTo>
                    <a:pt x="2803" y="8687"/>
                    <a:pt x="2803" y="8653"/>
                    <a:pt x="2803" y="8587"/>
                  </a:cubicBezTo>
                  <a:lnTo>
                    <a:pt x="167" y="47"/>
                  </a:lnTo>
                  <a:cubicBezTo>
                    <a:pt x="167" y="24"/>
                    <a:pt x="151" y="0"/>
                    <a:pt x="11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717;p44">
              <a:extLst>
                <a:ext uri="{FF2B5EF4-FFF2-40B4-BE49-F238E27FC236}">
                  <a16:creationId xmlns:a16="http://schemas.microsoft.com/office/drawing/2014/main" id="{E340E6AE-635D-53D0-6971-917400204EBC}"/>
                </a:ext>
              </a:extLst>
            </p:cNvPr>
            <p:cNvSpPr/>
            <p:nvPr/>
          </p:nvSpPr>
          <p:spPr>
            <a:xfrm>
              <a:off x="4731050" y="2900525"/>
              <a:ext cx="108425" cy="20375"/>
            </a:xfrm>
            <a:custGeom>
              <a:avLst/>
              <a:gdLst/>
              <a:ahLst/>
              <a:cxnLst/>
              <a:rect l="l" t="t" r="r" b="b"/>
              <a:pathLst>
                <a:path w="4337" h="815" extrusionOk="0">
                  <a:moveTo>
                    <a:pt x="54" y="0"/>
                  </a:moveTo>
                  <a:cubicBezTo>
                    <a:pt x="18" y="0"/>
                    <a:pt x="0" y="31"/>
                    <a:pt x="0" y="80"/>
                  </a:cubicBezTo>
                  <a:cubicBezTo>
                    <a:pt x="0" y="114"/>
                    <a:pt x="34" y="180"/>
                    <a:pt x="67" y="180"/>
                  </a:cubicBezTo>
                  <a:lnTo>
                    <a:pt x="4203" y="814"/>
                  </a:lnTo>
                  <a:lnTo>
                    <a:pt x="4237" y="814"/>
                  </a:lnTo>
                  <a:cubicBezTo>
                    <a:pt x="4337" y="814"/>
                    <a:pt x="4337" y="647"/>
                    <a:pt x="4237" y="647"/>
                  </a:cubicBezTo>
                  <a:lnTo>
                    <a:pt x="101" y="14"/>
                  </a:lnTo>
                  <a:cubicBezTo>
                    <a:pt x="83" y="5"/>
                    <a:pt x="67" y="0"/>
                    <a:pt x="5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718;p44">
              <a:extLst>
                <a:ext uri="{FF2B5EF4-FFF2-40B4-BE49-F238E27FC236}">
                  <a16:creationId xmlns:a16="http://schemas.microsoft.com/office/drawing/2014/main" id="{F8E48CF6-147D-2A5C-A92E-58E2DFC7CAEE}"/>
                </a:ext>
              </a:extLst>
            </p:cNvPr>
            <p:cNvSpPr/>
            <p:nvPr/>
          </p:nvSpPr>
          <p:spPr>
            <a:xfrm>
              <a:off x="5117150" y="2799100"/>
              <a:ext cx="377800" cy="42575"/>
            </a:xfrm>
            <a:custGeom>
              <a:avLst/>
              <a:gdLst/>
              <a:ahLst/>
              <a:cxnLst/>
              <a:rect l="l" t="t" r="r" b="b"/>
              <a:pathLst>
                <a:path w="15112" h="1703" extrusionOk="0">
                  <a:moveTo>
                    <a:pt x="234" y="1"/>
                  </a:moveTo>
                  <a:cubicBezTo>
                    <a:pt x="134" y="1"/>
                    <a:pt x="34" y="101"/>
                    <a:pt x="1" y="201"/>
                  </a:cubicBezTo>
                  <a:cubicBezTo>
                    <a:pt x="1" y="301"/>
                    <a:pt x="68" y="401"/>
                    <a:pt x="201" y="401"/>
                  </a:cubicBezTo>
                  <a:lnTo>
                    <a:pt x="14911" y="1702"/>
                  </a:lnTo>
                  <a:cubicBezTo>
                    <a:pt x="15012" y="1702"/>
                    <a:pt x="15112" y="1636"/>
                    <a:pt x="15112" y="1502"/>
                  </a:cubicBezTo>
                  <a:cubicBezTo>
                    <a:pt x="15112" y="1402"/>
                    <a:pt x="15045" y="1302"/>
                    <a:pt x="14945" y="1302"/>
                  </a:cubicBezTo>
                  <a:lnTo>
                    <a:pt x="234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719;p44">
              <a:extLst>
                <a:ext uri="{FF2B5EF4-FFF2-40B4-BE49-F238E27FC236}">
                  <a16:creationId xmlns:a16="http://schemas.microsoft.com/office/drawing/2014/main" id="{2C23F72A-7426-DF74-9E3F-0DC849439695}"/>
                </a:ext>
              </a:extLst>
            </p:cNvPr>
            <p:cNvSpPr/>
            <p:nvPr/>
          </p:nvSpPr>
          <p:spPr>
            <a:xfrm>
              <a:off x="4934525" y="2671075"/>
              <a:ext cx="206000" cy="262325"/>
            </a:xfrm>
            <a:custGeom>
              <a:avLst/>
              <a:gdLst/>
              <a:ahLst/>
              <a:cxnLst/>
              <a:rect l="l" t="t" r="r" b="b"/>
              <a:pathLst>
                <a:path w="8240" h="10493" extrusionOk="0">
                  <a:moveTo>
                    <a:pt x="5810" y="682"/>
                  </a:moveTo>
                  <a:cubicBezTo>
                    <a:pt x="6117" y="682"/>
                    <a:pt x="6397" y="751"/>
                    <a:pt x="6639" y="886"/>
                  </a:cubicBezTo>
                  <a:cubicBezTo>
                    <a:pt x="7239" y="1253"/>
                    <a:pt x="7573" y="2020"/>
                    <a:pt x="7573" y="3054"/>
                  </a:cubicBezTo>
                  <a:cubicBezTo>
                    <a:pt x="7573" y="5355"/>
                    <a:pt x="5938" y="8191"/>
                    <a:pt x="3937" y="9358"/>
                  </a:cubicBezTo>
                  <a:cubicBezTo>
                    <a:pt x="3388" y="9663"/>
                    <a:pt x="2864" y="9820"/>
                    <a:pt x="2402" y="9820"/>
                  </a:cubicBezTo>
                  <a:cubicBezTo>
                    <a:pt x="2106" y="9820"/>
                    <a:pt x="1836" y="9755"/>
                    <a:pt x="1602" y="9625"/>
                  </a:cubicBezTo>
                  <a:cubicBezTo>
                    <a:pt x="1001" y="9258"/>
                    <a:pt x="668" y="8491"/>
                    <a:pt x="668" y="7457"/>
                  </a:cubicBezTo>
                  <a:cubicBezTo>
                    <a:pt x="668" y="5122"/>
                    <a:pt x="2269" y="2320"/>
                    <a:pt x="4304" y="1152"/>
                  </a:cubicBezTo>
                  <a:cubicBezTo>
                    <a:pt x="4841" y="834"/>
                    <a:pt x="5355" y="682"/>
                    <a:pt x="5810" y="682"/>
                  </a:cubicBezTo>
                  <a:close/>
                  <a:moveTo>
                    <a:pt x="5790" y="1"/>
                  </a:moveTo>
                  <a:cubicBezTo>
                    <a:pt x="5215" y="1"/>
                    <a:pt x="4587" y="189"/>
                    <a:pt x="3937" y="552"/>
                  </a:cubicBezTo>
                  <a:cubicBezTo>
                    <a:pt x="1769" y="1820"/>
                    <a:pt x="1" y="4922"/>
                    <a:pt x="1" y="7457"/>
                  </a:cubicBezTo>
                  <a:cubicBezTo>
                    <a:pt x="1" y="8758"/>
                    <a:pt x="434" y="9725"/>
                    <a:pt x="1268" y="10192"/>
                  </a:cubicBezTo>
                  <a:cubicBezTo>
                    <a:pt x="1602" y="10392"/>
                    <a:pt x="2002" y="10493"/>
                    <a:pt x="2436" y="10493"/>
                  </a:cubicBezTo>
                  <a:cubicBezTo>
                    <a:pt x="3069" y="10459"/>
                    <a:pt x="3737" y="10259"/>
                    <a:pt x="4304" y="9925"/>
                  </a:cubicBezTo>
                  <a:cubicBezTo>
                    <a:pt x="6472" y="8658"/>
                    <a:pt x="8240" y="5589"/>
                    <a:pt x="8240" y="3054"/>
                  </a:cubicBezTo>
                  <a:cubicBezTo>
                    <a:pt x="8240" y="1753"/>
                    <a:pt x="7806" y="786"/>
                    <a:pt x="6972" y="319"/>
                  </a:cubicBezTo>
                  <a:cubicBezTo>
                    <a:pt x="6616" y="105"/>
                    <a:pt x="6218" y="1"/>
                    <a:pt x="579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720;p44">
              <a:extLst>
                <a:ext uri="{FF2B5EF4-FFF2-40B4-BE49-F238E27FC236}">
                  <a16:creationId xmlns:a16="http://schemas.microsoft.com/office/drawing/2014/main" id="{9E631CD1-C186-9A5B-5463-B7B82D5000D5}"/>
                </a:ext>
              </a:extLst>
            </p:cNvPr>
            <p:cNvSpPr/>
            <p:nvPr/>
          </p:nvSpPr>
          <p:spPr>
            <a:xfrm>
              <a:off x="4981225" y="2729925"/>
              <a:ext cx="112600" cy="145075"/>
            </a:xfrm>
            <a:custGeom>
              <a:avLst/>
              <a:gdLst/>
              <a:ahLst/>
              <a:cxnLst/>
              <a:rect l="l" t="t" r="r" b="b"/>
              <a:pathLst>
                <a:path w="4504" h="5803" extrusionOk="0">
                  <a:moveTo>
                    <a:pt x="3264" y="0"/>
                  </a:moveTo>
                  <a:cubicBezTo>
                    <a:pt x="2964" y="0"/>
                    <a:pt x="2626" y="97"/>
                    <a:pt x="2269" y="300"/>
                  </a:cubicBezTo>
                  <a:cubicBezTo>
                    <a:pt x="935" y="1167"/>
                    <a:pt x="101" y="2601"/>
                    <a:pt x="1" y="4202"/>
                  </a:cubicBezTo>
                  <a:cubicBezTo>
                    <a:pt x="1" y="5221"/>
                    <a:pt x="506" y="5803"/>
                    <a:pt x="1253" y="5803"/>
                  </a:cubicBezTo>
                  <a:cubicBezTo>
                    <a:pt x="1557" y="5803"/>
                    <a:pt x="1902" y="5706"/>
                    <a:pt x="2269" y="5503"/>
                  </a:cubicBezTo>
                  <a:cubicBezTo>
                    <a:pt x="3570" y="4636"/>
                    <a:pt x="4404" y="3168"/>
                    <a:pt x="4504" y="1600"/>
                  </a:cubicBezTo>
                  <a:cubicBezTo>
                    <a:pt x="4504" y="581"/>
                    <a:pt x="3999" y="0"/>
                    <a:pt x="326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721;p44">
              <a:extLst>
                <a:ext uri="{FF2B5EF4-FFF2-40B4-BE49-F238E27FC236}">
                  <a16:creationId xmlns:a16="http://schemas.microsoft.com/office/drawing/2014/main" id="{34E4C9A3-CFED-1293-5F38-6290487CB702}"/>
                </a:ext>
              </a:extLst>
            </p:cNvPr>
            <p:cNvSpPr/>
            <p:nvPr/>
          </p:nvSpPr>
          <p:spPr>
            <a:xfrm>
              <a:off x="5467400" y="2716175"/>
              <a:ext cx="206850" cy="262250"/>
            </a:xfrm>
            <a:custGeom>
              <a:avLst/>
              <a:gdLst/>
              <a:ahLst/>
              <a:cxnLst/>
              <a:rect l="l" t="t" r="r" b="b"/>
              <a:pathLst>
                <a:path w="8274" h="10490" extrusionOk="0">
                  <a:moveTo>
                    <a:pt x="5838" y="683"/>
                  </a:moveTo>
                  <a:cubicBezTo>
                    <a:pt x="6105" y="683"/>
                    <a:pt x="6405" y="749"/>
                    <a:pt x="6639" y="883"/>
                  </a:cubicBezTo>
                  <a:cubicBezTo>
                    <a:pt x="7273" y="1250"/>
                    <a:pt x="7606" y="2017"/>
                    <a:pt x="7606" y="3051"/>
                  </a:cubicBezTo>
                  <a:cubicBezTo>
                    <a:pt x="7606" y="5353"/>
                    <a:pt x="5972" y="8188"/>
                    <a:pt x="3970" y="9356"/>
                  </a:cubicBezTo>
                  <a:cubicBezTo>
                    <a:pt x="3421" y="9661"/>
                    <a:pt x="2885" y="9817"/>
                    <a:pt x="2414" y="9817"/>
                  </a:cubicBezTo>
                  <a:cubicBezTo>
                    <a:pt x="2112" y="9817"/>
                    <a:pt x="1836" y="9753"/>
                    <a:pt x="1602" y="9623"/>
                  </a:cubicBezTo>
                  <a:cubicBezTo>
                    <a:pt x="1002" y="9256"/>
                    <a:pt x="668" y="8488"/>
                    <a:pt x="668" y="7454"/>
                  </a:cubicBezTo>
                  <a:cubicBezTo>
                    <a:pt x="668" y="5119"/>
                    <a:pt x="2302" y="2317"/>
                    <a:pt x="4304" y="1150"/>
                  </a:cubicBezTo>
                  <a:cubicBezTo>
                    <a:pt x="4771" y="850"/>
                    <a:pt x="5271" y="716"/>
                    <a:pt x="5838" y="683"/>
                  </a:cubicBezTo>
                  <a:close/>
                  <a:moveTo>
                    <a:pt x="5833" y="1"/>
                  </a:moveTo>
                  <a:cubicBezTo>
                    <a:pt x="5260" y="1"/>
                    <a:pt x="4626" y="197"/>
                    <a:pt x="3970" y="583"/>
                  </a:cubicBezTo>
                  <a:cubicBezTo>
                    <a:pt x="1769" y="1850"/>
                    <a:pt x="1" y="4919"/>
                    <a:pt x="1" y="7454"/>
                  </a:cubicBezTo>
                  <a:cubicBezTo>
                    <a:pt x="1" y="8755"/>
                    <a:pt x="434" y="9723"/>
                    <a:pt x="1268" y="10190"/>
                  </a:cubicBezTo>
                  <a:cubicBezTo>
                    <a:pt x="1635" y="10390"/>
                    <a:pt x="2036" y="10490"/>
                    <a:pt x="2436" y="10490"/>
                  </a:cubicBezTo>
                  <a:cubicBezTo>
                    <a:pt x="3103" y="10490"/>
                    <a:pt x="3737" y="10290"/>
                    <a:pt x="4304" y="9923"/>
                  </a:cubicBezTo>
                  <a:cubicBezTo>
                    <a:pt x="6472" y="8655"/>
                    <a:pt x="8273" y="5586"/>
                    <a:pt x="8273" y="3051"/>
                  </a:cubicBezTo>
                  <a:cubicBezTo>
                    <a:pt x="8273" y="1750"/>
                    <a:pt x="7806" y="783"/>
                    <a:pt x="6972" y="316"/>
                  </a:cubicBezTo>
                  <a:cubicBezTo>
                    <a:pt x="6635" y="105"/>
                    <a:pt x="6250" y="1"/>
                    <a:pt x="583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722;p44">
              <a:extLst>
                <a:ext uri="{FF2B5EF4-FFF2-40B4-BE49-F238E27FC236}">
                  <a16:creationId xmlns:a16="http://schemas.microsoft.com/office/drawing/2014/main" id="{931CE581-5326-C202-8D6E-605AFF33F41E}"/>
                </a:ext>
              </a:extLst>
            </p:cNvPr>
            <p:cNvSpPr/>
            <p:nvPr/>
          </p:nvSpPr>
          <p:spPr>
            <a:xfrm>
              <a:off x="5514950" y="2774950"/>
              <a:ext cx="111775" cy="145075"/>
            </a:xfrm>
            <a:custGeom>
              <a:avLst/>
              <a:gdLst/>
              <a:ahLst/>
              <a:cxnLst/>
              <a:rect l="l" t="t" r="r" b="b"/>
              <a:pathLst>
                <a:path w="4471" h="5803" extrusionOk="0">
                  <a:moveTo>
                    <a:pt x="3230" y="0"/>
                  </a:moveTo>
                  <a:cubicBezTo>
                    <a:pt x="2930" y="0"/>
                    <a:pt x="2593" y="97"/>
                    <a:pt x="2235" y="300"/>
                  </a:cubicBezTo>
                  <a:cubicBezTo>
                    <a:pt x="901" y="1167"/>
                    <a:pt x="67" y="2602"/>
                    <a:pt x="0" y="4203"/>
                  </a:cubicBezTo>
                  <a:cubicBezTo>
                    <a:pt x="0" y="5222"/>
                    <a:pt x="488" y="5803"/>
                    <a:pt x="1226" y="5803"/>
                  </a:cubicBezTo>
                  <a:cubicBezTo>
                    <a:pt x="1526" y="5803"/>
                    <a:pt x="1868" y="5706"/>
                    <a:pt x="2235" y="5504"/>
                  </a:cubicBezTo>
                  <a:cubicBezTo>
                    <a:pt x="3569" y="4636"/>
                    <a:pt x="4370" y="3169"/>
                    <a:pt x="4470" y="1601"/>
                  </a:cubicBezTo>
                  <a:cubicBezTo>
                    <a:pt x="4470" y="582"/>
                    <a:pt x="3965" y="0"/>
                    <a:pt x="3230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723;p44">
              <a:extLst>
                <a:ext uri="{FF2B5EF4-FFF2-40B4-BE49-F238E27FC236}">
                  <a16:creationId xmlns:a16="http://schemas.microsoft.com/office/drawing/2014/main" id="{78CE2E19-A3E0-BEAA-7A09-431F8595086F}"/>
                </a:ext>
              </a:extLst>
            </p:cNvPr>
            <p:cNvSpPr/>
            <p:nvPr/>
          </p:nvSpPr>
          <p:spPr>
            <a:xfrm>
              <a:off x="5326475" y="2325225"/>
              <a:ext cx="143450" cy="182025"/>
            </a:xfrm>
            <a:custGeom>
              <a:avLst/>
              <a:gdLst/>
              <a:ahLst/>
              <a:cxnLst/>
              <a:rect l="l" t="t" r="r" b="b"/>
              <a:pathLst>
                <a:path w="5738" h="7281" extrusionOk="0">
                  <a:moveTo>
                    <a:pt x="4070" y="476"/>
                  </a:moveTo>
                  <a:cubicBezTo>
                    <a:pt x="4270" y="476"/>
                    <a:pt x="4437" y="509"/>
                    <a:pt x="4637" y="610"/>
                  </a:cubicBezTo>
                  <a:cubicBezTo>
                    <a:pt x="5037" y="876"/>
                    <a:pt x="5271" y="1410"/>
                    <a:pt x="5271" y="2111"/>
                  </a:cubicBezTo>
                  <a:cubicBezTo>
                    <a:pt x="5171" y="3879"/>
                    <a:pt x="4237" y="5513"/>
                    <a:pt x="2769" y="6480"/>
                  </a:cubicBezTo>
                  <a:cubicBezTo>
                    <a:pt x="2382" y="6705"/>
                    <a:pt x="2019" y="6817"/>
                    <a:pt x="1697" y="6817"/>
                  </a:cubicBezTo>
                  <a:cubicBezTo>
                    <a:pt x="1492" y="6817"/>
                    <a:pt x="1303" y="6771"/>
                    <a:pt x="1135" y="6681"/>
                  </a:cubicBezTo>
                  <a:cubicBezTo>
                    <a:pt x="701" y="6414"/>
                    <a:pt x="467" y="5880"/>
                    <a:pt x="467" y="5179"/>
                  </a:cubicBezTo>
                  <a:cubicBezTo>
                    <a:pt x="568" y="3378"/>
                    <a:pt x="1502" y="1777"/>
                    <a:pt x="3003" y="810"/>
                  </a:cubicBezTo>
                  <a:cubicBezTo>
                    <a:pt x="3303" y="610"/>
                    <a:pt x="3670" y="476"/>
                    <a:pt x="4070" y="476"/>
                  </a:cubicBezTo>
                  <a:close/>
                  <a:moveTo>
                    <a:pt x="4051" y="1"/>
                  </a:moveTo>
                  <a:cubicBezTo>
                    <a:pt x="3653" y="1"/>
                    <a:pt x="3217" y="137"/>
                    <a:pt x="2769" y="409"/>
                  </a:cubicBezTo>
                  <a:cubicBezTo>
                    <a:pt x="1135" y="1443"/>
                    <a:pt x="101" y="3211"/>
                    <a:pt x="0" y="5179"/>
                  </a:cubicBezTo>
                  <a:cubicBezTo>
                    <a:pt x="0" y="6080"/>
                    <a:pt x="334" y="6747"/>
                    <a:pt x="901" y="7081"/>
                  </a:cubicBezTo>
                  <a:cubicBezTo>
                    <a:pt x="1135" y="7214"/>
                    <a:pt x="1435" y="7281"/>
                    <a:pt x="1702" y="7281"/>
                  </a:cubicBezTo>
                  <a:cubicBezTo>
                    <a:pt x="2169" y="7248"/>
                    <a:pt x="2602" y="7114"/>
                    <a:pt x="2969" y="6881"/>
                  </a:cubicBezTo>
                  <a:cubicBezTo>
                    <a:pt x="4604" y="5813"/>
                    <a:pt x="5638" y="4045"/>
                    <a:pt x="5738" y="2111"/>
                  </a:cubicBezTo>
                  <a:cubicBezTo>
                    <a:pt x="5738" y="1210"/>
                    <a:pt x="5404" y="543"/>
                    <a:pt x="4837" y="209"/>
                  </a:cubicBezTo>
                  <a:cubicBezTo>
                    <a:pt x="4601" y="70"/>
                    <a:pt x="4336" y="1"/>
                    <a:pt x="405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724;p44">
              <a:extLst>
                <a:ext uri="{FF2B5EF4-FFF2-40B4-BE49-F238E27FC236}">
                  <a16:creationId xmlns:a16="http://schemas.microsoft.com/office/drawing/2014/main" id="{C71A1CBF-A774-E1CF-A400-7D7A45DD5F87}"/>
                </a:ext>
              </a:extLst>
            </p:cNvPr>
            <p:cNvSpPr/>
            <p:nvPr/>
          </p:nvSpPr>
          <p:spPr>
            <a:xfrm>
              <a:off x="5359825" y="2365925"/>
              <a:ext cx="77575" cy="100850"/>
            </a:xfrm>
            <a:custGeom>
              <a:avLst/>
              <a:gdLst/>
              <a:ahLst/>
              <a:cxnLst/>
              <a:rect l="l" t="t" r="r" b="b"/>
              <a:pathLst>
                <a:path w="3103" h="4034" extrusionOk="0">
                  <a:moveTo>
                    <a:pt x="2239" y="0"/>
                  </a:moveTo>
                  <a:cubicBezTo>
                    <a:pt x="2027" y="0"/>
                    <a:pt x="1788" y="70"/>
                    <a:pt x="1535" y="216"/>
                  </a:cubicBezTo>
                  <a:cubicBezTo>
                    <a:pt x="635" y="816"/>
                    <a:pt x="34" y="1817"/>
                    <a:pt x="1" y="2918"/>
                  </a:cubicBezTo>
                  <a:cubicBezTo>
                    <a:pt x="1" y="3626"/>
                    <a:pt x="352" y="4034"/>
                    <a:pt x="853" y="4034"/>
                  </a:cubicBezTo>
                  <a:cubicBezTo>
                    <a:pt x="1060" y="4034"/>
                    <a:pt x="1292" y="3964"/>
                    <a:pt x="1535" y="3818"/>
                  </a:cubicBezTo>
                  <a:cubicBezTo>
                    <a:pt x="2469" y="3218"/>
                    <a:pt x="3036" y="2217"/>
                    <a:pt x="3103" y="1116"/>
                  </a:cubicBezTo>
                  <a:cubicBezTo>
                    <a:pt x="3103" y="408"/>
                    <a:pt x="2752" y="0"/>
                    <a:pt x="2239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725;p44">
              <a:extLst>
                <a:ext uri="{FF2B5EF4-FFF2-40B4-BE49-F238E27FC236}">
                  <a16:creationId xmlns:a16="http://schemas.microsoft.com/office/drawing/2014/main" id="{DE8E10D0-373A-30C9-3FB5-6A550A2E3C45}"/>
                </a:ext>
              </a:extLst>
            </p:cNvPr>
            <p:cNvSpPr/>
            <p:nvPr/>
          </p:nvSpPr>
          <p:spPr>
            <a:xfrm>
              <a:off x="5022100" y="2207575"/>
              <a:ext cx="143450" cy="182100"/>
            </a:xfrm>
            <a:custGeom>
              <a:avLst/>
              <a:gdLst/>
              <a:ahLst/>
              <a:cxnLst/>
              <a:rect l="l" t="t" r="r" b="b"/>
              <a:pathLst>
                <a:path w="5738" h="7284" extrusionOk="0">
                  <a:moveTo>
                    <a:pt x="4024" y="450"/>
                  </a:moveTo>
                  <a:cubicBezTo>
                    <a:pt x="4243" y="450"/>
                    <a:pt x="4440" y="503"/>
                    <a:pt x="4603" y="612"/>
                  </a:cubicBezTo>
                  <a:cubicBezTo>
                    <a:pt x="5037" y="846"/>
                    <a:pt x="5271" y="1379"/>
                    <a:pt x="5271" y="2113"/>
                  </a:cubicBezTo>
                  <a:cubicBezTo>
                    <a:pt x="5170" y="3881"/>
                    <a:pt x="4236" y="5516"/>
                    <a:pt x="2769" y="6483"/>
                  </a:cubicBezTo>
                  <a:cubicBezTo>
                    <a:pt x="2394" y="6700"/>
                    <a:pt x="2042" y="6812"/>
                    <a:pt x="1728" y="6812"/>
                  </a:cubicBezTo>
                  <a:cubicBezTo>
                    <a:pt x="1511" y="6812"/>
                    <a:pt x="1311" y="6759"/>
                    <a:pt x="1134" y="6650"/>
                  </a:cubicBezTo>
                  <a:cubicBezTo>
                    <a:pt x="701" y="6416"/>
                    <a:pt x="467" y="5883"/>
                    <a:pt x="467" y="5149"/>
                  </a:cubicBezTo>
                  <a:cubicBezTo>
                    <a:pt x="567" y="3381"/>
                    <a:pt x="1501" y="1746"/>
                    <a:pt x="2969" y="779"/>
                  </a:cubicBezTo>
                  <a:cubicBezTo>
                    <a:pt x="3344" y="562"/>
                    <a:pt x="3707" y="450"/>
                    <a:pt x="4024" y="450"/>
                  </a:cubicBezTo>
                  <a:close/>
                  <a:moveTo>
                    <a:pt x="4033" y="1"/>
                  </a:moveTo>
                  <a:cubicBezTo>
                    <a:pt x="3635" y="1"/>
                    <a:pt x="3196" y="129"/>
                    <a:pt x="2735" y="379"/>
                  </a:cubicBezTo>
                  <a:cubicBezTo>
                    <a:pt x="1134" y="1446"/>
                    <a:pt x="100" y="3214"/>
                    <a:pt x="0" y="5149"/>
                  </a:cubicBezTo>
                  <a:cubicBezTo>
                    <a:pt x="0" y="6049"/>
                    <a:pt x="300" y="6750"/>
                    <a:pt x="867" y="7050"/>
                  </a:cubicBezTo>
                  <a:cubicBezTo>
                    <a:pt x="1134" y="7217"/>
                    <a:pt x="1401" y="7284"/>
                    <a:pt x="1701" y="7284"/>
                  </a:cubicBezTo>
                  <a:cubicBezTo>
                    <a:pt x="2135" y="7250"/>
                    <a:pt x="2569" y="7117"/>
                    <a:pt x="2969" y="6883"/>
                  </a:cubicBezTo>
                  <a:cubicBezTo>
                    <a:pt x="4603" y="5816"/>
                    <a:pt x="5604" y="4048"/>
                    <a:pt x="5738" y="2113"/>
                  </a:cubicBezTo>
                  <a:cubicBezTo>
                    <a:pt x="5738" y="1213"/>
                    <a:pt x="5404" y="545"/>
                    <a:pt x="4837" y="212"/>
                  </a:cubicBezTo>
                  <a:cubicBezTo>
                    <a:pt x="4596" y="70"/>
                    <a:pt x="4326" y="1"/>
                    <a:pt x="403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726;p44">
              <a:extLst>
                <a:ext uri="{FF2B5EF4-FFF2-40B4-BE49-F238E27FC236}">
                  <a16:creationId xmlns:a16="http://schemas.microsoft.com/office/drawing/2014/main" id="{52FC91AB-D244-2AE3-F9E6-395368D36D33}"/>
                </a:ext>
              </a:extLst>
            </p:cNvPr>
            <p:cNvSpPr/>
            <p:nvPr/>
          </p:nvSpPr>
          <p:spPr>
            <a:xfrm>
              <a:off x="5054625" y="2248325"/>
              <a:ext cx="78400" cy="100050"/>
            </a:xfrm>
            <a:custGeom>
              <a:avLst/>
              <a:gdLst/>
              <a:ahLst/>
              <a:cxnLst/>
              <a:rect l="l" t="t" r="r" b="b"/>
              <a:pathLst>
                <a:path w="3136" h="4002" extrusionOk="0">
                  <a:moveTo>
                    <a:pt x="2272" y="1"/>
                  </a:moveTo>
                  <a:cubicBezTo>
                    <a:pt x="2060" y="1"/>
                    <a:pt x="1821" y="70"/>
                    <a:pt x="1568" y="216"/>
                  </a:cubicBezTo>
                  <a:cubicBezTo>
                    <a:pt x="634" y="817"/>
                    <a:pt x="67" y="1818"/>
                    <a:pt x="0" y="2918"/>
                  </a:cubicBezTo>
                  <a:cubicBezTo>
                    <a:pt x="0" y="3602"/>
                    <a:pt x="349" y="4002"/>
                    <a:pt x="860" y="4002"/>
                  </a:cubicBezTo>
                  <a:cubicBezTo>
                    <a:pt x="1073" y="4002"/>
                    <a:pt x="1313" y="3933"/>
                    <a:pt x="1568" y="3786"/>
                  </a:cubicBezTo>
                  <a:cubicBezTo>
                    <a:pt x="2468" y="3185"/>
                    <a:pt x="3069" y="2184"/>
                    <a:pt x="3136" y="1117"/>
                  </a:cubicBezTo>
                  <a:cubicBezTo>
                    <a:pt x="3136" y="409"/>
                    <a:pt x="2784" y="1"/>
                    <a:pt x="227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727;p44">
              <a:extLst>
                <a:ext uri="{FF2B5EF4-FFF2-40B4-BE49-F238E27FC236}">
                  <a16:creationId xmlns:a16="http://schemas.microsoft.com/office/drawing/2014/main" id="{A513B36A-EFFA-B889-4335-B6A74453BD04}"/>
                </a:ext>
              </a:extLst>
            </p:cNvPr>
            <p:cNvSpPr/>
            <p:nvPr/>
          </p:nvSpPr>
          <p:spPr>
            <a:xfrm>
              <a:off x="4983725" y="1892250"/>
              <a:ext cx="109575" cy="133825"/>
            </a:xfrm>
            <a:custGeom>
              <a:avLst/>
              <a:gdLst/>
              <a:ahLst/>
              <a:cxnLst/>
              <a:rect l="l" t="t" r="r" b="b"/>
              <a:pathLst>
                <a:path w="4383" h="5353" extrusionOk="0">
                  <a:moveTo>
                    <a:pt x="2909" y="347"/>
                  </a:moveTo>
                  <a:cubicBezTo>
                    <a:pt x="3501" y="347"/>
                    <a:pt x="4047" y="887"/>
                    <a:pt x="3903" y="1583"/>
                  </a:cubicBezTo>
                  <a:cubicBezTo>
                    <a:pt x="3837" y="2884"/>
                    <a:pt x="3136" y="4085"/>
                    <a:pt x="2069" y="4786"/>
                  </a:cubicBezTo>
                  <a:cubicBezTo>
                    <a:pt x="1863" y="4973"/>
                    <a:pt x="1623" y="5055"/>
                    <a:pt x="1389" y="5055"/>
                  </a:cubicBezTo>
                  <a:cubicBezTo>
                    <a:pt x="790" y="5055"/>
                    <a:pt x="233" y="4514"/>
                    <a:pt x="401" y="3818"/>
                  </a:cubicBezTo>
                  <a:cubicBezTo>
                    <a:pt x="468" y="2518"/>
                    <a:pt x="1135" y="1317"/>
                    <a:pt x="2236" y="616"/>
                  </a:cubicBezTo>
                  <a:cubicBezTo>
                    <a:pt x="2441" y="429"/>
                    <a:pt x="2679" y="347"/>
                    <a:pt x="2909" y="347"/>
                  </a:cubicBezTo>
                  <a:close/>
                  <a:moveTo>
                    <a:pt x="2917" y="1"/>
                  </a:moveTo>
                  <a:cubicBezTo>
                    <a:pt x="2629" y="1"/>
                    <a:pt x="2333" y="97"/>
                    <a:pt x="2069" y="316"/>
                  </a:cubicBezTo>
                  <a:cubicBezTo>
                    <a:pt x="868" y="1116"/>
                    <a:pt x="134" y="2384"/>
                    <a:pt x="34" y="3818"/>
                  </a:cubicBezTo>
                  <a:cubicBezTo>
                    <a:pt x="1" y="4352"/>
                    <a:pt x="234" y="4919"/>
                    <a:pt x="701" y="5219"/>
                  </a:cubicBezTo>
                  <a:cubicBezTo>
                    <a:pt x="868" y="5320"/>
                    <a:pt x="1068" y="5353"/>
                    <a:pt x="1302" y="5353"/>
                  </a:cubicBezTo>
                  <a:cubicBezTo>
                    <a:pt x="1635" y="5353"/>
                    <a:pt x="1935" y="5253"/>
                    <a:pt x="2236" y="5053"/>
                  </a:cubicBezTo>
                  <a:cubicBezTo>
                    <a:pt x="3436" y="4285"/>
                    <a:pt x="4170" y="2985"/>
                    <a:pt x="4237" y="1583"/>
                  </a:cubicBezTo>
                  <a:cubicBezTo>
                    <a:pt x="4383" y="686"/>
                    <a:pt x="3682" y="1"/>
                    <a:pt x="291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728;p44">
              <a:extLst>
                <a:ext uri="{FF2B5EF4-FFF2-40B4-BE49-F238E27FC236}">
                  <a16:creationId xmlns:a16="http://schemas.microsoft.com/office/drawing/2014/main" id="{3B5B5B4A-2B31-3F5F-6501-57A0ACAD8912}"/>
                </a:ext>
              </a:extLst>
            </p:cNvPr>
            <p:cNvSpPr/>
            <p:nvPr/>
          </p:nvSpPr>
          <p:spPr>
            <a:xfrm>
              <a:off x="5008750" y="1922900"/>
              <a:ext cx="57575" cy="73750"/>
            </a:xfrm>
            <a:custGeom>
              <a:avLst/>
              <a:gdLst/>
              <a:ahLst/>
              <a:cxnLst/>
              <a:rect l="l" t="t" r="r" b="b"/>
              <a:pathLst>
                <a:path w="2303" h="2950" extrusionOk="0">
                  <a:moveTo>
                    <a:pt x="1662" y="1"/>
                  </a:moveTo>
                  <a:cubicBezTo>
                    <a:pt x="1510" y="1"/>
                    <a:pt x="1342" y="51"/>
                    <a:pt x="1168" y="157"/>
                  </a:cubicBezTo>
                  <a:cubicBezTo>
                    <a:pt x="467" y="591"/>
                    <a:pt x="67" y="1325"/>
                    <a:pt x="0" y="2125"/>
                  </a:cubicBezTo>
                  <a:cubicBezTo>
                    <a:pt x="0" y="2647"/>
                    <a:pt x="270" y="2949"/>
                    <a:pt x="653" y="2949"/>
                  </a:cubicBezTo>
                  <a:cubicBezTo>
                    <a:pt x="809" y="2949"/>
                    <a:pt x="984" y="2899"/>
                    <a:pt x="1168" y="2793"/>
                  </a:cubicBezTo>
                  <a:cubicBezTo>
                    <a:pt x="1835" y="2359"/>
                    <a:pt x="2269" y="1625"/>
                    <a:pt x="2302" y="825"/>
                  </a:cubicBezTo>
                  <a:cubicBezTo>
                    <a:pt x="2302" y="303"/>
                    <a:pt x="2033" y="1"/>
                    <a:pt x="166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729;p44">
              <a:extLst>
                <a:ext uri="{FF2B5EF4-FFF2-40B4-BE49-F238E27FC236}">
                  <a16:creationId xmlns:a16="http://schemas.microsoft.com/office/drawing/2014/main" id="{CD118DEB-3168-715D-B20C-CAC07A93A373}"/>
                </a:ext>
              </a:extLst>
            </p:cNvPr>
            <p:cNvSpPr/>
            <p:nvPr/>
          </p:nvSpPr>
          <p:spPr>
            <a:xfrm>
              <a:off x="5183875" y="2001050"/>
              <a:ext cx="32550" cy="42175"/>
            </a:xfrm>
            <a:custGeom>
              <a:avLst/>
              <a:gdLst/>
              <a:ahLst/>
              <a:cxnLst/>
              <a:rect l="l" t="t" r="r" b="b"/>
              <a:pathLst>
                <a:path w="1302" h="1687" extrusionOk="0">
                  <a:moveTo>
                    <a:pt x="933" y="1"/>
                  </a:moveTo>
                  <a:cubicBezTo>
                    <a:pt x="843" y="1"/>
                    <a:pt x="741" y="32"/>
                    <a:pt x="634" y="100"/>
                  </a:cubicBezTo>
                  <a:cubicBezTo>
                    <a:pt x="267" y="334"/>
                    <a:pt x="0" y="767"/>
                    <a:pt x="0" y="1234"/>
                  </a:cubicBezTo>
                  <a:cubicBezTo>
                    <a:pt x="0" y="1519"/>
                    <a:pt x="153" y="1686"/>
                    <a:pt x="361" y="1686"/>
                  </a:cubicBezTo>
                  <a:cubicBezTo>
                    <a:pt x="445" y="1686"/>
                    <a:pt x="538" y="1659"/>
                    <a:pt x="634" y="1601"/>
                  </a:cubicBezTo>
                  <a:cubicBezTo>
                    <a:pt x="1034" y="1334"/>
                    <a:pt x="1268" y="934"/>
                    <a:pt x="1301" y="467"/>
                  </a:cubicBezTo>
                  <a:cubicBezTo>
                    <a:pt x="1301" y="184"/>
                    <a:pt x="1151" y="1"/>
                    <a:pt x="933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730;p44">
              <a:extLst>
                <a:ext uri="{FF2B5EF4-FFF2-40B4-BE49-F238E27FC236}">
                  <a16:creationId xmlns:a16="http://schemas.microsoft.com/office/drawing/2014/main" id="{47C92EBA-CE5F-CC01-E1C1-E01F7534A286}"/>
                </a:ext>
              </a:extLst>
            </p:cNvPr>
            <p:cNvSpPr/>
            <p:nvPr/>
          </p:nvSpPr>
          <p:spPr>
            <a:xfrm>
              <a:off x="4935350" y="2325000"/>
              <a:ext cx="32550" cy="42150"/>
            </a:xfrm>
            <a:custGeom>
              <a:avLst/>
              <a:gdLst/>
              <a:ahLst/>
              <a:cxnLst/>
              <a:rect l="l" t="t" r="r" b="b"/>
              <a:pathLst>
                <a:path w="1302" h="1686" extrusionOk="0">
                  <a:moveTo>
                    <a:pt x="929" y="0"/>
                  </a:moveTo>
                  <a:cubicBezTo>
                    <a:pt x="840" y="0"/>
                    <a:pt x="740" y="27"/>
                    <a:pt x="635" y="85"/>
                  </a:cubicBezTo>
                  <a:cubicBezTo>
                    <a:pt x="268" y="352"/>
                    <a:pt x="1" y="752"/>
                    <a:pt x="1" y="1219"/>
                  </a:cubicBezTo>
                  <a:cubicBezTo>
                    <a:pt x="1" y="1502"/>
                    <a:pt x="151" y="1685"/>
                    <a:pt x="358" y="1685"/>
                  </a:cubicBezTo>
                  <a:cubicBezTo>
                    <a:pt x="443" y="1685"/>
                    <a:pt x="537" y="1654"/>
                    <a:pt x="635" y="1586"/>
                  </a:cubicBezTo>
                  <a:cubicBezTo>
                    <a:pt x="1035" y="1352"/>
                    <a:pt x="1269" y="919"/>
                    <a:pt x="1302" y="452"/>
                  </a:cubicBezTo>
                  <a:cubicBezTo>
                    <a:pt x="1302" y="167"/>
                    <a:pt x="1150" y="0"/>
                    <a:pt x="929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731;p44">
              <a:extLst>
                <a:ext uri="{FF2B5EF4-FFF2-40B4-BE49-F238E27FC236}">
                  <a16:creationId xmlns:a16="http://schemas.microsoft.com/office/drawing/2014/main" id="{7FD5A73F-A77A-0F69-E6D1-67A29D6DFCD7}"/>
                </a:ext>
              </a:extLst>
            </p:cNvPr>
            <p:cNvSpPr/>
            <p:nvPr/>
          </p:nvSpPr>
          <p:spPr>
            <a:xfrm>
              <a:off x="4892825" y="2696550"/>
              <a:ext cx="32550" cy="42175"/>
            </a:xfrm>
            <a:custGeom>
              <a:avLst/>
              <a:gdLst/>
              <a:ahLst/>
              <a:cxnLst/>
              <a:rect l="l" t="t" r="r" b="b"/>
              <a:pathLst>
                <a:path w="1302" h="1687" extrusionOk="0">
                  <a:moveTo>
                    <a:pt x="945" y="1"/>
                  </a:moveTo>
                  <a:cubicBezTo>
                    <a:pt x="860" y="1"/>
                    <a:pt x="765" y="32"/>
                    <a:pt x="668" y="100"/>
                  </a:cubicBezTo>
                  <a:cubicBezTo>
                    <a:pt x="268" y="334"/>
                    <a:pt x="34" y="767"/>
                    <a:pt x="1" y="1234"/>
                  </a:cubicBezTo>
                  <a:cubicBezTo>
                    <a:pt x="1" y="1519"/>
                    <a:pt x="153" y="1686"/>
                    <a:pt x="373" y="1686"/>
                  </a:cubicBezTo>
                  <a:cubicBezTo>
                    <a:pt x="462" y="1686"/>
                    <a:pt x="562" y="1659"/>
                    <a:pt x="668" y="1601"/>
                  </a:cubicBezTo>
                  <a:cubicBezTo>
                    <a:pt x="1035" y="1334"/>
                    <a:pt x="1268" y="934"/>
                    <a:pt x="1302" y="467"/>
                  </a:cubicBezTo>
                  <a:cubicBezTo>
                    <a:pt x="1302" y="184"/>
                    <a:pt x="1151" y="1"/>
                    <a:pt x="945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732;p44">
              <a:extLst>
                <a:ext uri="{FF2B5EF4-FFF2-40B4-BE49-F238E27FC236}">
                  <a16:creationId xmlns:a16="http://schemas.microsoft.com/office/drawing/2014/main" id="{9FCC5F7F-2FA6-C985-2201-6175313CFE4B}"/>
                </a:ext>
              </a:extLst>
            </p:cNvPr>
            <p:cNvSpPr/>
            <p:nvPr/>
          </p:nvSpPr>
          <p:spPr>
            <a:xfrm>
              <a:off x="4751075" y="2679100"/>
              <a:ext cx="40050" cy="51575"/>
            </a:xfrm>
            <a:custGeom>
              <a:avLst/>
              <a:gdLst/>
              <a:ahLst/>
              <a:cxnLst/>
              <a:rect l="l" t="t" r="r" b="b"/>
              <a:pathLst>
                <a:path w="1602" h="2063" extrusionOk="0">
                  <a:moveTo>
                    <a:pt x="1144" y="1"/>
                  </a:moveTo>
                  <a:cubicBezTo>
                    <a:pt x="1039" y="1"/>
                    <a:pt x="923" y="32"/>
                    <a:pt x="801" y="98"/>
                  </a:cubicBezTo>
                  <a:cubicBezTo>
                    <a:pt x="334" y="431"/>
                    <a:pt x="33" y="932"/>
                    <a:pt x="0" y="1499"/>
                  </a:cubicBezTo>
                  <a:cubicBezTo>
                    <a:pt x="0" y="1858"/>
                    <a:pt x="190" y="2063"/>
                    <a:pt x="457" y="2063"/>
                  </a:cubicBezTo>
                  <a:cubicBezTo>
                    <a:pt x="562" y="2063"/>
                    <a:pt x="679" y="2031"/>
                    <a:pt x="801" y="1966"/>
                  </a:cubicBezTo>
                  <a:cubicBezTo>
                    <a:pt x="1268" y="1665"/>
                    <a:pt x="1568" y="1132"/>
                    <a:pt x="1601" y="565"/>
                  </a:cubicBezTo>
                  <a:cubicBezTo>
                    <a:pt x="1601" y="205"/>
                    <a:pt x="1412" y="1"/>
                    <a:pt x="1144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733;p44">
              <a:extLst>
                <a:ext uri="{FF2B5EF4-FFF2-40B4-BE49-F238E27FC236}">
                  <a16:creationId xmlns:a16="http://schemas.microsoft.com/office/drawing/2014/main" id="{E91D93CE-6C1A-200D-AF49-33BD7750D18E}"/>
                </a:ext>
              </a:extLst>
            </p:cNvPr>
            <p:cNvSpPr/>
            <p:nvPr/>
          </p:nvSpPr>
          <p:spPr>
            <a:xfrm>
              <a:off x="4720200" y="2886550"/>
              <a:ext cx="25050" cy="32425"/>
            </a:xfrm>
            <a:custGeom>
              <a:avLst/>
              <a:gdLst/>
              <a:ahLst/>
              <a:cxnLst/>
              <a:rect l="l" t="t" r="r" b="b"/>
              <a:pathLst>
                <a:path w="1002" h="1297" extrusionOk="0">
                  <a:moveTo>
                    <a:pt x="721" y="0"/>
                  </a:moveTo>
                  <a:cubicBezTo>
                    <a:pt x="654" y="0"/>
                    <a:pt x="579" y="24"/>
                    <a:pt x="501" y="72"/>
                  </a:cubicBezTo>
                  <a:cubicBezTo>
                    <a:pt x="201" y="272"/>
                    <a:pt x="1" y="573"/>
                    <a:pt x="1" y="940"/>
                  </a:cubicBezTo>
                  <a:cubicBezTo>
                    <a:pt x="1" y="1178"/>
                    <a:pt x="120" y="1297"/>
                    <a:pt x="285" y="1297"/>
                  </a:cubicBezTo>
                  <a:cubicBezTo>
                    <a:pt x="351" y="1297"/>
                    <a:pt x="425" y="1278"/>
                    <a:pt x="501" y="1240"/>
                  </a:cubicBezTo>
                  <a:cubicBezTo>
                    <a:pt x="801" y="1040"/>
                    <a:pt x="968" y="706"/>
                    <a:pt x="1002" y="372"/>
                  </a:cubicBezTo>
                  <a:cubicBezTo>
                    <a:pt x="1002" y="136"/>
                    <a:pt x="885" y="0"/>
                    <a:pt x="72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734;p44">
              <a:extLst>
                <a:ext uri="{FF2B5EF4-FFF2-40B4-BE49-F238E27FC236}">
                  <a16:creationId xmlns:a16="http://schemas.microsoft.com/office/drawing/2014/main" id="{F25F4489-BB0F-EE53-A563-972D2CC71238}"/>
                </a:ext>
              </a:extLst>
            </p:cNvPr>
            <p:cNvSpPr/>
            <p:nvPr/>
          </p:nvSpPr>
          <p:spPr>
            <a:xfrm>
              <a:off x="4810275" y="2884750"/>
              <a:ext cx="51725" cy="67250"/>
            </a:xfrm>
            <a:custGeom>
              <a:avLst/>
              <a:gdLst/>
              <a:ahLst/>
              <a:cxnLst/>
              <a:rect l="l" t="t" r="r" b="b"/>
              <a:pathLst>
                <a:path w="2069" h="2690" extrusionOk="0">
                  <a:moveTo>
                    <a:pt x="1496" y="1"/>
                  </a:moveTo>
                  <a:cubicBezTo>
                    <a:pt x="1357" y="1"/>
                    <a:pt x="1200" y="47"/>
                    <a:pt x="1034" y="144"/>
                  </a:cubicBezTo>
                  <a:cubicBezTo>
                    <a:pt x="434" y="545"/>
                    <a:pt x="34" y="1212"/>
                    <a:pt x="0" y="1946"/>
                  </a:cubicBezTo>
                  <a:cubicBezTo>
                    <a:pt x="0" y="2418"/>
                    <a:pt x="235" y="2690"/>
                    <a:pt x="572" y="2690"/>
                  </a:cubicBezTo>
                  <a:cubicBezTo>
                    <a:pt x="712" y="2690"/>
                    <a:pt x="869" y="2643"/>
                    <a:pt x="1034" y="2546"/>
                  </a:cubicBezTo>
                  <a:cubicBezTo>
                    <a:pt x="1668" y="2146"/>
                    <a:pt x="2035" y="1479"/>
                    <a:pt x="2069" y="745"/>
                  </a:cubicBezTo>
                  <a:cubicBezTo>
                    <a:pt x="2069" y="272"/>
                    <a:pt x="1834" y="1"/>
                    <a:pt x="1496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735;p44">
              <a:extLst>
                <a:ext uri="{FF2B5EF4-FFF2-40B4-BE49-F238E27FC236}">
                  <a16:creationId xmlns:a16="http://schemas.microsoft.com/office/drawing/2014/main" id="{242033D3-F0CA-C605-F4F2-6CA8C9AB96CA}"/>
                </a:ext>
              </a:extLst>
            </p:cNvPr>
            <p:cNvSpPr/>
            <p:nvPr/>
          </p:nvSpPr>
          <p:spPr>
            <a:xfrm>
              <a:off x="5251425" y="1607650"/>
              <a:ext cx="54225" cy="70775"/>
            </a:xfrm>
            <a:custGeom>
              <a:avLst/>
              <a:gdLst/>
              <a:ahLst/>
              <a:cxnLst/>
              <a:rect l="l" t="t" r="r" b="b"/>
              <a:pathLst>
                <a:path w="2169" h="2831" extrusionOk="0">
                  <a:moveTo>
                    <a:pt x="1585" y="1"/>
                  </a:moveTo>
                  <a:cubicBezTo>
                    <a:pt x="1440" y="1"/>
                    <a:pt x="1276" y="51"/>
                    <a:pt x="1101" y="158"/>
                  </a:cubicBezTo>
                  <a:cubicBezTo>
                    <a:pt x="434" y="559"/>
                    <a:pt x="34" y="1259"/>
                    <a:pt x="0" y="2060"/>
                  </a:cubicBezTo>
                  <a:cubicBezTo>
                    <a:pt x="0" y="2540"/>
                    <a:pt x="243" y="2830"/>
                    <a:pt x="615" y="2830"/>
                  </a:cubicBezTo>
                  <a:cubicBezTo>
                    <a:pt x="760" y="2830"/>
                    <a:pt x="924" y="2787"/>
                    <a:pt x="1101" y="2693"/>
                  </a:cubicBezTo>
                  <a:cubicBezTo>
                    <a:pt x="1735" y="2260"/>
                    <a:pt x="2135" y="1559"/>
                    <a:pt x="2169" y="792"/>
                  </a:cubicBezTo>
                  <a:cubicBezTo>
                    <a:pt x="2169" y="296"/>
                    <a:pt x="1935" y="1"/>
                    <a:pt x="1585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736;p44">
              <a:extLst>
                <a:ext uri="{FF2B5EF4-FFF2-40B4-BE49-F238E27FC236}">
                  <a16:creationId xmlns:a16="http://schemas.microsoft.com/office/drawing/2014/main" id="{0844F704-C029-C85E-C698-87FF5B1B408F}"/>
                </a:ext>
              </a:extLst>
            </p:cNvPr>
            <p:cNvSpPr/>
            <p:nvPr/>
          </p:nvSpPr>
          <p:spPr>
            <a:xfrm>
              <a:off x="5087975" y="1661175"/>
              <a:ext cx="32550" cy="42150"/>
            </a:xfrm>
            <a:custGeom>
              <a:avLst/>
              <a:gdLst/>
              <a:ahLst/>
              <a:cxnLst/>
              <a:rect l="l" t="t" r="r" b="b"/>
              <a:pathLst>
                <a:path w="1302" h="1686" extrusionOk="0">
                  <a:moveTo>
                    <a:pt x="929" y="1"/>
                  </a:moveTo>
                  <a:cubicBezTo>
                    <a:pt x="840" y="1"/>
                    <a:pt x="740" y="28"/>
                    <a:pt x="634" y="85"/>
                  </a:cubicBezTo>
                  <a:cubicBezTo>
                    <a:pt x="267" y="352"/>
                    <a:pt x="0" y="753"/>
                    <a:pt x="0" y="1220"/>
                  </a:cubicBezTo>
                  <a:cubicBezTo>
                    <a:pt x="0" y="1503"/>
                    <a:pt x="151" y="1686"/>
                    <a:pt x="357" y="1686"/>
                  </a:cubicBezTo>
                  <a:cubicBezTo>
                    <a:pt x="442" y="1686"/>
                    <a:pt x="537" y="1655"/>
                    <a:pt x="634" y="1587"/>
                  </a:cubicBezTo>
                  <a:cubicBezTo>
                    <a:pt x="1034" y="1353"/>
                    <a:pt x="1268" y="919"/>
                    <a:pt x="1301" y="452"/>
                  </a:cubicBezTo>
                  <a:cubicBezTo>
                    <a:pt x="1301" y="167"/>
                    <a:pt x="1149" y="1"/>
                    <a:pt x="929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737;p44">
              <a:extLst>
                <a:ext uri="{FF2B5EF4-FFF2-40B4-BE49-F238E27FC236}">
                  <a16:creationId xmlns:a16="http://schemas.microsoft.com/office/drawing/2014/main" id="{0E03CAF1-9B2F-1FC3-A2A9-739F7D77621C}"/>
                </a:ext>
              </a:extLst>
            </p:cNvPr>
            <p:cNvSpPr/>
            <p:nvPr/>
          </p:nvSpPr>
          <p:spPr>
            <a:xfrm>
              <a:off x="4981225" y="2729925"/>
              <a:ext cx="112600" cy="145075"/>
            </a:xfrm>
            <a:custGeom>
              <a:avLst/>
              <a:gdLst/>
              <a:ahLst/>
              <a:cxnLst/>
              <a:rect l="l" t="t" r="r" b="b"/>
              <a:pathLst>
                <a:path w="4504" h="5803" extrusionOk="0">
                  <a:moveTo>
                    <a:pt x="3264" y="0"/>
                  </a:moveTo>
                  <a:cubicBezTo>
                    <a:pt x="2964" y="0"/>
                    <a:pt x="2626" y="97"/>
                    <a:pt x="2269" y="300"/>
                  </a:cubicBezTo>
                  <a:cubicBezTo>
                    <a:pt x="935" y="1167"/>
                    <a:pt x="101" y="2601"/>
                    <a:pt x="1" y="4202"/>
                  </a:cubicBezTo>
                  <a:cubicBezTo>
                    <a:pt x="1" y="5221"/>
                    <a:pt x="506" y="5803"/>
                    <a:pt x="1253" y="5803"/>
                  </a:cubicBezTo>
                  <a:cubicBezTo>
                    <a:pt x="1557" y="5803"/>
                    <a:pt x="1902" y="5706"/>
                    <a:pt x="2269" y="5503"/>
                  </a:cubicBezTo>
                  <a:cubicBezTo>
                    <a:pt x="3570" y="4636"/>
                    <a:pt x="4404" y="3168"/>
                    <a:pt x="4504" y="1600"/>
                  </a:cubicBezTo>
                  <a:cubicBezTo>
                    <a:pt x="4504" y="581"/>
                    <a:pt x="3999" y="0"/>
                    <a:pt x="32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738;p44">
              <a:extLst>
                <a:ext uri="{FF2B5EF4-FFF2-40B4-BE49-F238E27FC236}">
                  <a16:creationId xmlns:a16="http://schemas.microsoft.com/office/drawing/2014/main" id="{6240702A-5E67-CE27-E9B7-DCFAC4891237}"/>
                </a:ext>
              </a:extLst>
            </p:cNvPr>
            <p:cNvSpPr/>
            <p:nvPr/>
          </p:nvSpPr>
          <p:spPr>
            <a:xfrm>
              <a:off x="5514950" y="2774950"/>
              <a:ext cx="111775" cy="145075"/>
            </a:xfrm>
            <a:custGeom>
              <a:avLst/>
              <a:gdLst/>
              <a:ahLst/>
              <a:cxnLst/>
              <a:rect l="l" t="t" r="r" b="b"/>
              <a:pathLst>
                <a:path w="4471" h="5803" extrusionOk="0">
                  <a:moveTo>
                    <a:pt x="3230" y="0"/>
                  </a:moveTo>
                  <a:cubicBezTo>
                    <a:pt x="2930" y="0"/>
                    <a:pt x="2593" y="97"/>
                    <a:pt x="2235" y="300"/>
                  </a:cubicBezTo>
                  <a:cubicBezTo>
                    <a:pt x="901" y="1167"/>
                    <a:pt x="67" y="2602"/>
                    <a:pt x="0" y="4203"/>
                  </a:cubicBezTo>
                  <a:cubicBezTo>
                    <a:pt x="0" y="5222"/>
                    <a:pt x="488" y="5803"/>
                    <a:pt x="1226" y="5803"/>
                  </a:cubicBezTo>
                  <a:cubicBezTo>
                    <a:pt x="1526" y="5803"/>
                    <a:pt x="1868" y="5706"/>
                    <a:pt x="2235" y="5504"/>
                  </a:cubicBezTo>
                  <a:cubicBezTo>
                    <a:pt x="3569" y="4636"/>
                    <a:pt x="4370" y="3169"/>
                    <a:pt x="4470" y="1601"/>
                  </a:cubicBezTo>
                  <a:cubicBezTo>
                    <a:pt x="4470" y="582"/>
                    <a:pt x="3965" y="0"/>
                    <a:pt x="32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739;p44">
              <a:extLst>
                <a:ext uri="{FF2B5EF4-FFF2-40B4-BE49-F238E27FC236}">
                  <a16:creationId xmlns:a16="http://schemas.microsoft.com/office/drawing/2014/main" id="{F7238F73-838C-354D-758D-9A3A6EE28121}"/>
                </a:ext>
              </a:extLst>
            </p:cNvPr>
            <p:cNvSpPr/>
            <p:nvPr/>
          </p:nvSpPr>
          <p:spPr>
            <a:xfrm>
              <a:off x="5359825" y="2365925"/>
              <a:ext cx="77575" cy="100850"/>
            </a:xfrm>
            <a:custGeom>
              <a:avLst/>
              <a:gdLst/>
              <a:ahLst/>
              <a:cxnLst/>
              <a:rect l="l" t="t" r="r" b="b"/>
              <a:pathLst>
                <a:path w="3103" h="4034" extrusionOk="0">
                  <a:moveTo>
                    <a:pt x="2239" y="0"/>
                  </a:moveTo>
                  <a:cubicBezTo>
                    <a:pt x="2027" y="0"/>
                    <a:pt x="1788" y="70"/>
                    <a:pt x="1535" y="216"/>
                  </a:cubicBezTo>
                  <a:cubicBezTo>
                    <a:pt x="635" y="816"/>
                    <a:pt x="34" y="1817"/>
                    <a:pt x="1" y="2918"/>
                  </a:cubicBezTo>
                  <a:cubicBezTo>
                    <a:pt x="1" y="3626"/>
                    <a:pt x="352" y="4034"/>
                    <a:pt x="853" y="4034"/>
                  </a:cubicBezTo>
                  <a:cubicBezTo>
                    <a:pt x="1060" y="4034"/>
                    <a:pt x="1292" y="3964"/>
                    <a:pt x="1535" y="3818"/>
                  </a:cubicBezTo>
                  <a:cubicBezTo>
                    <a:pt x="2469" y="3218"/>
                    <a:pt x="3036" y="2217"/>
                    <a:pt x="3103" y="1116"/>
                  </a:cubicBezTo>
                  <a:cubicBezTo>
                    <a:pt x="3103" y="408"/>
                    <a:pt x="2752" y="0"/>
                    <a:pt x="2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740;p44">
              <a:extLst>
                <a:ext uri="{FF2B5EF4-FFF2-40B4-BE49-F238E27FC236}">
                  <a16:creationId xmlns:a16="http://schemas.microsoft.com/office/drawing/2014/main" id="{5504A61E-9D25-3799-41FE-21D23967A6E0}"/>
                </a:ext>
              </a:extLst>
            </p:cNvPr>
            <p:cNvSpPr/>
            <p:nvPr/>
          </p:nvSpPr>
          <p:spPr>
            <a:xfrm>
              <a:off x="5054625" y="2248325"/>
              <a:ext cx="78400" cy="100050"/>
            </a:xfrm>
            <a:custGeom>
              <a:avLst/>
              <a:gdLst/>
              <a:ahLst/>
              <a:cxnLst/>
              <a:rect l="l" t="t" r="r" b="b"/>
              <a:pathLst>
                <a:path w="3136" h="4002" extrusionOk="0">
                  <a:moveTo>
                    <a:pt x="2272" y="1"/>
                  </a:moveTo>
                  <a:cubicBezTo>
                    <a:pt x="2060" y="1"/>
                    <a:pt x="1821" y="70"/>
                    <a:pt x="1568" y="216"/>
                  </a:cubicBezTo>
                  <a:cubicBezTo>
                    <a:pt x="634" y="817"/>
                    <a:pt x="67" y="1818"/>
                    <a:pt x="0" y="2918"/>
                  </a:cubicBezTo>
                  <a:cubicBezTo>
                    <a:pt x="0" y="3602"/>
                    <a:pt x="349" y="4002"/>
                    <a:pt x="860" y="4002"/>
                  </a:cubicBezTo>
                  <a:cubicBezTo>
                    <a:pt x="1073" y="4002"/>
                    <a:pt x="1313" y="3933"/>
                    <a:pt x="1568" y="3786"/>
                  </a:cubicBezTo>
                  <a:cubicBezTo>
                    <a:pt x="2468" y="3185"/>
                    <a:pt x="3069" y="2184"/>
                    <a:pt x="3136" y="1117"/>
                  </a:cubicBezTo>
                  <a:cubicBezTo>
                    <a:pt x="3136" y="409"/>
                    <a:pt x="2784" y="1"/>
                    <a:pt x="22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741;p44">
              <a:extLst>
                <a:ext uri="{FF2B5EF4-FFF2-40B4-BE49-F238E27FC236}">
                  <a16:creationId xmlns:a16="http://schemas.microsoft.com/office/drawing/2014/main" id="{004E1825-A234-39D3-29B1-72D198EDB134}"/>
                </a:ext>
              </a:extLst>
            </p:cNvPr>
            <p:cNvSpPr/>
            <p:nvPr/>
          </p:nvSpPr>
          <p:spPr>
            <a:xfrm>
              <a:off x="5008750" y="1922900"/>
              <a:ext cx="57575" cy="73750"/>
            </a:xfrm>
            <a:custGeom>
              <a:avLst/>
              <a:gdLst/>
              <a:ahLst/>
              <a:cxnLst/>
              <a:rect l="l" t="t" r="r" b="b"/>
              <a:pathLst>
                <a:path w="2303" h="2950" extrusionOk="0">
                  <a:moveTo>
                    <a:pt x="1662" y="1"/>
                  </a:moveTo>
                  <a:cubicBezTo>
                    <a:pt x="1510" y="1"/>
                    <a:pt x="1342" y="51"/>
                    <a:pt x="1168" y="157"/>
                  </a:cubicBezTo>
                  <a:cubicBezTo>
                    <a:pt x="467" y="591"/>
                    <a:pt x="67" y="1325"/>
                    <a:pt x="0" y="2125"/>
                  </a:cubicBezTo>
                  <a:cubicBezTo>
                    <a:pt x="0" y="2647"/>
                    <a:pt x="270" y="2949"/>
                    <a:pt x="653" y="2949"/>
                  </a:cubicBezTo>
                  <a:cubicBezTo>
                    <a:pt x="809" y="2949"/>
                    <a:pt x="984" y="2899"/>
                    <a:pt x="1168" y="2793"/>
                  </a:cubicBezTo>
                  <a:cubicBezTo>
                    <a:pt x="1835" y="2359"/>
                    <a:pt x="2269" y="1625"/>
                    <a:pt x="2302" y="825"/>
                  </a:cubicBezTo>
                  <a:cubicBezTo>
                    <a:pt x="2302" y="303"/>
                    <a:pt x="2033" y="1"/>
                    <a:pt x="16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742;p44">
              <a:extLst>
                <a:ext uri="{FF2B5EF4-FFF2-40B4-BE49-F238E27FC236}">
                  <a16:creationId xmlns:a16="http://schemas.microsoft.com/office/drawing/2014/main" id="{D7BFDA71-D825-F929-A3C1-159C9D3B6861}"/>
                </a:ext>
              </a:extLst>
            </p:cNvPr>
            <p:cNvSpPr/>
            <p:nvPr/>
          </p:nvSpPr>
          <p:spPr>
            <a:xfrm>
              <a:off x="5183875" y="2001050"/>
              <a:ext cx="32550" cy="42175"/>
            </a:xfrm>
            <a:custGeom>
              <a:avLst/>
              <a:gdLst/>
              <a:ahLst/>
              <a:cxnLst/>
              <a:rect l="l" t="t" r="r" b="b"/>
              <a:pathLst>
                <a:path w="1302" h="1687" extrusionOk="0">
                  <a:moveTo>
                    <a:pt x="933" y="1"/>
                  </a:moveTo>
                  <a:cubicBezTo>
                    <a:pt x="843" y="1"/>
                    <a:pt x="741" y="32"/>
                    <a:pt x="634" y="100"/>
                  </a:cubicBezTo>
                  <a:cubicBezTo>
                    <a:pt x="267" y="334"/>
                    <a:pt x="0" y="767"/>
                    <a:pt x="0" y="1234"/>
                  </a:cubicBezTo>
                  <a:cubicBezTo>
                    <a:pt x="0" y="1519"/>
                    <a:pt x="153" y="1686"/>
                    <a:pt x="361" y="1686"/>
                  </a:cubicBezTo>
                  <a:cubicBezTo>
                    <a:pt x="445" y="1686"/>
                    <a:pt x="538" y="1659"/>
                    <a:pt x="634" y="1601"/>
                  </a:cubicBezTo>
                  <a:cubicBezTo>
                    <a:pt x="1034" y="1334"/>
                    <a:pt x="1268" y="934"/>
                    <a:pt x="1301" y="467"/>
                  </a:cubicBezTo>
                  <a:cubicBezTo>
                    <a:pt x="1301" y="184"/>
                    <a:pt x="1151" y="1"/>
                    <a:pt x="9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743;p44">
              <a:extLst>
                <a:ext uri="{FF2B5EF4-FFF2-40B4-BE49-F238E27FC236}">
                  <a16:creationId xmlns:a16="http://schemas.microsoft.com/office/drawing/2014/main" id="{2F4D112A-CFA4-0989-2C4F-8A1225EED1A8}"/>
                </a:ext>
              </a:extLst>
            </p:cNvPr>
            <p:cNvSpPr/>
            <p:nvPr/>
          </p:nvSpPr>
          <p:spPr>
            <a:xfrm>
              <a:off x="4935350" y="2325000"/>
              <a:ext cx="32550" cy="42150"/>
            </a:xfrm>
            <a:custGeom>
              <a:avLst/>
              <a:gdLst/>
              <a:ahLst/>
              <a:cxnLst/>
              <a:rect l="l" t="t" r="r" b="b"/>
              <a:pathLst>
                <a:path w="1302" h="1686" extrusionOk="0">
                  <a:moveTo>
                    <a:pt x="929" y="0"/>
                  </a:moveTo>
                  <a:cubicBezTo>
                    <a:pt x="840" y="0"/>
                    <a:pt x="740" y="27"/>
                    <a:pt x="635" y="85"/>
                  </a:cubicBezTo>
                  <a:cubicBezTo>
                    <a:pt x="268" y="352"/>
                    <a:pt x="1" y="752"/>
                    <a:pt x="1" y="1219"/>
                  </a:cubicBezTo>
                  <a:cubicBezTo>
                    <a:pt x="1" y="1502"/>
                    <a:pt x="151" y="1685"/>
                    <a:pt x="358" y="1685"/>
                  </a:cubicBezTo>
                  <a:cubicBezTo>
                    <a:pt x="443" y="1685"/>
                    <a:pt x="537" y="1654"/>
                    <a:pt x="635" y="1586"/>
                  </a:cubicBezTo>
                  <a:cubicBezTo>
                    <a:pt x="1035" y="1352"/>
                    <a:pt x="1269" y="919"/>
                    <a:pt x="1302" y="452"/>
                  </a:cubicBezTo>
                  <a:cubicBezTo>
                    <a:pt x="1302" y="167"/>
                    <a:pt x="1150" y="0"/>
                    <a:pt x="9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744;p44">
              <a:extLst>
                <a:ext uri="{FF2B5EF4-FFF2-40B4-BE49-F238E27FC236}">
                  <a16:creationId xmlns:a16="http://schemas.microsoft.com/office/drawing/2014/main" id="{CFE0FA2D-8077-1CDB-DA38-FC0C3B51049C}"/>
                </a:ext>
              </a:extLst>
            </p:cNvPr>
            <p:cNvSpPr/>
            <p:nvPr/>
          </p:nvSpPr>
          <p:spPr>
            <a:xfrm>
              <a:off x="4892825" y="2696550"/>
              <a:ext cx="32550" cy="42175"/>
            </a:xfrm>
            <a:custGeom>
              <a:avLst/>
              <a:gdLst/>
              <a:ahLst/>
              <a:cxnLst/>
              <a:rect l="l" t="t" r="r" b="b"/>
              <a:pathLst>
                <a:path w="1302" h="1687" extrusionOk="0">
                  <a:moveTo>
                    <a:pt x="945" y="1"/>
                  </a:moveTo>
                  <a:cubicBezTo>
                    <a:pt x="860" y="1"/>
                    <a:pt x="765" y="32"/>
                    <a:pt x="668" y="100"/>
                  </a:cubicBezTo>
                  <a:cubicBezTo>
                    <a:pt x="268" y="334"/>
                    <a:pt x="34" y="767"/>
                    <a:pt x="1" y="1234"/>
                  </a:cubicBezTo>
                  <a:cubicBezTo>
                    <a:pt x="1" y="1519"/>
                    <a:pt x="153" y="1686"/>
                    <a:pt x="373" y="1686"/>
                  </a:cubicBezTo>
                  <a:cubicBezTo>
                    <a:pt x="462" y="1686"/>
                    <a:pt x="562" y="1659"/>
                    <a:pt x="668" y="1601"/>
                  </a:cubicBezTo>
                  <a:cubicBezTo>
                    <a:pt x="1035" y="1334"/>
                    <a:pt x="1268" y="934"/>
                    <a:pt x="1302" y="467"/>
                  </a:cubicBezTo>
                  <a:cubicBezTo>
                    <a:pt x="1302" y="184"/>
                    <a:pt x="1151" y="1"/>
                    <a:pt x="9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745;p44">
              <a:extLst>
                <a:ext uri="{FF2B5EF4-FFF2-40B4-BE49-F238E27FC236}">
                  <a16:creationId xmlns:a16="http://schemas.microsoft.com/office/drawing/2014/main" id="{03E28AB2-EDD2-DDF9-5BF5-D8A0BF7BC165}"/>
                </a:ext>
              </a:extLst>
            </p:cNvPr>
            <p:cNvSpPr/>
            <p:nvPr/>
          </p:nvSpPr>
          <p:spPr>
            <a:xfrm>
              <a:off x="4751075" y="2679100"/>
              <a:ext cx="40050" cy="51575"/>
            </a:xfrm>
            <a:custGeom>
              <a:avLst/>
              <a:gdLst/>
              <a:ahLst/>
              <a:cxnLst/>
              <a:rect l="l" t="t" r="r" b="b"/>
              <a:pathLst>
                <a:path w="1602" h="2063" extrusionOk="0">
                  <a:moveTo>
                    <a:pt x="1144" y="1"/>
                  </a:moveTo>
                  <a:cubicBezTo>
                    <a:pt x="1039" y="1"/>
                    <a:pt x="923" y="32"/>
                    <a:pt x="801" y="98"/>
                  </a:cubicBezTo>
                  <a:cubicBezTo>
                    <a:pt x="334" y="431"/>
                    <a:pt x="33" y="932"/>
                    <a:pt x="0" y="1499"/>
                  </a:cubicBezTo>
                  <a:cubicBezTo>
                    <a:pt x="0" y="1858"/>
                    <a:pt x="190" y="2063"/>
                    <a:pt x="457" y="2063"/>
                  </a:cubicBezTo>
                  <a:cubicBezTo>
                    <a:pt x="562" y="2063"/>
                    <a:pt x="679" y="2031"/>
                    <a:pt x="801" y="1966"/>
                  </a:cubicBezTo>
                  <a:cubicBezTo>
                    <a:pt x="1268" y="1665"/>
                    <a:pt x="1568" y="1132"/>
                    <a:pt x="1601" y="565"/>
                  </a:cubicBezTo>
                  <a:cubicBezTo>
                    <a:pt x="1601" y="205"/>
                    <a:pt x="1412" y="1"/>
                    <a:pt x="11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746;p44">
              <a:extLst>
                <a:ext uri="{FF2B5EF4-FFF2-40B4-BE49-F238E27FC236}">
                  <a16:creationId xmlns:a16="http://schemas.microsoft.com/office/drawing/2014/main" id="{62A3D3F4-E643-A1B2-AFB4-B9F27D8B70F3}"/>
                </a:ext>
              </a:extLst>
            </p:cNvPr>
            <p:cNvSpPr/>
            <p:nvPr/>
          </p:nvSpPr>
          <p:spPr>
            <a:xfrm>
              <a:off x="4720200" y="2886550"/>
              <a:ext cx="25050" cy="32425"/>
            </a:xfrm>
            <a:custGeom>
              <a:avLst/>
              <a:gdLst/>
              <a:ahLst/>
              <a:cxnLst/>
              <a:rect l="l" t="t" r="r" b="b"/>
              <a:pathLst>
                <a:path w="1002" h="1297" extrusionOk="0">
                  <a:moveTo>
                    <a:pt x="721" y="0"/>
                  </a:moveTo>
                  <a:cubicBezTo>
                    <a:pt x="654" y="0"/>
                    <a:pt x="579" y="24"/>
                    <a:pt x="501" y="72"/>
                  </a:cubicBezTo>
                  <a:cubicBezTo>
                    <a:pt x="201" y="272"/>
                    <a:pt x="1" y="573"/>
                    <a:pt x="1" y="940"/>
                  </a:cubicBezTo>
                  <a:cubicBezTo>
                    <a:pt x="1" y="1178"/>
                    <a:pt x="120" y="1297"/>
                    <a:pt x="285" y="1297"/>
                  </a:cubicBezTo>
                  <a:cubicBezTo>
                    <a:pt x="351" y="1297"/>
                    <a:pt x="425" y="1278"/>
                    <a:pt x="501" y="1240"/>
                  </a:cubicBezTo>
                  <a:cubicBezTo>
                    <a:pt x="801" y="1040"/>
                    <a:pt x="968" y="706"/>
                    <a:pt x="1002" y="372"/>
                  </a:cubicBezTo>
                  <a:cubicBezTo>
                    <a:pt x="1002" y="136"/>
                    <a:pt x="885" y="0"/>
                    <a:pt x="7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747;p44">
              <a:extLst>
                <a:ext uri="{FF2B5EF4-FFF2-40B4-BE49-F238E27FC236}">
                  <a16:creationId xmlns:a16="http://schemas.microsoft.com/office/drawing/2014/main" id="{0A1F6DC2-6678-3DF5-57DF-B187ECC3CF03}"/>
                </a:ext>
              </a:extLst>
            </p:cNvPr>
            <p:cNvSpPr/>
            <p:nvPr/>
          </p:nvSpPr>
          <p:spPr>
            <a:xfrm>
              <a:off x="4810275" y="2884750"/>
              <a:ext cx="51725" cy="67250"/>
            </a:xfrm>
            <a:custGeom>
              <a:avLst/>
              <a:gdLst/>
              <a:ahLst/>
              <a:cxnLst/>
              <a:rect l="l" t="t" r="r" b="b"/>
              <a:pathLst>
                <a:path w="2069" h="2690" extrusionOk="0">
                  <a:moveTo>
                    <a:pt x="1496" y="1"/>
                  </a:moveTo>
                  <a:cubicBezTo>
                    <a:pt x="1357" y="1"/>
                    <a:pt x="1200" y="47"/>
                    <a:pt x="1034" y="144"/>
                  </a:cubicBezTo>
                  <a:cubicBezTo>
                    <a:pt x="434" y="545"/>
                    <a:pt x="34" y="1212"/>
                    <a:pt x="0" y="1946"/>
                  </a:cubicBezTo>
                  <a:cubicBezTo>
                    <a:pt x="0" y="2418"/>
                    <a:pt x="235" y="2690"/>
                    <a:pt x="572" y="2690"/>
                  </a:cubicBezTo>
                  <a:cubicBezTo>
                    <a:pt x="712" y="2690"/>
                    <a:pt x="869" y="2643"/>
                    <a:pt x="1034" y="2546"/>
                  </a:cubicBezTo>
                  <a:cubicBezTo>
                    <a:pt x="1668" y="2146"/>
                    <a:pt x="2035" y="1479"/>
                    <a:pt x="2069" y="745"/>
                  </a:cubicBezTo>
                  <a:cubicBezTo>
                    <a:pt x="2069" y="272"/>
                    <a:pt x="1834" y="1"/>
                    <a:pt x="14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748;p44">
              <a:extLst>
                <a:ext uri="{FF2B5EF4-FFF2-40B4-BE49-F238E27FC236}">
                  <a16:creationId xmlns:a16="http://schemas.microsoft.com/office/drawing/2014/main" id="{A4C5101F-FCCA-6E8D-8F36-B3A8EA1FC95C}"/>
                </a:ext>
              </a:extLst>
            </p:cNvPr>
            <p:cNvSpPr/>
            <p:nvPr/>
          </p:nvSpPr>
          <p:spPr>
            <a:xfrm>
              <a:off x="5251425" y="1607650"/>
              <a:ext cx="54225" cy="70775"/>
            </a:xfrm>
            <a:custGeom>
              <a:avLst/>
              <a:gdLst/>
              <a:ahLst/>
              <a:cxnLst/>
              <a:rect l="l" t="t" r="r" b="b"/>
              <a:pathLst>
                <a:path w="2169" h="2831" extrusionOk="0">
                  <a:moveTo>
                    <a:pt x="1585" y="1"/>
                  </a:moveTo>
                  <a:cubicBezTo>
                    <a:pt x="1440" y="1"/>
                    <a:pt x="1276" y="51"/>
                    <a:pt x="1101" y="158"/>
                  </a:cubicBezTo>
                  <a:cubicBezTo>
                    <a:pt x="434" y="559"/>
                    <a:pt x="34" y="1259"/>
                    <a:pt x="0" y="2060"/>
                  </a:cubicBezTo>
                  <a:cubicBezTo>
                    <a:pt x="0" y="2540"/>
                    <a:pt x="243" y="2830"/>
                    <a:pt x="615" y="2830"/>
                  </a:cubicBezTo>
                  <a:cubicBezTo>
                    <a:pt x="760" y="2830"/>
                    <a:pt x="924" y="2787"/>
                    <a:pt x="1101" y="2693"/>
                  </a:cubicBezTo>
                  <a:cubicBezTo>
                    <a:pt x="1735" y="2260"/>
                    <a:pt x="2135" y="1559"/>
                    <a:pt x="2169" y="792"/>
                  </a:cubicBezTo>
                  <a:cubicBezTo>
                    <a:pt x="2169" y="296"/>
                    <a:pt x="1935" y="1"/>
                    <a:pt x="15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749;p44">
              <a:extLst>
                <a:ext uri="{FF2B5EF4-FFF2-40B4-BE49-F238E27FC236}">
                  <a16:creationId xmlns:a16="http://schemas.microsoft.com/office/drawing/2014/main" id="{5DD85077-334D-4286-B7A2-E484BBFE3CBB}"/>
                </a:ext>
              </a:extLst>
            </p:cNvPr>
            <p:cNvSpPr/>
            <p:nvPr/>
          </p:nvSpPr>
          <p:spPr>
            <a:xfrm>
              <a:off x="5087975" y="1661175"/>
              <a:ext cx="32550" cy="42150"/>
            </a:xfrm>
            <a:custGeom>
              <a:avLst/>
              <a:gdLst/>
              <a:ahLst/>
              <a:cxnLst/>
              <a:rect l="l" t="t" r="r" b="b"/>
              <a:pathLst>
                <a:path w="1302" h="1686" extrusionOk="0">
                  <a:moveTo>
                    <a:pt x="929" y="1"/>
                  </a:moveTo>
                  <a:cubicBezTo>
                    <a:pt x="840" y="1"/>
                    <a:pt x="740" y="28"/>
                    <a:pt x="634" y="85"/>
                  </a:cubicBezTo>
                  <a:cubicBezTo>
                    <a:pt x="267" y="352"/>
                    <a:pt x="0" y="753"/>
                    <a:pt x="0" y="1220"/>
                  </a:cubicBezTo>
                  <a:cubicBezTo>
                    <a:pt x="0" y="1503"/>
                    <a:pt x="151" y="1686"/>
                    <a:pt x="357" y="1686"/>
                  </a:cubicBezTo>
                  <a:cubicBezTo>
                    <a:pt x="442" y="1686"/>
                    <a:pt x="537" y="1655"/>
                    <a:pt x="634" y="1587"/>
                  </a:cubicBezTo>
                  <a:cubicBezTo>
                    <a:pt x="1034" y="1353"/>
                    <a:pt x="1268" y="919"/>
                    <a:pt x="1301" y="452"/>
                  </a:cubicBezTo>
                  <a:cubicBezTo>
                    <a:pt x="1301" y="167"/>
                    <a:pt x="1149" y="1"/>
                    <a:pt x="9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750;p44">
              <a:extLst>
                <a:ext uri="{FF2B5EF4-FFF2-40B4-BE49-F238E27FC236}">
                  <a16:creationId xmlns:a16="http://schemas.microsoft.com/office/drawing/2014/main" id="{C60A28A5-43A1-CCE2-2120-5FAADF26D148}"/>
                </a:ext>
              </a:extLst>
            </p:cNvPr>
            <p:cNvSpPr/>
            <p:nvPr/>
          </p:nvSpPr>
          <p:spPr>
            <a:xfrm>
              <a:off x="4612625" y="1532650"/>
              <a:ext cx="68425" cy="107325"/>
            </a:xfrm>
            <a:custGeom>
              <a:avLst/>
              <a:gdLst/>
              <a:ahLst/>
              <a:cxnLst/>
              <a:rect l="l" t="t" r="r" b="b"/>
              <a:pathLst>
                <a:path w="2737" h="4293" extrusionOk="0">
                  <a:moveTo>
                    <a:pt x="2618" y="1"/>
                  </a:moveTo>
                  <a:cubicBezTo>
                    <a:pt x="2592" y="1"/>
                    <a:pt x="2569" y="17"/>
                    <a:pt x="2569" y="56"/>
                  </a:cubicBezTo>
                  <a:lnTo>
                    <a:pt x="34" y="4159"/>
                  </a:lnTo>
                  <a:cubicBezTo>
                    <a:pt x="1" y="4192"/>
                    <a:pt x="1" y="4259"/>
                    <a:pt x="34" y="4292"/>
                  </a:cubicBezTo>
                  <a:lnTo>
                    <a:pt x="101" y="4292"/>
                  </a:lnTo>
                  <a:cubicBezTo>
                    <a:pt x="134" y="4292"/>
                    <a:pt x="134" y="4259"/>
                    <a:pt x="168" y="4259"/>
                  </a:cubicBezTo>
                  <a:lnTo>
                    <a:pt x="2703" y="123"/>
                  </a:lnTo>
                  <a:cubicBezTo>
                    <a:pt x="2736" y="89"/>
                    <a:pt x="2703" y="56"/>
                    <a:pt x="2669" y="23"/>
                  </a:cubicBezTo>
                  <a:cubicBezTo>
                    <a:pt x="2656" y="9"/>
                    <a:pt x="2636" y="1"/>
                    <a:pt x="261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751;p44">
              <a:extLst>
                <a:ext uri="{FF2B5EF4-FFF2-40B4-BE49-F238E27FC236}">
                  <a16:creationId xmlns:a16="http://schemas.microsoft.com/office/drawing/2014/main" id="{AF77AD68-3E16-2574-1D38-FB95DBB9B66C}"/>
                </a:ext>
              </a:extLst>
            </p:cNvPr>
            <p:cNvSpPr/>
            <p:nvPr/>
          </p:nvSpPr>
          <p:spPr>
            <a:xfrm>
              <a:off x="4676850" y="1548225"/>
              <a:ext cx="33375" cy="216000"/>
            </a:xfrm>
            <a:custGeom>
              <a:avLst/>
              <a:gdLst/>
              <a:ahLst/>
              <a:cxnLst/>
              <a:rect l="l" t="t" r="r" b="b"/>
              <a:pathLst>
                <a:path w="1335" h="8640" extrusionOk="0">
                  <a:moveTo>
                    <a:pt x="1268" y="0"/>
                  </a:moveTo>
                  <a:cubicBezTo>
                    <a:pt x="1234" y="0"/>
                    <a:pt x="1168" y="34"/>
                    <a:pt x="1168" y="100"/>
                  </a:cubicBezTo>
                  <a:lnTo>
                    <a:pt x="0" y="8540"/>
                  </a:lnTo>
                  <a:cubicBezTo>
                    <a:pt x="0" y="8606"/>
                    <a:pt x="0" y="8640"/>
                    <a:pt x="67" y="8640"/>
                  </a:cubicBezTo>
                  <a:cubicBezTo>
                    <a:pt x="100" y="8640"/>
                    <a:pt x="167" y="8640"/>
                    <a:pt x="167" y="8573"/>
                  </a:cubicBezTo>
                  <a:lnTo>
                    <a:pt x="1335" y="100"/>
                  </a:lnTo>
                  <a:cubicBezTo>
                    <a:pt x="1335" y="67"/>
                    <a:pt x="1335" y="0"/>
                    <a:pt x="126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752;p44">
              <a:extLst>
                <a:ext uri="{FF2B5EF4-FFF2-40B4-BE49-F238E27FC236}">
                  <a16:creationId xmlns:a16="http://schemas.microsoft.com/office/drawing/2014/main" id="{ED8905DC-E111-9CDE-7CC6-849EC75AF831}"/>
                </a:ext>
              </a:extLst>
            </p:cNvPr>
            <p:cNvSpPr/>
            <p:nvPr/>
          </p:nvSpPr>
          <p:spPr>
            <a:xfrm>
              <a:off x="4591775" y="1760525"/>
              <a:ext cx="88425" cy="176325"/>
            </a:xfrm>
            <a:custGeom>
              <a:avLst/>
              <a:gdLst/>
              <a:ahLst/>
              <a:cxnLst/>
              <a:rect l="l" t="t" r="r" b="b"/>
              <a:pathLst>
                <a:path w="3537" h="7053" extrusionOk="0">
                  <a:moveTo>
                    <a:pt x="3452" y="0"/>
                  </a:moveTo>
                  <a:cubicBezTo>
                    <a:pt x="3417" y="0"/>
                    <a:pt x="3393" y="24"/>
                    <a:pt x="3370" y="48"/>
                  </a:cubicBezTo>
                  <a:lnTo>
                    <a:pt x="34" y="6919"/>
                  </a:lnTo>
                  <a:cubicBezTo>
                    <a:pt x="1" y="6986"/>
                    <a:pt x="34" y="7019"/>
                    <a:pt x="68" y="7053"/>
                  </a:cubicBezTo>
                  <a:lnTo>
                    <a:pt x="101" y="7053"/>
                  </a:lnTo>
                  <a:cubicBezTo>
                    <a:pt x="134" y="7053"/>
                    <a:pt x="168" y="7019"/>
                    <a:pt x="201" y="7019"/>
                  </a:cubicBezTo>
                  <a:lnTo>
                    <a:pt x="3537" y="114"/>
                  </a:lnTo>
                  <a:cubicBezTo>
                    <a:pt x="3537" y="81"/>
                    <a:pt x="3537" y="14"/>
                    <a:pt x="3503" y="14"/>
                  </a:cubicBezTo>
                  <a:cubicBezTo>
                    <a:pt x="3484" y="5"/>
                    <a:pt x="3467" y="0"/>
                    <a:pt x="345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753;p44">
              <a:extLst>
                <a:ext uri="{FF2B5EF4-FFF2-40B4-BE49-F238E27FC236}">
                  <a16:creationId xmlns:a16="http://schemas.microsoft.com/office/drawing/2014/main" id="{C42092B3-B267-0CBF-0CE2-C07B406337E9}"/>
                </a:ext>
              </a:extLst>
            </p:cNvPr>
            <p:cNvSpPr/>
            <p:nvPr/>
          </p:nvSpPr>
          <p:spPr>
            <a:xfrm>
              <a:off x="4499225" y="1760325"/>
              <a:ext cx="181825" cy="106475"/>
            </a:xfrm>
            <a:custGeom>
              <a:avLst/>
              <a:gdLst/>
              <a:ahLst/>
              <a:cxnLst/>
              <a:rect l="l" t="t" r="r" b="b"/>
              <a:pathLst>
                <a:path w="7273" h="4259" extrusionOk="0">
                  <a:moveTo>
                    <a:pt x="7193" y="0"/>
                  </a:moveTo>
                  <a:cubicBezTo>
                    <a:pt x="7172" y="0"/>
                    <a:pt x="7152" y="8"/>
                    <a:pt x="7139" y="22"/>
                  </a:cubicBezTo>
                  <a:lnTo>
                    <a:pt x="67" y="4092"/>
                  </a:lnTo>
                  <a:cubicBezTo>
                    <a:pt x="0" y="4125"/>
                    <a:pt x="0" y="4159"/>
                    <a:pt x="34" y="4225"/>
                  </a:cubicBezTo>
                  <a:cubicBezTo>
                    <a:pt x="34" y="4225"/>
                    <a:pt x="67" y="4259"/>
                    <a:pt x="100" y="4259"/>
                  </a:cubicBezTo>
                  <a:cubicBezTo>
                    <a:pt x="100" y="4259"/>
                    <a:pt x="134" y="4259"/>
                    <a:pt x="134" y="4225"/>
                  </a:cubicBezTo>
                  <a:lnTo>
                    <a:pt x="7239" y="156"/>
                  </a:lnTo>
                  <a:cubicBezTo>
                    <a:pt x="7272" y="122"/>
                    <a:pt x="7272" y="89"/>
                    <a:pt x="7272" y="56"/>
                  </a:cubicBezTo>
                  <a:cubicBezTo>
                    <a:pt x="7253" y="17"/>
                    <a:pt x="7222" y="0"/>
                    <a:pt x="7193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754;p44">
              <a:extLst>
                <a:ext uri="{FF2B5EF4-FFF2-40B4-BE49-F238E27FC236}">
                  <a16:creationId xmlns:a16="http://schemas.microsoft.com/office/drawing/2014/main" id="{A57FFB5B-2FF7-8765-FAF1-D3C7699572BE}"/>
                </a:ext>
              </a:extLst>
            </p:cNvPr>
            <p:cNvSpPr/>
            <p:nvPr/>
          </p:nvSpPr>
          <p:spPr>
            <a:xfrm>
              <a:off x="4747725" y="890550"/>
              <a:ext cx="42550" cy="436700"/>
            </a:xfrm>
            <a:custGeom>
              <a:avLst/>
              <a:gdLst/>
              <a:ahLst/>
              <a:cxnLst/>
              <a:rect l="l" t="t" r="r" b="b"/>
              <a:pathLst>
                <a:path w="1702" h="17468" extrusionOk="0">
                  <a:moveTo>
                    <a:pt x="1505" y="1"/>
                  </a:moveTo>
                  <a:cubicBezTo>
                    <a:pt x="1412" y="1"/>
                    <a:pt x="1318" y="59"/>
                    <a:pt x="1302" y="188"/>
                  </a:cubicBezTo>
                  <a:lnTo>
                    <a:pt x="1" y="17234"/>
                  </a:lnTo>
                  <a:cubicBezTo>
                    <a:pt x="1" y="17367"/>
                    <a:pt x="67" y="17434"/>
                    <a:pt x="167" y="17468"/>
                  </a:cubicBezTo>
                  <a:cubicBezTo>
                    <a:pt x="267" y="17468"/>
                    <a:pt x="368" y="17367"/>
                    <a:pt x="368" y="17267"/>
                  </a:cubicBezTo>
                  <a:lnTo>
                    <a:pt x="1702" y="188"/>
                  </a:lnTo>
                  <a:cubicBezTo>
                    <a:pt x="1702" y="68"/>
                    <a:pt x="1604" y="1"/>
                    <a:pt x="150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755;p44">
              <a:extLst>
                <a:ext uri="{FF2B5EF4-FFF2-40B4-BE49-F238E27FC236}">
                  <a16:creationId xmlns:a16="http://schemas.microsoft.com/office/drawing/2014/main" id="{B6AA317F-CE26-8549-B8F1-B1B3B562704C}"/>
                </a:ext>
              </a:extLst>
            </p:cNvPr>
            <p:cNvSpPr/>
            <p:nvPr/>
          </p:nvSpPr>
          <p:spPr>
            <a:xfrm>
              <a:off x="4808600" y="663475"/>
              <a:ext cx="323850" cy="648775"/>
            </a:xfrm>
            <a:custGeom>
              <a:avLst/>
              <a:gdLst/>
              <a:ahLst/>
              <a:cxnLst/>
              <a:rect l="l" t="t" r="r" b="b"/>
              <a:pathLst>
                <a:path w="12954" h="25951" extrusionOk="0">
                  <a:moveTo>
                    <a:pt x="12716" y="1"/>
                  </a:moveTo>
                  <a:cubicBezTo>
                    <a:pt x="12653" y="1"/>
                    <a:pt x="12588" y="30"/>
                    <a:pt x="12543" y="98"/>
                  </a:cubicBezTo>
                  <a:lnTo>
                    <a:pt x="34" y="25683"/>
                  </a:lnTo>
                  <a:cubicBezTo>
                    <a:pt x="1" y="25783"/>
                    <a:pt x="34" y="25883"/>
                    <a:pt x="134" y="25950"/>
                  </a:cubicBezTo>
                  <a:lnTo>
                    <a:pt x="201" y="25950"/>
                  </a:lnTo>
                  <a:cubicBezTo>
                    <a:pt x="268" y="25950"/>
                    <a:pt x="334" y="25917"/>
                    <a:pt x="401" y="25850"/>
                  </a:cubicBezTo>
                  <a:lnTo>
                    <a:pt x="12910" y="265"/>
                  </a:lnTo>
                  <a:cubicBezTo>
                    <a:pt x="12954" y="111"/>
                    <a:pt x="12838" y="1"/>
                    <a:pt x="1271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756;p44">
              <a:extLst>
                <a:ext uri="{FF2B5EF4-FFF2-40B4-BE49-F238E27FC236}">
                  <a16:creationId xmlns:a16="http://schemas.microsoft.com/office/drawing/2014/main" id="{042E566C-D298-28F1-0D36-4AE0702D37A4}"/>
                </a:ext>
              </a:extLst>
            </p:cNvPr>
            <p:cNvSpPr/>
            <p:nvPr/>
          </p:nvSpPr>
          <p:spPr>
            <a:xfrm>
              <a:off x="4538950" y="1331975"/>
              <a:ext cx="147925" cy="81175"/>
            </a:xfrm>
            <a:custGeom>
              <a:avLst/>
              <a:gdLst/>
              <a:ahLst/>
              <a:cxnLst/>
              <a:rect l="l" t="t" r="r" b="b"/>
              <a:pathLst>
                <a:path w="5917" h="3247" extrusionOk="0">
                  <a:moveTo>
                    <a:pt x="283" y="0"/>
                  </a:moveTo>
                  <a:cubicBezTo>
                    <a:pt x="114" y="0"/>
                    <a:pt x="1" y="225"/>
                    <a:pt x="179" y="344"/>
                  </a:cubicBezTo>
                  <a:lnTo>
                    <a:pt x="5616" y="3213"/>
                  </a:lnTo>
                  <a:cubicBezTo>
                    <a:pt x="5616" y="3213"/>
                    <a:pt x="5650" y="3213"/>
                    <a:pt x="5683" y="3246"/>
                  </a:cubicBezTo>
                  <a:cubicBezTo>
                    <a:pt x="5750" y="3246"/>
                    <a:pt x="5816" y="3180"/>
                    <a:pt x="5850" y="3113"/>
                  </a:cubicBezTo>
                  <a:cubicBezTo>
                    <a:pt x="5917" y="3046"/>
                    <a:pt x="5883" y="2913"/>
                    <a:pt x="5783" y="2879"/>
                  </a:cubicBezTo>
                  <a:lnTo>
                    <a:pt x="346" y="11"/>
                  </a:lnTo>
                  <a:cubicBezTo>
                    <a:pt x="324" y="3"/>
                    <a:pt x="303" y="0"/>
                    <a:pt x="283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757;p44">
              <a:extLst>
                <a:ext uri="{FF2B5EF4-FFF2-40B4-BE49-F238E27FC236}">
                  <a16:creationId xmlns:a16="http://schemas.microsoft.com/office/drawing/2014/main" id="{2A3530FB-7FA2-ADA0-2D10-A1F782FCA342}"/>
                </a:ext>
              </a:extLst>
            </p:cNvPr>
            <p:cNvSpPr/>
            <p:nvPr/>
          </p:nvSpPr>
          <p:spPr>
            <a:xfrm>
              <a:off x="3657775" y="990325"/>
              <a:ext cx="582950" cy="123450"/>
            </a:xfrm>
            <a:custGeom>
              <a:avLst/>
              <a:gdLst/>
              <a:ahLst/>
              <a:cxnLst/>
              <a:rect l="l" t="t" r="r" b="b"/>
              <a:pathLst>
                <a:path w="23318" h="4938" extrusionOk="0">
                  <a:moveTo>
                    <a:pt x="23084" y="0"/>
                  </a:moveTo>
                  <a:lnTo>
                    <a:pt x="168" y="4570"/>
                  </a:lnTo>
                  <a:cubicBezTo>
                    <a:pt x="68" y="4570"/>
                    <a:pt x="1" y="4670"/>
                    <a:pt x="34" y="4804"/>
                  </a:cubicBezTo>
                  <a:cubicBezTo>
                    <a:pt x="34" y="4870"/>
                    <a:pt x="101" y="4937"/>
                    <a:pt x="201" y="4937"/>
                  </a:cubicBezTo>
                  <a:lnTo>
                    <a:pt x="234" y="4937"/>
                  </a:lnTo>
                  <a:lnTo>
                    <a:pt x="23151" y="400"/>
                  </a:lnTo>
                  <a:cubicBezTo>
                    <a:pt x="23251" y="367"/>
                    <a:pt x="23317" y="267"/>
                    <a:pt x="23284" y="167"/>
                  </a:cubicBezTo>
                  <a:cubicBezTo>
                    <a:pt x="23284" y="67"/>
                    <a:pt x="23184" y="0"/>
                    <a:pt x="230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758;p44">
              <a:extLst>
                <a:ext uri="{FF2B5EF4-FFF2-40B4-BE49-F238E27FC236}">
                  <a16:creationId xmlns:a16="http://schemas.microsoft.com/office/drawing/2014/main" id="{0F7C73C7-C092-92B6-38DB-1846E05D6088}"/>
                </a:ext>
              </a:extLst>
            </p:cNvPr>
            <p:cNvSpPr/>
            <p:nvPr/>
          </p:nvSpPr>
          <p:spPr>
            <a:xfrm>
              <a:off x="4287400" y="1332950"/>
              <a:ext cx="165750" cy="63525"/>
            </a:xfrm>
            <a:custGeom>
              <a:avLst/>
              <a:gdLst/>
              <a:ahLst/>
              <a:cxnLst/>
              <a:rect l="l" t="t" r="r" b="b"/>
              <a:pathLst>
                <a:path w="6630" h="2541" extrusionOk="0">
                  <a:moveTo>
                    <a:pt x="6498" y="1"/>
                  </a:moveTo>
                  <a:cubicBezTo>
                    <a:pt x="6490" y="1"/>
                    <a:pt x="6481" y="2"/>
                    <a:pt x="6472" y="5"/>
                  </a:cubicBezTo>
                  <a:lnTo>
                    <a:pt x="67" y="2373"/>
                  </a:lnTo>
                  <a:cubicBezTo>
                    <a:pt x="0" y="2407"/>
                    <a:pt x="0" y="2440"/>
                    <a:pt x="0" y="2507"/>
                  </a:cubicBezTo>
                  <a:cubicBezTo>
                    <a:pt x="34" y="2507"/>
                    <a:pt x="67" y="2540"/>
                    <a:pt x="101" y="2540"/>
                  </a:cubicBezTo>
                  <a:lnTo>
                    <a:pt x="6538" y="172"/>
                  </a:lnTo>
                  <a:cubicBezTo>
                    <a:pt x="6630" y="141"/>
                    <a:pt x="6583" y="1"/>
                    <a:pt x="649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759;p44">
              <a:extLst>
                <a:ext uri="{FF2B5EF4-FFF2-40B4-BE49-F238E27FC236}">
                  <a16:creationId xmlns:a16="http://schemas.microsoft.com/office/drawing/2014/main" id="{D3DD82BD-0F09-77D9-D54E-C69E9557FDA4}"/>
                </a:ext>
              </a:extLst>
            </p:cNvPr>
            <p:cNvSpPr/>
            <p:nvPr/>
          </p:nvSpPr>
          <p:spPr>
            <a:xfrm>
              <a:off x="4399975" y="1145725"/>
              <a:ext cx="89250" cy="129825"/>
            </a:xfrm>
            <a:custGeom>
              <a:avLst/>
              <a:gdLst/>
              <a:ahLst/>
              <a:cxnLst/>
              <a:rect l="l" t="t" r="r" b="b"/>
              <a:pathLst>
                <a:path w="3570" h="5193" extrusionOk="0">
                  <a:moveTo>
                    <a:pt x="119" y="0"/>
                  </a:moveTo>
                  <a:cubicBezTo>
                    <a:pt x="101" y="0"/>
                    <a:pt x="81" y="8"/>
                    <a:pt x="67" y="22"/>
                  </a:cubicBezTo>
                  <a:cubicBezTo>
                    <a:pt x="34" y="55"/>
                    <a:pt x="1" y="89"/>
                    <a:pt x="34" y="122"/>
                  </a:cubicBezTo>
                  <a:lnTo>
                    <a:pt x="3403" y="5126"/>
                  </a:lnTo>
                  <a:cubicBezTo>
                    <a:pt x="3436" y="5159"/>
                    <a:pt x="3470" y="5159"/>
                    <a:pt x="3470" y="5192"/>
                  </a:cubicBezTo>
                  <a:cubicBezTo>
                    <a:pt x="3503" y="5159"/>
                    <a:pt x="3537" y="5159"/>
                    <a:pt x="3537" y="5159"/>
                  </a:cubicBezTo>
                  <a:cubicBezTo>
                    <a:pt x="3570" y="5126"/>
                    <a:pt x="3570" y="5092"/>
                    <a:pt x="3570" y="5059"/>
                  </a:cubicBezTo>
                  <a:lnTo>
                    <a:pt x="167" y="55"/>
                  </a:lnTo>
                  <a:cubicBezTo>
                    <a:pt x="167" y="16"/>
                    <a:pt x="145" y="0"/>
                    <a:pt x="11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760;p44">
              <a:extLst>
                <a:ext uri="{FF2B5EF4-FFF2-40B4-BE49-F238E27FC236}">
                  <a16:creationId xmlns:a16="http://schemas.microsoft.com/office/drawing/2014/main" id="{AB07D467-E1C3-402B-4A79-2B7A0DA66839}"/>
                </a:ext>
              </a:extLst>
            </p:cNvPr>
            <p:cNvSpPr/>
            <p:nvPr/>
          </p:nvSpPr>
          <p:spPr>
            <a:xfrm>
              <a:off x="4415000" y="1392275"/>
              <a:ext cx="63400" cy="162975"/>
            </a:xfrm>
            <a:custGeom>
              <a:avLst/>
              <a:gdLst/>
              <a:ahLst/>
              <a:cxnLst/>
              <a:rect l="l" t="t" r="r" b="b"/>
              <a:pathLst>
                <a:path w="2536" h="6519" extrusionOk="0">
                  <a:moveTo>
                    <a:pt x="2469" y="0"/>
                  </a:moveTo>
                  <a:cubicBezTo>
                    <a:pt x="2402" y="0"/>
                    <a:pt x="2368" y="34"/>
                    <a:pt x="2368" y="67"/>
                  </a:cubicBezTo>
                  <a:lnTo>
                    <a:pt x="0" y="6405"/>
                  </a:lnTo>
                  <a:cubicBezTo>
                    <a:pt x="0" y="6438"/>
                    <a:pt x="33" y="6505"/>
                    <a:pt x="67" y="6505"/>
                  </a:cubicBezTo>
                  <a:lnTo>
                    <a:pt x="100" y="6505"/>
                  </a:lnTo>
                  <a:cubicBezTo>
                    <a:pt x="110" y="6515"/>
                    <a:pt x="120" y="6519"/>
                    <a:pt x="130" y="6519"/>
                  </a:cubicBezTo>
                  <a:cubicBezTo>
                    <a:pt x="153" y="6519"/>
                    <a:pt x="177" y="6495"/>
                    <a:pt x="200" y="6472"/>
                  </a:cubicBezTo>
                  <a:lnTo>
                    <a:pt x="2502" y="134"/>
                  </a:lnTo>
                  <a:cubicBezTo>
                    <a:pt x="2535" y="67"/>
                    <a:pt x="2502" y="34"/>
                    <a:pt x="246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761;p44">
              <a:extLst>
                <a:ext uri="{FF2B5EF4-FFF2-40B4-BE49-F238E27FC236}">
                  <a16:creationId xmlns:a16="http://schemas.microsoft.com/office/drawing/2014/main" id="{92D641A4-4BEC-EE10-C255-53518A641D73}"/>
                </a:ext>
              </a:extLst>
            </p:cNvPr>
            <p:cNvSpPr/>
            <p:nvPr/>
          </p:nvSpPr>
          <p:spPr>
            <a:xfrm>
              <a:off x="4233200" y="992825"/>
              <a:ext cx="21700" cy="371950"/>
            </a:xfrm>
            <a:custGeom>
              <a:avLst/>
              <a:gdLst/>
              <a:ahLst/>
              <a:cxnLst/>
              <a:rect l="l" t="t" r="r" b="b"/>
              <a:pathLst>
                <a:path w="868" h="14878" extrusionOk="0">
                  <a:moveTo>
                    <a:pt x="100" y="0"/>
                  </a:moveTo>
                  <a:cubicBezTo>
                    <a:pt x="34" y="0"/>
                    <a:pt x="0" y="34"/>
                    <a:pt x="0" y="67"/>
                  </a:cubicBezTo>
                  <a:lnTo>
                    <a:pt x="701" y="14811"/>
                  </a:lnTo>
                  <a:cubicBezTo>
                    <a:pt x="701" y="14844"/>
                    <a:pt x="767" y="14878"/>
                    <a:pt x="801" y="14878"/>
                  </a:cubicBezTo>
                  <a:cubicBezTo>
                    <a:pt x="834" y="14878"/>
                    <a:pt x="868" y="14844"/>
                    <a:pt x="868" y="14778"/>
                  </a:cubicBezTo>
                  <a:lnTo>
                    <a:pt x="167" y="67"/>
                  </a:lnTo>
                  <a:cubicBezTo>
                    <a:pt x="167" y="34"/>
                    <a:pt x="134" y="0"/>
                    <a:pt x="10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762;p44">
              <a:extLst>
                <a:ext uri="{FF2B5EF4-FFF2-40B4-BE49-F238E27FC236}">
                  <a16:creationId xmlns:a16="http://schemas.microsoft.com/office/drawing/2014/main" id="{1C390213-B61B-8837-B75D-A38BB06121FC}"/>
                </a:ext>
              </a:extLst>
            </p:cNvPr>
            <p:cNvSpPr/>
            <p:nvPr/>
          </p:nvSpPr>
          <p:spPr>
            <a:xfrm>
              <a:off x="4130175" y="1286650"/>
              <a:ext cx="98875" cy="105650"/>
            </a:xfrm>
            <a:custGeom>
              <a:avLst/>
              <a:gdLst/>
              <a:ahLst/>
              <a:cxnLst/>
              <a:rect l="l" t="t" r="r" b="b"/>
              <a:pathLst>
                <a:path w="3955" h="4226" extrusionOk="0">
                  <a:moveTo>
                    <a:pt x="117" y="0"/>
                  </a:moveTo>
                  <a:cubicBezTo>
                    <a:pt x="48" y="0"/>
                    <a:pt x="0" y="71"/>
                    <a:pt x="52" y="122"/>
                  </a:cubicBezTo>
                  <a:lnTo>
                    <a:pt x="3788" y="4192"/>
                  </a:lnTo>
                  <a:cubicBezTo>
                    <a:pt x="3821" y="4225"/>
                    <a:pt x="3854" y="4225"/>
                    <a:pt x="3854" y="4225"/>
                  </a:cubicBezTo>
                  <a:lnTo>
                    <a:pt x="3921" y="4225"/>
                  </a:lnTo>
                  <a:cubicBezTo>
                    <a:pt x="3954" y="4192"/>
                    <a:pt x="3954" y="4125"/>
                    <a:pt x="3921" y="4092"/>
                  </a:cubicBezTo>
                  <a:lnTo>
                    <a:pt x="185" y="22"/>
                  </a:lnTo>
                  <a:cubicBezTo>
                    <a:pt x="162" y="7"/>
                    <a:pt x="139" y="0"/>
                    <a:pt x="11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763;p44">
              <a:extLst>
                <a:ext uri="{FF2B5EF4-FFF2-40B4-BE49-F238E27FC236}">
                  <a16:creationId xmlns:a16="http://schemas.microsoft.com/office/drawing/2014/main" id="{0DCC4B0B-5F60-725A-C7CC-E652B9A8A832}"/>
                </a:ext>
              </a:extLst>
            </p:cNvPr>
            <p:cNvSpPr/>
            <p:nvPr/>
          </p:nvSpPr>
          <p:spPr>
            <a:xfrm>
              <a:off x="4846975" y="1351400"/>
              <a:ext cx="259375" cy="38400"/>
            </a:xfrm>
            <a:custGeom>
              <a:avLst/>
              <a:gdLst/>
              <a:ahLst/>
              <a:cxnLst/>
              <a:rect l="l" t="t" r="r" b="b"/>
              <a:pathLst>
                <a:path w="10375" h="1536" extrusionOk="0">
                  <a:moveTo>
                    <a:pt x="10174" y="1"/>
                  </a:moveTo>
                  <a:lnTo>
                    <a:pt x="200" y="1135"/>
                  </a:lnTo>
                  <a:cubicBezTo>
                    <a:pt x="100" y="1168"/>
                    <a:pt x="0" y="1268"/>
                    <a:pt x="33" y="1369"/>
                  </a:cubicBezTo>
                  <a:cubicBezTo>
                    <a:pt x="33" y="1469"/>
                    <a:pt x="100" y="1535"/>
                    <a:pt x="200" y="1535"/>
                  </a:cubicBezTo>
                  <a:lnTo>
                    <a:pt x="234" y="1535"/>
                  </a:lnTo>
                  <a:lnTo>
                    <a:pt x="10207" y="401"/>
                  </a:lnTo>
                  <a:cubicBezTo>
                    <a:pt x="10307" y="368"/>
                    <a:pt x="10374" y="301"/>
                    <a:pt x="10374" y="168"/>
                  </a:cubicBezTo>
                  <a:cubicBezTo>
                    <a:pt x="10374" y="68"/>
                    <a:pt x="10274" y="1"/>
                    <a:pt x="1017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764;p44">
              <a:extLst>
                <a:ext uri="{FF2B5EF4-FFF2-40B4-BE49-F238E27FC236}">
                  <a16:creationId xmlns:a16="http://schemas.microsoft.com/office/drawing/2014/main" id="{BE969C25-8402-152A-E5E9-AB92C14095B7}"/>
                </a:ext>
              </a:extLst>
            </p:cNvPr>
            <p:cNvSpPr/>
            <p:nvPr/>
          </p:nvSpPr>
          <p:spPr>
            <a:xfrm>
              <a:off x="5168850" y="946025"/>
              <a:ext cx="137550" cy="332025"/>
            </a:xfrm>
            <a:custGeom>
              <a:avLst/>
              <a:gdLst/>
              <a:ahLst/>
              <a:cxnLst/>
              <a:rect l="l" t="t" r="r" b="b"/>
              <a:pathLst>
                <a:path w="5502" h="13281" extrusionOk="0">
                  <a:moveTo>
                    <a:pt x="5260" y="1"/>
                  </a:moveTo>
                  <a:cubicBezTo>
                    <a:pt x="5193" y="1"/>
                    <a:pt x="5129" y="41"/>
                    <a:pt x="5105" y="138"/>
                  </a:cubicBezTo>
                  <a:lnTo>
                    <a:pt x="68" y="13014"/>
                  </a:lnTo>
                  <a:cubicBezTo>
                    <a:pt x="1" y="13147"/>
                    <a:pt x="101" y="13280"/>
                    <a:pt x="234" y="13280"/>
                  </a:cubicBezTo>
                  <a:cubicBezTo>
                    <a:pt x="301" y="13280"/>
                    <a:pt x="401" y="13214"/>
                    <a:pt x="401" y="13147"/>
                  </a:cubicBezTo>
                  <a:lnTo>
                    <a:pt x="5438" y="271"/>
                  </a:lnTo>
                  <a:cubicBezTo>
                    <a:pt x="5502" y="123"/>
                    <a:pt x="5376" y="1"/>
                    <a:pt x="526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765;p44">
              <a:extLst>
                <a:ext uri="{FF2B5EF4-FFF2-40B4-BE49-F238E27FC236}">
                  <a16:creationId xmlns:a16="http://schemas.microsoft.com/office/drawing/2014/main" id="{E23A27F5-F8D0-8187-102D-4E5244720F00}"/>
                </a:ext>
              </a:extLst>
            </p:cNvPr>
            <p:cNvSpPr/>
            <p:nvPr/>
          </p:nvSpPr>
          <p:spPr>
            <a:xfrm>
              <a:off x="5379850" y="876900"/>
              <a:ext cx="201000" cy="55075"/>
            </a:xfrm>
            <a:custGeom>
              <a:avLst/>
              <a:gdLst/>
              <a:ahLst/>
              <a:cxnLst/>
              <a:rect l="l" t="t" r="r" b="b"/>
              <a:pathLst>
                <a:path w="8040" h="2203" extrusionOk="0">
                  <a:moveTo>
                    <a:pt x="100" y="1"/>
                  </a:moveTo>
                  <a:cubicBezTo>
                    <a:pt x="67" y="1"/>
                    <a:pt x="0" y="34"/>
                    <a:pt x="0" y="67"/>
                  </a:cubicBezTo>
                  <a:cubicBezTo>
                    <a:pt x="0" y="134"/>
                    <a:pt x="0" y="167"/>
                    <a:pt x="67" y="167"/>
                  </a:cubicBezTo>
                  <a:lnTo>
                    <a:pt x="7906" y="2202"/>
                  </a:lnTo>
                  <a:lnTo>
                    <a:pt x="7939" y="2202"/>
                  </a:lnTo>
                  <a:cubicBezTo>
                    <a:pt x="7973" y="2202"/>
                    <a:pt x="8006" y="2169"/>
                    <a:pt x="8006" y="2135"/>
                  </a:cubicBezTo>
                  <a:cubicBezTo>
                    <a:pt x="8039" y="2069"/>
                    <a:pt x="8006" y="2035"/>
                    <a:pt x="7973" y="2035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766;p44">
              <a:extLst>
                <a:ext uri="{FF2B5EF4-FFF2-40B4-BE49-F238E27FC236}">
                  <a16:creationId xmlns:a16="http://schemas.microsoft.com/office/drawing/2014/main" id="{C3C8F501-7293-12D6-9AF7-A7C02F46369F}"/>
                </a:ext>
              </a:extLst>
            </p:cNvPr>
            <p:cNvSpPr/>
            <p:nvPr/>
          </p:nvSpPr>
          <p:spPr>
            <a:xfrm>
              <a:off x="5381525" y="694575"/>
              <a:ext cx="146400" cy="139825"/>
            </a:xfrm>
            <a:custGeom>
              <a:avLst/>
              <a:gdLst/>
              <a:ahLst/>
              <a:cxnLst/>
              <a:rect l="l" t="t" r="r" b="b"/>
              <a:pathLst>
                <a:path w="5856" h="5593" extrusionOk="0">
                  <a:moveTo>
                    <a:pt x="5737" y="0"/>
                  </a:moveTo>
                  <a:cubicBezTo>
                    <a:pt x="5716" y="0"/>
                    <a:pt x="5693" y="7"/>
                    <a:pt x="5671" y="22"/>
                  </a:cubicBezTo>
                  <a:lnTo>
                    <a:pt x="33" y="5426"/>
                  </a:lnTo>
                  <a:cubicBezTo>
                    <a:pt x="0" y="5459"/>
                    <a:pt x="0" y="5526"/>
                    <a:pt x="33" y="5559"/>
                  </a:cubicBezTo>
                  <a:cubicBezTo>
                    <a:pt x="33" y="5592"/>
                    <a:pt x="67" y="5592"/>
                    <a:pt x="100" y="5592"/>
                  </a:cubicBezTo>
                  <a:cubicBezTo>
                    <a:pt x="100" y="5592"/>
                    <a:pt x="133" y="5559"/>
                    <a:pt x="133" y="5559"/>
                  </a:cubicBezTo>
                  <a:lnTo>
                    <a:pt x="5804" y="155"/>
                  </a:lnTo>
                  <a:cubicBezTo>
                    <a:pt x="5856" y="78"/>
                    <a:pt x="5807" y="0"/>
                    <a:pt x="573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767;p44">
              <a:extLst>
                <a:ext uri="{FF2B5EF4-FFF2-40B4-BE49-F238E27FC236}">
                  <a16:creationId xmlns:a16="http://schemas.microsoft.com/office/drawing/2014/main" id="{2D791DF8-6818-2F34-9AB3-35464158A390}"/>
                </a:ext>
              </a:extLst>
            </p:cNvPr>
            <p:cNvSpPr/>
            <p:nvPr/>
          </p:nvSpPr>
          <p:spPr>
            <a:xfrm>
              <a:off x="4209000" y="960050"/>
              <a:ext cx="53400" cy="68900"/>
            </a:xfrm>
            <a:custGeom>
              <a:avLst/>
              <a:gdLst/>
              <a:ahLst/>
              <a:cxnLst/>
              <a:rect l="l" t="t" r="r" b="b"/>
              <a:pathLst>
                <a:path w="2136" h="2756" extrusionOk="0">
                  <a:moveTo>
                    <a:pt x="1548" y="1"/>
                  </a:moveTo>
                  <a:cubicBezTo>
                    <a:pt x="1405" y="1"/>
                    <a:pt x="1242" y="47"/>
                    <a:pt x="1068" y="144"/>
                  </a:cubicBezTo>
                  <a:cubicBezTo>
                    <a:pt x="435" y="544"/>
                    <a:pt x="34" y="1245"/>
                    <a:pt x="1" y="2012"/>
                  </a:cubicBezTo>
                  <a:cubicBezTo>
                    <a:pt x="1" y="2484"/>
                    <a:pt x="252" y="2756"/>
                    <a:pt x="599" y="2756"/>
                  </a:cubicBezTo>
                  <a:cubicBezTo>
                    <a:pt x="743" y="2756"/>
                    <a:pt x="903" y="2710"/>
                    <a:pt x="1068" y="2612"/>
                  </a:cubicBezTo>
                  <a:cubicBezTo>
                    <a:pt x="1702" y="2212"/>
                    <a:pt x="2102" y="1511"/>
                    <a:pt x="2136" y="778"/>
                  </a:cubicBezTo>
                  <a:cubicBezTo>
                    <a:pt x="2136" y="280"/>
                    <a:pt x="1900" y="1"/>
                    <a:pt x="1548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768;p44">
              <a:extLst>
                <a:ext uri="{FF2B5EF4-FFF2-40B4-BE49-F238E27FC236}">
                  <a16:creationId xmlns:a16="http://schemas.microsoft.com/office/drawing/2014/main" id="{31220195-26FA-54F7-882D-C754547332B6}"/>
                </a:ext>
              </a:extLst>
            </p:cNvPr>
            <p:cNvSpPr/>
            <p:nvPr/>
          </p:nvSpPr>
          <p:spPr>
            <a:xfrm>
              <a:off x="4388300" y="1128950"/>
              <a:ext cx="29225" cy="37825"/>
            </a:xfrm>
            <a:custGeom>
              <a:avLst/>
              <a:gdLst/>
              <a:ahLst/>
              <a:cxnLst/>
              <a:rect l="l" t="t" r="r" b="b"/>
              <a:pathLst>
                <a:path w="1169" h="1513" extrusionOk="0">
                  <a:moveTo>
                    <a:pt x="852" y="1"/>
                  </a:moveTo>
                  <a:cubicBezTo>
                    <a:pt x="768" y="1"/>
                    <a:pt x="671" y="31"/>
                    <a:pt x="568" y="93"/>
                  </a:cubicBezTo>
                  <a:cubicBezTo>
                    <a:pt x="234" y="293"/>
                    <a:pt x="1" y="660"/>
                    <a:pt x="1" y="1093"/>
                  </a:cubicBezTo>
                  <a:cubicBezTo>
                    <a:pt x="1" y="1353"/>
                    <a:pt x="134" y="1512"/>
                    <a:pt x="319" y="1512"/>
                  </a:cubicBezTo>
                  <a:cubicBezTo>
                    <a:pt x="395" y="1512"/>
                    <a:pt x="480" y="1485"/>
                    <a:pt x="568" y="1427"/>
                  </a:cubicBezTo>
                  <a:cubicBezTo>
                    <a:pt x="935" y="1193"/>
                    <a:pt x="1135" y="826"/>
                    <a:pt x="1168" y="426"/>
                  </a:cubicBezTo>
                  <a:cubicBezTo>
                    <a:pt x="1168" y="150"/>
                    <a:pt x="1041" y="1"/>
                    <a:pt x="85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769;p44">
              <a:extLst>
                <a:ext uri="{FF2B5EF4-FFF2-40B4-BE49-F238E27FC236}">
                  <a16:creationId xmlns:a16="http://schemas.microsoft.com/office/drawing/2014/main" id="{205ABB36-61DE-CF8C-8BC0-367743EB723A}"/>
                </a:ext>
              </a:extLst>
            </p:cNvPr>
            <p:cNvSpPr/>
            <p:nvPr/>
          </p:nvSpPr>
          <p:spPr>
            <a:xfrm>
              <a:off x="4116450" y="1268775"/>
              <a:ext cx="29200" cy="37725"/>
            </a:xfrm>
            <a:custGeom>
              <a:avLst/>
              <a:gdLst/>
              <a:ahLst/>
              <a:cxnLst/>
              <a:rect l="l" t="t" r="r" b="b"/>
              <a:pathLst>
                <a:path w="1168" h="1509" extrusionOk="0">
                  <a:moveTo>
                    <a:pt x="829" y="0"/>
                  </a:moveTo>
                  <a:cubicBezTo>
                    <a:pt x="750" y="0"/>
                    <a:pt x="661" y="23"/>
                    <a:pt x="567" y="70"/>
                  </a:cubicBezTo>
                  <a:cubicBezTo>
                    <a:pt x="234" y="304"/>
                    <a:pt x="34" y="671"/>
                    <a:pt x="0" y="1104"/>
                  </a:cubicBezTo>
                  <a:cubicBezTo>
                    <a:pt x="0" y="1366"/>
                    <a:pt x="136" y="1509"/>
                    <a:pt x="323" y="1509"/>
                  </a:cubicBezTo>
                  <a:cubicBezTo>
                    <a:pt x="398" y="1509"/>
                    <a:pt x="481" y="1486"/>
                    <a:pt x="567" y="1438"/>
                  </a:cubicBezTo>
                  <a:cubicBezTo>
                    <a:pt x="934" y="1204"/>
                    <a:pt x="1134" y="837"/>
                    <a:pt x="1168" y="437"/>
                  </a:cubicBezTo>
                  <a:cubicBezTo>
                    <a:pt x="1168" y="150"/>
                    <a:pt x="1030" y="0"/>
                    <a:pt x="829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770;p44">
              <a:extLst>
                <a:ext uri="{FF2B5EF4-FFF2-40B4-BE49-F238E27FC236}">
                  <a16:creationId xmlns:a16="http://schemas.microsoft.com/office/drawing/2014/main" id="{76035BBB-2C9B-04F0-7A13-93BA2A816024}"/>
                </a:ext>
              </a:extLst>
            </p:cNvPr>
            <p:cNvSpPr/>
            <p:nvPr/>
          </p:nvSpPr>
          <p:spPr>
            <a:xfrm>
              <a:off x="4402475" y="1534400"/>
              <a:ext cx="29225" cy="37675"/>
            </a:xfrm>
            <a:custGeom>
              <a:avLst/>
              <a:gdLst/>
              <a:ahLst/>
              <a:cxnLst/>
              <a:rect l="l" t="t" r="r" b="b"/>
              <a:pathLst>
                <a:path w="1169" h="1507" extrusionOk="0">
                  <a:moveTo>
                    <a:pt x="850" y="1"/>
                  </a:moveTo>
                  <a:cubicBezTo>
                    <a:pt x="774" y="1"/>
                    <a:pt x="689" y="28"/>
                    <a:pt x="601" y="86"/>
                  </a:cubicBezTo>
                  <a:cubicBezTo>
                    <a:pt x="234" y="286"/>
                    <a:pt x="34" y="687"/>
                    <a:pt x="1" y="1087"/>
                  </a:cubicBezTo>
                  <a:cubicBezTo>
                    <a:pt x="1" y="1347"/>
                    <a:pt x="134" y="1506"/>
                    <a:pt x="331" y="1506"/>
                  </a:cubicBezTo>
                  <a:cubicBezTo>
                    <a:pt x="412" y="1506"/>
                    <a:pt x="504" y="1479"/>
                    <a:pt x="601" y="1420"/>
                  </a:cubicBezTo>
                  <a:cubicBezTo>
                    <a:pt x="935" y="1187"/>
                    <a:pt x="1168" y="820"/>
                    <a:pt x="1168" y="420"/>
                  </a:cubicBezTo>
                  <a:cubicBezTo>
                    <a:pt x="1168" y="160"/>
                    <a:pt x="1035" y="1"/>
                    <a:pt x="850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771;p44">
              <a:extLst>
                <a:ext uri="{FF2B5EF4-FFF2-40B4-BE49-F238E27FC236}">
                  <a16:creationId xmlns:a16="http://schemas.microsoft.com/office/drawing/2014/main" id="{C34C9A48-4CE5-BD9F-D7AB-4DB9D1E6BEE0}"/>
                </a:ext>
              </a:extLst>
            </p:cNvPr>
            <p:cNvSpPr/>
            <p:nvPr/>
          </p:nvSpPr>
          <p:spPr>
            <a:xfrm>
              <a:off x="4600125" y="1618625"/>
              <a:ext cx="29200" cy="37675"/>
            </a:xfrm>
            <a:custGeom>
              <a:avLst/>
              <a:gdLst/>
              <a:ahLst/>
              <a:cxnLst/>
              <a:rect l="l" t="t" r="r" b="b"/>
              <a:pathLst>
                <a:path w="1168" h="1507" extrusionOk="0">
                  <a:moveTo>
                    <a:pt x="850" y="1"/>
                  </a:moveTo>
                  <a:cubicBezTo>
                    <a:pt x="773" y="1"/>
                    <a:pt x="689" y="28"/>
                    <a:pt x="601" y="86"/>
                  </a:cubicBezTo>
                  <a:cubicBezTo>
                    <a:pt x="234" y="320"/>
                    <a:pt x="34" y="687"/>
                    <a:pt x="0" y="1087"/>
                  </a:cubicBezTo>
                  <a:cubicBezTo>
                    <a:pt x="0" y="1347"/>
                    <a:pt x="134" y="1506"/>
                    <a:pt x="331" y="1506"/>
                  </a:cubicBezTo>
                  <a:cubicBezTo>
                    <a:pt x="412" y="1506"/>
                    <a:pt x="503" y="1479"/>
                    <a:pt x="601" y="1421"/>
                  </a:cubicBezTo>
                  <a:cubicBezTo>
                    <a:pt x="934" y="1187"/>
                    <a:pt x="1168" y="820"/>
                    <a:pt x="1168" y="420"/>
                  </a:cubicBezTo>
                  <a:cubicBezTo>
                    <a:pt x="1168" y="160"/>
                    <a:pt x="1034" y="1"/>
                    <a:pt x="850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772;p44">
              <a:extLst>
                <a:ext uri="{FF2B5EF4-FFF2-40B4-BE49-F238E27FC236}">
                  <a16:creationId xmlns:a16="http://schemas.microsoft.com/office/drawing/2014/main" id="{21AD9D7B-4C16-66BC-A59E-0F0058B78418}"/>
                </a:ext>
              </a:extLst>
            </p:cNvPr>
            <p:cNvSpPr/>
            <p:nvPr/>
          </p:nvSpPr>
          <p:spPr>
            <a:xfrm>
              <a:off x="4580100" y="1915500"/>
              <a:ext cx="29225" cy="37675"/>
            </a:xfrm>
            <a:custGeom>
              <a:avLst/>
              <a:gdLst/>
              <a:ahLst/>
              <a:cxnLst/>
              <a:rect l="l" t="t" r="r" b="b"/>
              <a:pathLst>
                <a:path w="1169" h="1507" extrusionOk="0">
                  <a:moveTo>
                    <a:pt x="838" y="1"/>
                  </a:moveTo>
                  <a:cubicBezTo>
                    <a:pt x="757" y="1"/>
                    <a:pt x="665" y="28"/>
                    <a:pt x="568" y="86"/>
                  </a:cubicBezTo>
                  <a:cubicBezTo>
                    <a:pt x="234" y="320"/>
                    <a:pt x="34" y="687"/>
                    <a:pt x="1" y="1087"/>
                  </a:cubicBezTo>
                  <a:cubicBezTo>
                    <a:pt x="1" y="1347"/>
                    <a:pt x="135" y="1506"/>
                    <a:pt x="319" y="1506"/>
                  </a:cubicBezTo>
                  <a:cubicBezTo>
                    <a:pt x="395" y="1506"/>
                    <a:pt x="480" y="1479"/>
                    <a:pt x="568" y="1421"/>
                  </a:cubicBezTo>
                  <a:cubicBezTo>
                    <a:pt x="935" y="1221"/>
                    <a:pt x="1135" y="820"/>
                    <a:pt x="1168" y="420"/>
                  </a:cubicBezTo>
                  <a:cubicBezTo>
                    <a:pt x="1168" y="160"/>
                    <a:pt x="1035" y="1"/>
                    <a:pt x="838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773;p44">
              <a:extLst>
                <a:ext uri="{FF2B5EF4-FFF2-40B4-BE49-F238E27FC236}">
                  <a16:creationId xmlns:a16="http://schemas.microsoft.com/office/drawing/2014/main" id="{C8C18D0B-6529-3BC3-2B72-38BB8FC6EAE0}"/>
                </a:ext>
              </a:extLst>
            </p:cNvPr>
            <p:cNvSpPr/>
            <p:nvPr/>
          </p:nvSpPr>
          <p:spPr>
            <a:xfrm>
              <a:off x="4656000" y="1733925"/>
              <a:ext cx="44225" cy="56950"/>
            </a:xfrm>
            <a:custGeom>
              <a:avLst/>
              <a:gdLst/>
              <a:ahLst/>
              <a:cxnLst/>
              <a:rect l="l" t="t" r="r" b="b"/>
              <a:pathLst>
                <a:path w="1769" h="2278" extrusionOk="0">
                  <a:moveTo>
                    <a:pt x="1288" y="0"/>
                  </a:moveTo>
                  <a:cubicBezTo>
                    <a:pt x="1173" y="0"/>
                    <a:pt x="1042" y="35"/>
                    <a:pt x="901" y="111"/>
                  </a:cubicBezTo>
                  <a:cubicBezTo>
                    <a:pt x="367" y="444"/>
                    <a:pt x="34" y="1012"/>
                    <a:pt x="0" y="1645"/>
                  </a:cubicBezTo>
                  <a:cubicBezTo>
                    <a:pt x="0" y="2043"/>
                    <a:pt x="198" y="2277"/>
                    <a:pt x="488" y="2277"/>
                  </a:cubicBezTo>
                  <a:cubicBezTo>
                    <a:pt x="612" y="2277"/>
                    <a:pt x="752" y="2235"/>
                    <a:pt x="901" y="2146"/>
                  </a:cubicBezTo>
                  <a:cubicBezTo>
                    <a:pt x="1435" y="1812"/>
                    <a:pt x="1735" y="1245"/>
                    <a:pt x="1768" y="611"/>
                  </a:cubicBezTo>
                  <a:cubicBezTo>
                    <a:pt x="1768" y="228"/>
                    <a:pt x="1579" y="0"/>
                    <a:pt x="1288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774;p44">
              <a:extLst>
                <a:ext uri="{FF2B5EF4-FFF2-40B4-BE49-F238E27FC236}">
                  <a16:creationId xmlns:a16="http://schemas.microsoft.com/office/drawing/2014/main" id="{B7A7E10A-BB25-E048-3529-4A5A917E3A59}"/>
                </a:ext>
              </a:extLst>
            </p:cNvPr>
            <p:cNvSpPr/>
            <p:nvPr/>
          </p:nvSpPr>
          <p:spPr>
            <a:xfrm>
              <a:off x="4479200" y="1835975"/>
              <a:ext cx="44225" cy="56925"/>
            </a:xfrm>
            <a:custGeom>
              <a:avLst/>
              <a:gdLst/>
              <a:ahLst/>
              <a:cxnLst/>
              <a:rect l="l" t="t" r="r" b="b"/>
              <a:pathLst>
                <a:path w="1769" h="2277" extrusionOk="0">
                  <a:moveTo>
                    <a:pt x="1307" y="0"/>
                  </a:moveTo>
                  <a:cubicBezTo>
                    <a:pt x="1188" y="0"/>
                    <a:pt x="1050" y="42"/>
                    <a:pt x="901" y="132"/>
                  </a:cubicBezTo>
                  <a:cubicBezTo>
                    <a:pt x="368" y="465"/>
                    <a:pt x="34" y="1032"/>
                    <a:pt x="1" y="1633"/>
                  </a:cubicBezTo>
                  <a:cubicBezTo>
                    <a:pt x="1" y="2041"/>
                    <a:pt x="208" y="2277"/>
                    <a:pt x="511" y="2277"/>
                  </a:cubicBezTo>
                  <a:cubicBezTo>
                    <a:pt x="629" y="2277"/>
                    <a:pt x="761" y="2241"/>
                    <a:pt x="901" y="2167"/>
                  </a:cubicBezTo>
                  <a:cubicBezTo>
                    <a:pt x="1435" y="1833"/>
                    <a:pt x="1735" y="1266"/>
                    <a:pt x="1769" y="632"/>
                  </a:cubicBezTo>
                  <a:cubicBezTo>
                    <a:pt x="1769" y="234"/>
                    <a:pt x="1588" y="0"/>
                    <a:pt x="1307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775;p44">
              <a:extLst>
                <a:ext uri="{FF2B5EF4-FFF2-40B4-BE49-F238E27FC236}">
                  <a16:creationId xmlns:a16="http://schemas.microsoft.com/office/drawing/2014/main" id="{B7343924-A95A-E5D2-B321-5061EFA816CD}"/>
                </a:ext>
              </a:extLst>
            </p:cNvPr>
            <p:cNvSpPr/>
            <p:nvPr/>
          </p:nvSpPr>
          <p:spPr>
            <a:xfrm>
              <a:off x="5503275" y="668475"/>
              <a:ext cx="44225" cy="56950"/>
            </a:xfrm>
            <a:custGeom>
              <a:avLst/>
              <a:gdLst/>
              <a:ahLst/>
              <a:cxnLst/>
              <a:rect l="l" t="t" r="r" b="b"/>
              <a:pathLst>
                <a:path w="1769" h="2278" extrusionOk="0">
                  <a:moveTo>
                    <a:pt x="1280" y="0"/>
                  </a:moveTo>
                  <a:cubicBezTo>
                    <a:pt x="1157" y="0"/>
                    <a:pt x="1017" y="42"/>
                    <a:pt x="867" y="132"/>
                  </a:cubicBezTo>
                  <a:cubicBezTo>
                    <a:pt x="334" y="465"/>
                    <a:pt x="34" y="1032"/>
                    <a:pt x="0" y="1666"/>
                  </a:cubicBezTo>
                  <a:cubicBezTo>
                    <a:pt x="0" y="2049"/>
                    <a:pt x="206" y="2277"/>
                    <a:pt x="495" y="2277"/>
                  </a:cubicBezTo>
                  <a:cubicBezTo>
                    <a:pt x="609" y="2277"/>
                    <a:pt x="736" y="2242"/>
                    <a:pt x="867" y="2167"/>
                  </a:cubicBezTo>
                  <a:cubicBezTo>
                    <a:pt x="1401" y="1833"/>
                    <a:pt x="1735" y="1266"/>
                    <a:pt x="1768" y="632"/>
                  </a:cubicBezTo>
                  <a:cubicBezTo>
                    <a:pt x="1768" y="234"/>
                    <a:pt x="1571" y="0"/>
                    <a:pt x="1280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776;p44">
              <a:extLst>
                <a:ext uri="{FF2B5EF4-FFF2-40B4-BE49-F238E27FC236}">
                  <a16:creationId xmlns:a16="http://schemas.microsoft.com/office/drawing/2014/main" id="{1729FAD1-7768-7342-6514-9B700349B73C}"/>
                </a:ext>
              </a:extLst>
            </p:cNvPr>
            <p:cNvSpPr/>
            <p:nvPr/>
          </p:nvSpPr>
          <p:spPr>
            <a:xfrm>
              <a:off x="4654325" y="1297450"/>
              <a:ext cx="206850" cy="262475"/>
            </a:xfrm>
            <a:custGeom>
              <a:avLst/>
              <a:gdLst/>
              <a:ahLst/>
              <a:cxnLst/>
              <a:rect l="l" t="t" r="r" b="b"/>
              <a:pathLst>
                <a:path w="8274" h="10499" extrusionOk="0">
                  <a:moveTo>
                    <a:pt x="5827" y="673"/>
                  </a:moveTo>
                  <a:cubicBezTo>
                    <a:pt x="6135" y="673"/>
                    <a:pt x="6419" y="745"/>
                    <a:pt x="6672" y="891"/>
                  </a:cubicBezTo>
                  <a:cubicBezTo>
                    <a:pt x="7272" y="1225"/>
                    <a:pt x="7606" y="1992"/>
                    <a:pt x="7606" y="3060"/>
                  </a:cubicBezTo>
                  <a:cubicBezTo>
                    <a:pt x="7606" y="5361"/>
                    <a:pt x="5972" y="8197"/>
                    <a:pt x="3970" y="9331"/>
                  </a:cubicBezTo>
                  <a:cubicBezTo>
                    <a:pt x="3428" y="9652"/>
                    <a:pt x="2911" y="9816"/>
                    <a:pt x="2454" y="9816"/>
                  </a:cubicBezTo>
                  <a:cubicBezTo>
                    <a:pt x="2151" y="9816"/>
                    <a:pt x="1874" y="9744"/>
                    <a:pt x="1635" y="9598"/>
                  </a:cubicBezTo>
                  <a:cubicBezTo>
                    <a:pt x="1001" y="9264"/>
                    <a:pt x="668" y="8497"/>
                    <a:pt x="668" y="7429"/>
                  </a:cubicBezTo>
                  <a:cubicBezTo>
                    <a:pt x="668" y="5128"/>
                    <a:pt x="2302" y="2292"/>
                    <a:pt x="4304" y="1158"/>
                  </a:cubicBezTo>
                  <a:cubicBezTo>
                    <a:pt x="4845" y="837"/>
                    <a:pt x="5363" y="673"/>
                    <a:pt x="5827" y="673"/>
                  </a:cubicBezTo>
                  <a:close/>
                  <a:moveTo>
                    <a:pt x="5853" y="0"/>
                  </a:moveTo>
                  <a:cubicBezTo>
                    <a:pt x="5270" y="0"/>
                    <a:pt x="4631" y="188"/>
                    <a:pt x="3970" y="558"/>
                  </a:cubicBezTo>
                  <a:cubicBezTo>
                    <a:pt x="1802" y="1825"/>
                    <a:pt x="1" y="4894"/>
                    <a:pt x="1" y="7429"/>
                  </a:cubicBezTo>
                  <a:cubicBezTo>
                    <a:pt x="1" y="8730"/>
                    <a:pt x="468" y="9698"/>
                    <a:pt x="1302" y="10198"/>
                  </a:cubicBezTo>
                  <a:cubicBezTo>
                    <a:pt x="1635" y="10398"/>
                    <a:pt x="2035" y="10498"/>
                    <a:pt x="2436" y="10498"/>
                  </a:cubicBezTo>
                  <a:cubicBezTo>
                    <a:pt x="3103" y="10465"/>
                    <a:pt x="3737" y="10265"/>
                    <a:pt x="4304" y="9931"/>
                  </a:cubicBezTo>
                  <a:cubicBezTo>
                    <a:pt x="6505" y="8664"/>
                    <a:pt x="8273" y="5561"/>
                    <a:pt x="8273" y="3060"/>
                  </a:cubicBezTo>
                  <a:cubicBezTo>
                    <a:pt x="8273" y="1759"/>
                    <a:pt x="7806" y="791"/>
                    <a:pt x="7006" y="291"/>
                  </a:cubicBezTo>
                  <a:cubicBezTo>
                    <a:pt x="6658" y="96"/>
                    <a:pt x="6270" y="0"/>
                    <a:pt x="5853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777;p44">
              <a:extLst>
                <a:ext uri="{FF2B5EF4-FFF2-40B4-BE49-F238E27FC236}">
                  <a16:creationId xmlns:a16="http://schemas.microsoft.com/office/drawing/2014/main" id="{D769EC92-472C-9781-890E-79949E3A1398}"/>
                </a:ext>
              </a:extLst>
            </p:cNvPr>
            <p:cNvSpPr/>
            <p:nvPr/>
          </p:nvSpPr>
          <p:spPr>
            <a:xfrm>
              <a:off x="4701850" y="1356425"/>
              <a:ext cx="111775" cy="144650"/>
            </a:xfrm>
            <a:custGeom>
              <a:avLst/>
              <a:gdLst/>
              <a:ahLst/>
              <a:cxnLst/>
              <a:rect l="l" t="t" r="r" b="b"/>
              <a:pathLst>
                <a:path w="4471" h="5786" extrusionOk="0">
                  <a:moveTo>
                    <a:pt x="3245" y="1"/>
                  </a:moveTo>
                  <a:cubicBezTo>
                    <a:pt x="2945" y="1"/>
                    <a:pt x="2603" y="97"/>
                    <a:pt x="2236" y="300"/>
                  </a:cubicBezTo>
                  <a:cubicBezTo>
                    <a:pt x="902" y="1168"/>
                    <a:pt x="68" y="2602"/>
                    <a:pt x="1" y="4203"/>
                  </a:cubicBezTo>
                  <a:cubicBezTo>
                    <a:pt x="1" y="5195"/>
                    <a:pt x="503" y="5785"/>
                    <a:pt x="1233" y="5785"/>
                  </a:cubicBezTo>
                  <a:cubicBezTo>
                    <a:pt x="1535" y="5785"/>
                    <a:pt x="1875" y="5685"/>
                    <a:pt x="2236" y="5471"/>
                  </a:cubicBezTo>
                  <a:cubicBezTo>
                    <a:pt x="3570" y="4603"/>
                    <a:pt x="4404" y="3169"/>
                    <a:pt x="4471" y="1601"/>
                  </a:cubicBezTo>
                  <a:cubicBezTo>
                    <a:pt x="4471" y="582"/>
                    <a:pt x="3983" y="1"/>
                    <a:pt x="3245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778;p44">
              <a:extLst>
                <a:ext uri="{FF2B5EF4-FFF2-40B4-BE49-F238E27FC236}">
                  <a16:creationId xmlns:a16="http://schemas.microsoft.com/office/drawing/2014/main" id="{DE1AE238-B906-7781-C204-1544D82CABE7}"/>
                </a:ext>
              </a:extLst>
            </p:cNvPr>
            <p:cNvSpPr/>
            <p:nvPr/>
          </p:nvSpPr>
          <p:spPr>
            <a:xfrm>
              <a:off x="5094650" y="458825"/>
              <a:ext cx="170150" cy="217125"/>
            </a:xfrm>
            <a:custGeom>
              <a:avLst/>
              <a:gdLst/>
              <a:ahLst/>
              <a:cxnLst/>
              <a:rect l="l" t="t" r="r" b="b"/>
              <a:pathLst>
                <a:path w="6806" h="8685" extrusionOk="0">
                  <a:moveTo>
                    <a:pt x="4873" y="397"/>
                  </a:moveTo>
                  <a:cubicBezTo>
                    <a:pt x="5143" y="397"/>
                    <a:pt x="5390" y="458"/>
                    <a:pt x="5604" y="579"/>
                  </a:cubicBezTo>
                  <a:cubicBezTo>
                    <a:pt x="6138" y="912"/>
                    <a:pt x="6438" y="1579"/>
                    <a:pt x="6438" y="2513"/>
                  </a:cubicBezTo>
                  <a:cubicBezTo>
                    <a:pt x="6305" y="4682"/>
                    <a:pt x="5171" y="6683"/>
                    <a:pt x="3336" y="7884"/>
                  </a:cubicBezTo>
                  <a:cubicBezTo>
                    <a:pt x="2857" y="8163"/>
                    <a:pt x="2390" y="8299"/>
                    <a:pt x="1978" y="8299"/>
                  </a:cubicBezTo>
                  <a:cubicBezTo>
                    <a:pt x="1701" y="8299"/>
                    <a:pt x="1449" y="8238"/>
                    <a:pt x="1234" y="8117"/>
                  </a:cubicBezTo>
                  <a:cubicBezTo>
                    <a:pt x="701" y="7817"/>
                    <a:pt x="400" y="7117"/>
                    <a:pt x="400" y="6216"/>
                  </a:cubicBezTo>
                  <a:cubicBezTo>
                    <a:pt x="534" y="4015"/>
                    <a:pt x="1668" y="2013"/>
                    <a:pt x="3536" y="812"/>
                  </a:cubicBezTo>
                  <a:cubicBezTo>
                    <a:pt x="4015" y="533"/>
                    <a:pt x="4470" y="397"/>
                    <a:pt x="4873" y="397"/>
                  </a:cubicBezTo>
                  <a:close/>
                  <a:moveTo>
                    <a:pt x="4856" y="1"/>
                  </a:moveTo>
                  <a:cubicBezTo>
                    <a:pt x="4379" y="1"/>
                    <a:pt x="3852" y="164"/>
                    <a:pt x="3303" y="479"/>
                  </a:cubicBezTo>
                  <a:cubicBezTo>
                    <a:pt x="1501" y="1513"/>
                    <a:pt x="0" y="4115"/>
                    <a:pt x="0" y="6216"/>
                  </a:cubicBezTo>
                  <a:cubicBezTo>
                    <a:pt x="0" y="7250"/>
                    <a:pt x="367" y="8051"/>
                    <a:pt x="1034" y="8451"/>
                  </a:cubicBezTo>
                  <a:cubicBezTo>
                    <a:pt x="1334" y="8618"/>
                    <a:pt x="1635" y="8685"/>
                    <a:pt x="1968" y="8685"/>
                  </a:cubicBezTo>
                  <a:cubicBezTo>
                    <a:pt x="2535" y="8651"/>
                    <a:pt x="3036" y="8518"/>
                    <a:pt x="3503" y="8218"/>
                  </a:cubicBezTo>
                  <a:cubicBezTo>
                    <a:pt x="5337" y="7183"/>
                    <a:pt x="6805" y="4582"/>
                    <a:pt x="6805" y="2480"/>
                  </a:cubicBezTo>
                  <a:cubicBezTo>
                    <a:pt x="6805" y="1446"/>
                    <a:pt x="6438" y="645"/>
                    <a:pt x="5771" y="245"/>
                  </a:cubicBezTo>
                  <a:cubicBezTo>
                    <a:pt x="5497" y="81"/>
                    <a:pt x="5188" y="1"/>
                    <a:pt x="485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779;p44">
              <a:extLst>
                <a:ext uri="{FF2B5EF4-FFF2-40B4-BE49-F238E27FC236}">
                  <a16:creationId xmlns:a16="http://schemas.microsoft.com/office/drawing/2014/main" id="{64A36D7F-FE47-3371-3B9E-337E7EBE7E2F}"/>
                </a:ext>
              </a:extLst>
            </p:cNvPr>
            <p:cNvSpPr/>
            <p:nvPr/>
          </p:nvSpPr>
          <p:spPr>
            <a:xfrm>
              <a:off x="5133000" y="506125"/>
              <a:ext cx="94250" cy="122825"/>
            </a:xfrm>
            <a:custGeom>
              <a:avLst/>
              <a:gdLst/>
              <a:ahLst/>
              <a:cxnLst/>
              <a:rect l="l" t="t" r="r" b="b"/>
              <a:pathLst>
                <a:path w="3770" h="4913" extrusionOk="0">
                  <a:moveTo>
                    <a:pt x="2718" y="0"/>
                  </a:moveTo>
                  <a:cubicBezTo>
                    <a:pt x="2464" y="0"/>
                    <a:pt x="2176" y="82"/>
                    <a:pt x="1869" y="255"/>
                  </a:cubicBezTo>
                  <a:cubicBezTo>
                    <a:pt x="768" y="988"/>
                    <a:pt x="67" y="2223"/>
                    <a:pt x="1" y="3557"/>
                  </a:cubicBezTo>
                  <a:cubicBezTo>
                    <a:pt x="1" y="4412"/>
                    <a:pt x="424" y="4912"/>
                    <a:pt x="1041" y="4912"/>
                  </a:cubicBezTo>
                  <a:cubicBezTo>
                    <a:pt x="1290" y="4912"/>
                    <a:pt x="1571" y="4830"/>
                    <a:pt x="1869" y="4658"/>
                  </a:cubicBezTo>
                  <a:cubicBezTo>
                    <a:pt x="3003" y="3924"/>
                    <a:pt x="3703" y="2690"/>
                    <a:pt x="3770" y="1355"/>
                  </a:cubicBezTo>
                  <a:cubicBezTo>
                    <a:pt x="3770" y="500"/>
                    <a:pt x="3347" y="0"/>
                    <a:pt x="2718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780;p44">
              <a:extLst>
                <a:ext uri="{FF2B5EF4-FFF2-40B4-BE49-F238E27FC236}">
                  <a16:creationId xmlns:a16="http://schemas.microsoft.com/office/drawing/2014/main" id="{1F701F11-39AD-30C5-CF24-B02D762DBB98}"/>
                </a:ext>
              </a:extLst>
            </p:cNvPr>
            <p:cNvSpPr/>
            <p:nvPr/>
          </p:nvSpPr>
          <p:spPr>
            <a:xfrm>
              <a:off x="4732725" y="752950"/>
              <a:ext cx="124125" cy="150675"/>
            </a:xfrm>
            <a:custGeom>
              <a:avLst/>
              <a:gdLst/>
              <a:ahLst/>
              <a:cxnLst/>
              <a:rect l="l" t="t" r="r" b="b"/>
              <a:pathLst>
                <a:path w="4965" h="6027" extrusionOk="0">
                  <a:moveTo>
                    <a:pt x="3403" y="422"/>
                  </a:moveTo>
                  <a:cubicBezTo>
                    <a:pt x="3569" y="422"/>
                    <a:pt x="3736" y="455"/>
                    <a:pt x="3870" y="522"/>
                  </a:cubicBezTo>
                  <a:cubicBezTo>
                    <a:pt x="4270" y="822"/>
                    <a:pt x="4470" y="1289"/>
                    <a:pt x="4403" y="1790"/>
                  </a:cubicBezTo>
                  <a:cubicBezTo>
                    <a:pt x="4337" y="3224"/>
                    <a:pt x="3569" y="4558"/>
                    <a:pt x="2335" y="5359"/>
                  </a:cubicBezTo>
                  <a:cubicBezTo>
                    <a:pt x="2100" y="5575"/>
                    <a:pt x="1828" y="5670"/>
                    <a:pt x="1564" y="5670"/>
                  </a:cubicBezTo>
                  <a:cubicBezTo>
                    <a:pt x="892" y="5670"/>
                    <a:pt x="276" y="5058"/>
                    <a:pt x="467" y="4291"/>
                  </a:cubicBezTo>
                  <a:cubicBezTo>
                    <a:pt x="534" y="2824"/>
                    <a:pt x="1301" y="1489"/>
                    <a:pt x="2535" y="689"/>
                  </a:cubicBezTo>
                  <a:cubicBezTo>
                    <a:pt x="2802" y="522"/>
                    <a:pt x="3102" y="422"/>
                    <a:pt x="3403" y="422"/>
                  </a:cubicBezTo>
                  <a:close/>
                  <a:moveTo>
                    <a:pt x="3287" y="0"/>
                  </a:moveTo>
                  <a:cubicBezTo>
                    <a:pt x="2961" y="0"/>
                    <a:pt x="2627" y="109"/>
                    <a:pt x="2335" y="355"/>
                  </a:cubicBezTo>
                  <a:cubicBezTo>
                    <a:pt x="1001" y="1223"/>
                    <a:pt x="167" y="2690"/>
                    <a:pt x="67" y="4291"/>
                  </a:cubicBezTo>
                  <a:cubicBezTo>
                    <a:pt x="0" y="4892"/>
                    <a:pt x="300" y="5492"/>
                    <a:pt x="801" y="5859"/>
                  </a:cubicBezTo>
                  <a:cubicBezTo>
                    <a:pt x="1001" y="5959"/>
                    <a:pt x="1234" y="6026"/>
                    <a:pt x="1468" y="6026"/>
                  </a:cubicBezTo>
                  <a:cubicBezTo>
                    <a:pt x="1835" y="5993"/>
                    <a:pt x="2202" y="5893"/>
                    <a:pt x="2535" y="5692"/>
                  </a:cubicBezTo>
                  <a:cubicBezTo>
                    <a:pt x="3836" y="4792"/>
                    <a:pt x="4704" y="3357"/>
                    <a:pt x="4770" y="1790"/>
                  </a:cubicBezTo>
                  <a:cubicBezTo>
                    <a:pt x="4964" y="772"/>
                    <a:pt x="4154" y="0"/>
                    <a:pt x="328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781;p44">
              <a:extLst>
                <a:ext uri="{FF2B5EF4-FFF2-40B4-BE49-F238E27FC236}">
                  <a16:creationId xmlns:a16="http://schemas.microsoft.com/office/drawing/2014/main" id="{367DE20B-469A-5695-B76C-27B95D20832F}"/>
                </a:ext>
              </a:extLst>
            </p:cNvPr>
            <p:cNvSpPr/>
            <p:nvPr/>
          </p:nvSpPr>
          <p:spPr>
            <a:xfrm>
              <a:off x="4761900" y="787225"/>
              <a:ext cx="63400" cy="82775"/>
            </a:xfrm>
            <a:custGeom>
              <a:avLst/>
              <a:gdLst/>
              <a:ahLst/>
              <a:cxnLst/>
              <a:rect l="l" t="t" r="r" b="b"/>
              <a:pathLst>
                <a:path w="2536" h="3311" extrusionOk="0">
                  <a:moveTo>
                    <a:pt x="1834" y="1"/>
                  </a:moveTo>
                  <a:cubicBezTo>
                    <a:pt x="1664" y="1"/>
                    <a:pt x="1472" y="59"/>
                    <a:pt x="1268" y="185"/>
                  </a:cubicBezTo>
                  <a:cubicBezTo>
                    <a:pt x="501" y="686"/>
                    <a:pt x="34" y="1486"/>
                    <a:pt x="1" y="2387"/>
                  </a:cubicBezTo>
                  <a:cubicBezTo>
                    <a:pt x="1" y="2972"/>
                    <a:pt x="280" y="3311"/>
                    <a:pt x="689" y="3311"/>
                  </a:cubicBezTo>
                  <a:cubicBezTo>
                    <a:pt x="863" y="3311"/>
                    <a:pt x="1059" y="3250"/>
                    <a:pt x="1268" y="3121"/>
                  </a:cubicBezTo>
                  <a:cubicBezTo>
                    <a:pt x="2035" y="2654"/>
                    <a:pt x="2502" y="1820"/>
                    <a:pt x="2536" y="919"/>
                  </a:cubicBezTo>
                  <a:cubicBezTo>
                    <a:pt x="2536" y="351"/>
                    <a:pt x="2250" y="1"/>
                    <a:pt x="1834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782;p44">
              <a:extLst>
                <a:ext uri="{FF2B5EF4-FFF2-40B4-BE49-F238E27FC236}">
                  <a16:creationId xmlns:a16="http://schemas.microsoft.com/office/drawing/2014/main" id="{03F8A42A-F092-7A6D-4EB1-91DF1E45CD9B}"/>
                </a:ext>
              </a:extLst>
            </p:cNvPr>
            <p:cNvSpPr/>
            <p:nvPr/>
          </p:nvSpPr>
          <p:spPr>
            <a:xfrm>
              <a:off x="5092975" y="1267450"/>
              <a:ext cx="124350" cy="149875"/>
            </a:xfrm>
            <a:custGeom>
              <a:avLst/>
              <a:gdLst/>
              <a:ahLst/>
              <a:cxnLst/>
              <a:rect l="l" t="t" r="r" b="b"/>
              <a:pathLst>
                <a:path w="4974" h="5995" extrusionOk="0">
                  <a:moveTo>
                    <a:pt x="3292" y="380"/>
                  </a:moveTo>
                  <a:cubicBezTo>
                    <a:pt x="3961" y="380"/>
                    <a:pt x="4595" y="991"/>
                    <a:pt x="4404" y="1758"/>
                  </a:cubicBezTo>
                  <a:cubicBezTo>
                    <a:pt x="4337" y="3225"/>
                    <a:pt x="3536" y="4560"/>
                    <a:pt x="2335" y="5360"/>
                  </a:cubicBezTo>
                  <a:cubicBezTo>
                    <a:pt x="2101" y="5576"/>
                    <a:pt x="1830" y="5670"/>
                    <a:pt x="1567" y="5670"/>
                  </a:cubicBezTo>
                  <a:cubicBezTo>
                    <a:pt x="892" y="5670"/>
                    <a:pt x="266" y="5051"/>
                    <a:pt x="434" y="4260"/>
                  </a:cubicBezTo>
                  <a:cubicBezTo>
                    <a:pt x="534" y="2792"/>
                    <a:pt x="1301" y="1491"/>
                    <a:pt x="2536" y="690"/>
                  </a:cubicBezTo>
                  <a:cubicBezTo>
                    <a:pt x="2761" y="474"/>
                    <a:pt x="3030" y="380"/>
                    <a:pt x="3292" y="380"/>
                  </a:cubicBezTo>
                  <a:close/>
                  <a:moveTo>
                    <a:pt x="3291" y="1"/>
                  </a:moveTo>
                  <a:cubicBezTo>
                    <a:pt x="2963" y="1"/>
                    <a:pt x="2628" y="110"/>
                    <a:pt x="2335" y="357"/>
                  </a:cubicBezTo>
                  <a:cubicBezTo>
                    <a:pt x="1001" y="1224"/>
                    <a:pt x="167" y="2658"/>
                    <a:pt x="67" y="4260"/>
                  </a:cubicBezTo>
                  <a:cubicBezTo>
                    <a:pt x="0" y="4893"/>
                    <a:pt x="301" y="5494"/>
                    <a:pt x="801" y="5827"/>
                  </a:cubicBezTo>
                  <a:cubicBezTo>
                    <a:pt x="1001" y="5961"/>
                    <a:pt x="1235" y="5994"/>
                    <a:pt x="1468" y="5994"/>
                  </a:cubicBezTo>
                  <a:cubicBezTo>
                    <a:pt x="1835" y="5994"/>
                    <a:pt x="2202" y="5894"/>
                    <a:pt x="2536" y="5694"/>
                  </a:cubicBezTo>
                  <a:cubicBezTo>
                    <a:pt x="3870" y="4827"/>
                    <a:pt x="4704" y="3359"/>
                    <a:pt x="4804" y="1758"/>
                  </a:cubicBezTo>
                  <a:cubicBezTo>
                    <a:pt x="4973" y="765"/>
                    <a:pt x="4159" y="1"/>
                    <a:pt x="329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783;p44">
              <a:extLst>
                <a:ext uri="{FF2B5EF4-FFF2-40B4-BE49-F238E27FC236}">
                  <a16:creationId xmlns:a16="http://schemas.microsoft.com/office/drawing/2014/main" id="{5FB35D43-0C09-6261-5635-EC37C98F6A1C}"/>
                </a:ext>
              </a:extLst>
            </p:cNvPr>
            <p:cNvSpPr/>
            <p:nvPr/>
          </p:nvSpPr>
          <p:spPr>
            <a:xfrm>
              <a:off x="5122150" y="1301625"/>
              <a:ext cx="63425" cy="82400"/>
            </a:xfrm>
            <a:custGeom>
              <a:avLst/>
              <a:gdLst/>
              <a:ahLst/>
              <a:cxnLst/>
              <a:rect l="l" t="t" r="r" b="b"/>
              <a:pathLst>
                <a:path w="2537" h="3296" extrusionOk="0">
                  <a:moveTo>
                    <a:pt x="1848" y="0"/>
                  </a:moveTo>
                  <a:cubicBezTo>
                    <a:pt x="1674" y="0"/>
                    <a:pt x="1477" y="61"/>
                    <a:pt x="1269" y="191"/>
                  </a:cubicBezTo>
                  <a:cubicBezTo>
                    <a:pt x="501" y="658"/>
                    <a:pt x="34" y="1492"/>
                    <a:pt x="1" y="2392"/>
                  </a:cubicBezTo>
                  <a:cubicBezTo>
                    <a:pt x="1" y="2962"/>
                    <a:pt x="289" y="3296"/>
                    <a:pt x="707" y="3296"/>
                  </a:cubicBezTo>
                  <a:cubicBezTo>
                    <a:pt x="876" y="3296"/>
                    <a:pt x="1067" y="3241"/>
                    <a:pt x="1269" y="3126"/>
                  </a:cubicBezTo>
                  <a:cubicBezTo>
                    <a:pt x="2036" y="2626"/>
                    <a:pt x="2503" y="1825"/>
                    <a:pt x="2536" y="924"/>
                  </a:cubicBezTo>
                  <a:cubicBezTo>
                    <a:pt x="2536" y="339"/>
                    <a:pt x="2257" y="0"/>
                    <a:pt x="1848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784;p44">
              <a:extLst>
                <a:ext uri="{FF2B5EF4-FFF2-40B4-BE49-F238E27FC236}">
                  <a16:creationId xmlns:a16="http://schemas.microsoft.com/office/drawing/2014/main" id="{6B20C061-6818-2277-DA7C-659C1216EFB6}"/>
                </a:ext>
              </a:extLst>
            </p:cNvPr>
            <p:cNvSpPr/>
            <p:nvPr/>
          </p:nvSpPr>
          <p:spPr>
            <a:xfrm>
              <a:off x="5272275" y="806675"/>
              <a:ext cx="122925" cy="150300"/>
            </a:xfrm>
            <a:custGeom>
              <a:avLst/>
              <a:gdLst/>
              <a:ahLst/>
              <a:cxnLst/>
              <a:rect l="l" t="t" r="r" b="b"/>
              <a:pathLst>
                <a:path w="4917" h="6012" extrusionOk="0">
                  <a:moveTo>
                    <a:pt x="3271" y="365"/>
                  </a:moveTo>
                  <a:cubicBezTo>
                    <a:pt x="3946" y="365"/>
                    <a:pt x="4571" y="984"/>
                    <a:pt x="4403" y="1776"/>
                  </a:cubicBezTo>
                  <a:cubicBezTo>
                    <a:pt x="4303" y="3210"/>
                    <a:pt x="3536" y="4544"/>
                    <a:pt x="2302" y="5345"/>
                  </a:cubicBezTo>
                  <a:cubicBezTo>
                    <a:pt x="2067" y="5561"/>
                    <a:pt x="1794" y="5655"/>
                    <a:pt x="1531" y="5655"/>
                  </a:cubicBezTo>
                  <a:cubicBezTo>
                    <a:pt x="859" y="5655"/>
                    <a:pt x="242" y="5044"/>
                    <a:pt x="434" y="4277"/>
                  </a:cubicBezTo>
                  <a:cubicBezTo>
                    <a:pt x="501" y="2810"/>
                    <a:pt x="1268" y="1475"/>
                    <a:pt x="2502" y="675"/>
                  </a:cubicBezTo>
                  <a:cubicBezTo>
                    <a:pt x="2736" y="459"/>
                    <a:pt x="3007" y="365"/>
                    <a:pt x="3271" y="365"/>
                  </a:cubicBezTo>
                  <a:close/>
                  <a:moveTo>
                    <a:pt x="3258" y="0"/>
                  </a:moveTo>
                  <a:cubicBezTo>
                    <a:pt x="2935" y="0"/>
                    <a:pt x="2601" y="105"/>
                    <a:pt x="2302" y="341"/>
                  </a:cubicBezTo>
                  <a:cubicBezTo>
                    <a:pt x="968" y="1208"/>
                    <a:pt x="134" y="2676"/>
                    <a:pt x="67" y="4277"/>
                  </a:cubicBezTo>
                  <a:cubicBezTo>
                    <a:pt x="0" y="4878"/>
                    <a:pt x="267" y="5478"/>
                    <a:pt x="801" y="5845"/>
                  </a:cubicBezTo>
                  <a:cubicBezTo>
                    <a:pt x="968" y="5945"/>
                    <a:pt x="1201" y="6012"/>
                    <a:pt x="1435" y="6012"/>
                  </a:cubicBezTo>
                  <a:cubicBezTo>
                    <a:pt x="1802" y="5979"/>
                    <a:pt x="2168" y="5878"/>
                    <a:pt x="2502" y="5678"/>
                  </a:cubicBezTo>
                  <a:cubicBezTo>
                    <a:pt x="3836" y="4811"/>
                    <a:pt x="4670" y="3343"/>
                    <a:pt x="4770" y="1776"/>
                  </a:cubicBezTo>
                  <a:cubicBezTo>
                    <a:pt x="4916" y="755"/>
                    <a:pt x="4124" y="0"/>
                    <a:pt x="325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785;p44">
              <a:extLst>
                <a:ext uri="{FF2B5EF4-FFF2-40B4-BE49-F238E27FC236}">
                  <a16:creationId xmlns:a16="http://schemas.microsoft.com/office/drawing/2014/main" id="{0133622C-6ABF-262F-58FE-D4BE70B41574}"/>
                </a:ext>
              </a:extLst>
            </p:cNvPr>
            <p:cNvSpPr/>
            <p:nvPr/>
          </p:nvSpPr>
          <p:spPr>
            <a:xfrm>
              <a:off x="5300625" y="840600"/>
              <a:ext cx="64225" cy="82775"/>
            </a:xfrm>
            <a:custGeom>
              <a:avLst/>
              <a:gdLst/>
              <a:ahLst/>
              <a:cxnLst/>
              <a:rect l="l" t="t" r="r" b="b"/>
              <a:pathLst>
                <a:path w="2569" h="3311" extrusionOk="0">
                  <a:moveTo>
                    <a:pt x="1840" y="1"/>
                  </a:moveTo>
                  <a:cubicBezTo>
                    <a:pt x="1666" y="1"/>
                    <a:pt x="1471" y="59"/>
                    <a:pt x="1268" y="185"/>
                  </a:cubicBezTo>
                  <a:cubicBezTo>
                    <a:pt x="534" y="685"/>
                    <a:pt x="34" y="1486"/>
                    <a:pt x="0" y="2387"/>
                  </a:cubicBezTo>
                  <a:cubicBezTo>
                    <a:pt x="0" y="2972"/>
                    <a:pt x="280" y="3311"/>
                    <a:pt x="689" y="3311"/>
                  </a:cubicBezTo>
                  <a:cubicBezTo>
                    <a:pt x="862" y="3311"/>
                    <a:pt x="1059" y="3250"/>
                    <a:pt x="1268" y="3120"/>
                  </a:cubicBezTo>
                  <a:cubicBezTo>
                    <a:pt x="2035" y="2653"/>
                    <a:pt x="2502" y="1820"/>
                    <a:pt x="2569" y="919"/>
                  </a:cubicBezTo>
                  <a:cubicBezTo>
                    <a:pt x="2569" y="351"/>
                    <a:pt x="2266" y="1"/>
                    <a:pt x="1840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786;p44">
              <a:extLst>
                <a:ext uri="{FF2B5EF4-FFF2-40B4-BE49-F238E27FC236}">
                  <a16:creationId xmlns:a16="http://schemas.microsoft.com/office/drawing/2014/main" id="{C0F1D53D-0C9E-19F9-EEBB-AB5EDB7B6FC3}"/>
                </a:ext>
              </a:extLst>
            </p:cNvPr>
            <p:cNvSpPr/>
            <p:nvPr/>
          </p:nvSpPr>
          <p:spPr>
            <a:xfrm>
              <a:off x="4440850" y="1249125"/>
              <a:ext cx="124350" cy="150675"/>
            </a:xfrm>
            <a:custGeom>
              <a:avLst/>
              <a:gdLst/>
              <a:ahLst/>
              <a:cxnLst/>
              <a:rect l="l" t="t" r="r" b="b"/>
              <a:pathLst>
                <a:path w="4974" h="6027" extrusionOk="0">
                  <a:moveTo>
                    <a:pt x="3289" y="380"/>
                  </a:moveTo>
                  <a:cubicBezTo>
                    <a:pt x="3959" y="380"/>
                    <a:pt x="4595" y="999"/>
                    <a:pt x="4403" y="1790"/>
                  </a:cubicBezTo>
                  <a:cubicBezTo>
                    <a:pt x="4337" y="3225"/>
                    <a:pt x="3536" y="4559"/>
                    <a:pt x="2335" y="5359"/>
                  </a:cubicBezTo>
                  <a:cubicBezTo>
                    <a:pt x="2100" y="5576"/>
                    <a:pt x="1828" y="5670"/>
                    <a:pt x="1563" y="5670"/>
                  </a:cubicBezTo>
                  <a:cubicBezTo>
                    <a:pt x="890" y="5670"/>
                    <a:pt x="266" y="5058"/>
                    <a:pt x="434" y="4292"/>
                  </a:cubicBezTo>
                  <a:cubicBezTo>
                    <a:pt x="534" y="2824"/>
                    <a:pt x="1301" y="1490"/>
                    <a:pt x="2535" y="689"/>
                  </a:cubicBezTo>
                  <a:cubicBezTo>
                    <a:pt x="2760" y="474"/>
                    <a:pt x="3027" y="380"/>
                    <a:pt x="3289" y="380"/>
                  </a:cubicBezTo>
                  <a:close/>
                  <a:moveTo>
                    <a:pt x="3288" y="1"/>
                  </a:moveTo>
                  <a:cubicBezTo>
                    <a:pt x="2961" y="1"/>
                    <a:pt x="2627" y="110"/>
                    <a:pt x="2335" y="356"/>
                  </a:cubicBezTo>
                  <a:cubicBezTo>
                    <a:pt x="1001" y="1223"/>
                    <a:pt x="167" y="2691"/>
                    <a:pt x="67" y="4292"/>
                  </a:cubicBezTo>
                  <a:cubicBezTo>
                    <a:pt x="0" y="4892"/>
                    <a:pt x="300" y="5493"/>
                    <a:pt x="801" y="5860"/>
                  </a:cubicBezTo>
                  <a:cubicBezTo>
                    <a:pt x="1001" y="5960"/>
                    <a:pt x="1234" y="6027"/>
                    <a:pt x="1468" y="6027"/>
                  </a:cubicBezTo>
                  <a:cubicBezTo>
                    <a:pt x="1835" y="5993"/>
                    <a:pt x="2202" y="5893"/>
                    <a:pt x="2535" y="5693"/>
                  </a:cubicBezTo>
                  <a:cubicBezTo>
                    <a:pt x="3870" y="4826"/>
                    <a:pt x="4704" y="3358"/>
                    <a:pt x="4804" y="1790"/>
                  </a:cubicBezTo>
                  <a:cubicBezTo>
                    <a:pt x="4973" y="772"/>
                    <a:pt x="4157" y="1"/>
                    <a:pt x="328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787;p44">
              <a:extLst>
                <a:ext uri="{FF2B5EF4-FFF2-40B4-BE49-F238E27FC236}">
                  <a16:creationId xmlns:a16="http://schemas.microsoft.com/office/drawing/2014/main" id="{0B7DA8EE-564D-36A8-4BF8-0885BB6BD722}"/>
                </a:ext>
              </a:extLst>
            </p:cNvPr>
            <p:cNvSpPr/>
            <p:nvPr/>
          </p:nvSpPr>
          <p:spPr>
            <a:xfrm>
              <a:off x="4470025" y="1283425"/>
              <a:ext cx="63400" cy="82775"/>
            </a:xfrm>
            <a:custGeom>
              <a:avLst/>
              <a:gdLst/>
              <a:ahLst/>
              <a:cxnLst/>
              <a:rect l="l" t="t" r="r" b="b"/>
              <a:pathLst>
                <a:path w="2536" h="3311" extrusionOk="0">
                  <a:moveTo>
                    <a:pt x="1834" y="0"/>
                  </a:moveTo>
                  <a:cubicBezTo>
                    <a:pt x="1663" y="0"/>
                    <a:pt x="1471" y="59"/>
                    <a:pt x="1268" y="185"/>
                  </a:cubicBezTo>
                  <a:cubicBezTo>
                    <a:pt x="501" y="685"/>
                    <a:pt x="34" y="1486"/>
                    <a:pt x="1" y="2386"/>
                  </a:cubicBezTo>
                  <a:cubicBezTo>
                    <a:pt x="1" y="2972"/>
                    <a:pt x="280" y="3311"/>
                    <a:pt x="689" y="3311"/>
                  </a:cubicBezTo>
                  <a:cubicBezTo>
                    <a:pt x="863" y="3311"/>
                    <a:pt x="1059" y="3249"/>
                    <a:pt x="1268" y="3120"/>
                  </a:cubicBezTo>
                  <a:cubicBezTo>
                    <a:pt x="2002" y="2653"/>
                    <a:pt x="2502" y="1819"/>
                    <a:pt x="2536" y="919"/>
                  </a:cubicBezTo>
                  <a:cubicBezTo>
                    <a:pt x="2536" y="350"/>
                    <a:pt x="2250" y="0"/>
                    <a:pt x="183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788;p44">
              <a:extLst>
                <a:ext uri="{FF2B5EF4-FFF2-40B4-BE49-F238E27FC236}">
                  <a16:creationId xmlns:a16="http://schemas.microsoft.com/office/drawing/2014/main" id="{61D63A79-F497-EE9E-32FE-16FE023DDAB4}"/>
                </a:ext>
              </a:extLst>
            </p:cNvPr>
            <p:cNvSpPr/>
            <p:nvPr/>
          </p:nvSpPr>
          <p:spPr>
            <a:xfrm>
              <a:off x="4211500" y="1353900"/>
              <a:ext cx="85650" cy="104275"/>
            </a:xfrm>
            <a:custGeom>
              <a:avLst/>
              <a:gdLst/>
              <a:ahLst/>
              <a:cxnLst/>
              <a:rect l="l" t="t" r="r" b="b"/>
              <a:pathLst>
                <a:path w="3426" h="4171" extrusionOk="0">
                  <a:moveTo>
                    <a:pt x="2336" y="268"/>
                  </a:moveTo>
                  <a:cubicBezTo>
                    <a:pt x="2436" y="268"/>
                    <a:pt x="2569" y="335"/>
                    <a:pt x="2670" y="401"/>
                  </a:cubicBezTo>
                  <a:cubicBezTo>
                    <a:pt x="2936" y="568"/>
                    <a:pt x="3070" y="902"/>
                    <a:pt x="3036" y="1235"/>
                  </a:cubicBezTo>
                  <a:cubicBezTo>
                    <a:pt x="2970" y="2236"/>
                    <a:pt x="2436" y="3170"/>
                    <a:pt x="1602" y="3737"/>
                  </a:cubicBezTo>
                  <a:cubicBezTo>
                    <a:pt x="1443" y="3887"/>
                    <a:pt x="1257" y="3953"/>
                    <a:pt x="1077" y="3953"/>
                  </a:cubicBezTo>
                  <a:cubicBezTo>
                    <a:pt x="613" y="3953"/>
                    <a:pt x="181" y="3522"/>
                    <a:pt x="301" y="2970"/>
                  </a:cubicBezTo>
                  <a:cubicBezTo>
                    <a:pt x="335" y="1969"/>
                    <a:pt x="868" y="1035"/>
                    <a:pt x="1736" y="468"/>
                  </a:cubicBezTo>
                  <a:cubicBezTo>
                    <a:pt x="1902" y="368"/>
                    <a:pt x="2136" y="301"/>
                    <a:pt x="2336" y="301"/>
                  </a:cubicBezTo>
                  <a:lnTo>
                    <a:pt x="2336" y="268"/>
                  </a:lnTo>
                  <a:close/>
                  <a:moveTo>
                    <a:pt x="2250" y="0"/>
                  </a:moveTo>
                  <a:cubicBezTo>
                    <a:pt x="2027" y="0"/>
                    <a:pt x="1800" y="72"/>
                    <a:pt x="1602" y="234"/>
                  </a:cubicBezTo>
                  <a:cubicBezTo>
                    <a:pt x="668" y="835"/>
                    <a:pt x="101" y="1869"/>
                    <a:pt x="34" y="2970"/>
                  </a:cubicBezTo>
                  <a:cubicBezTo>
                    <a:pt x="1" y="3370"/>
                    <a:pt x="201" y="3804"/>
                    <a:pt x="535" y="4037"/>
                  </a:cubicBezTo>
                  <a:cubicBezTo>
                    <a:pt x="668" y="4104"/>
                    <a:pt x="835" y="4171"/>
                    <a:pt x="1002" y="4171"/>
                  </a:cubicBezTo>
                  <a:cubicBezTo>
                    <a:pt x="1269" y="4137"/>
                    <a:pt x="1502" y="4071"/>
                    <a:pt x="1736" y="3937"/>
                  </a:cubicBezTo>
                  <a:cubicBezTo>
                    <a:pt x="2670" y="3337"/>
                    <a:pt x="3237" y="2336"/>
                    <a:pt x="3303" y="1235"/>
                  </a:cubicBezTo>
                  <a:cubicBezTo>
                    <a:pt x="3425" y="529"/>
                    <a:pt x="2853" y="0"/>
                    <a:pt x="225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789;p44">
              <a:extLst>
                <a:ext uri="{FF2B5EF4-FFF2-40B4-BE49-F238E27FC236}">
                  <a16:creationId xmlns:a16="http://schemas.microsoft.com/office/drawing/2014/main" id="{E5E87B0F-DAE8-22B8-A790-43FAB12B4549}"/>
                </a:ext>
              </a:extLst>
            </p:cNvPr>
            <p:cNvSpPr/>
            <p:nvPr/>
          </p:nvSpPr>
          <p:spPr>
            <a:xfrm>
              <a:off x="4230700" y="1377300"/>
              <a:ext cx="44225" cy="56975"/>
            </a:xfrm>
            <a:custGeom>
              <a:avLst/>
              <a:gdLst/>
              <a:ahLst/>
              <a:cxnLst/>
              <a:rect l="l" t="t" r="r" b="b"/>
              <a:pathLst>
                <a:path w="1769" h="2279" extrusionOk="0">
                  <a:moveTo>
                    <a:pt x="1306" y="1"/>
                  </a:moveTo>
                  <a:cubicBezTo>
                    <a:pt x="1187" y="1"/>
                    <a:pt x="1050" y="43"/>
                    <a:pt x="901" y="132"/>
                  </a:cubicBezTo>
                  <a:cubicBezTo>
                    <a:pt x="367" y="466"/>
                    <a:pt x="34" y="1033"/>
                    <a:pt x="0" y="1667"/>
                  </a:cubicBezTo>
                  <a:cubicBezTo>
                    <a:pt x="0" y="2050"/>
                    <a:pt x="206" y="2278"/>
                    <a:pt x="507" y="2278"/>
                  </a:cubicBezTo>
                  <a:cubicBezTo>
                    <a:pt x="626" y="2278"/>
                    <a:pt x="759" y="2243"/>
                    <a:pt x="901" y="2167"/>
                  </a:cubicBezTo>
                  <a:cubicBezTo>
                    <a:pt x="1435" y="1834"/>
                    <a:pt x="1735" y="1267"/>
                    <a:pt x="1768" y="633"/>
                  </a:cubicBezTo>
                  <a:cubicBezTo>
                    <a:pt x="1768" y="235"/>
                    <a:pt x="1587" y="1"/>
                    <a:pt x="1306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790;p44">
              <a:extLst>
                <a:ext uri="{FF2B5EF4-FFF2-40B4-BE49-F238E27FC236}">
                  <a16:creationId xmlns:a16="http://schemas.microsoft.com/office/drawing/2014/main" id="{0476A621-D1B2-C268-EC96-4F454EAD29E2}"/>
                </a:ext>
              </a:extLst>
            </p:cNvPr>
            <p:cNvSpPr/>
            <p:nvPr/>
          </p:nvSpPr>
          <p:spPr>
            <a:xfrm>
              <a:off x="5566650" y="885225"/>
              <a:ext cx="85025" cy="104275"/>
            </a:xfrm>
            <a:custGeom>
              <a:avLst/>
              <a:gdLst/>
              <a:ahLst/>
              <a:cxnLst/>
              <a:rect l="l" t="t" r="r" b="b"/>
              <a:pathLst>
                <a:path w="3401" h="4171" extrusionOk="0">
                  <a:moveTo>
                    <a:pt x="2261" y="253"/>
                  </a:moveTo>
                  <a:cubicBezTo>
                    <a:pt x="2724" y="253"/>
                    <a:pt x="3156" y="684"/>
                    <a:pt x="3036" y="1235"/>
                  </a:cubicBezTo>
                  <a:cubicBezTo>
                    <a:pt x="2969" y="2203"/>
                    <a:pt x="2435" y="3137"/>
                    <a:pt x="1601" y="3670"/>
                  </a:cubicBezTo>
                  <a:cubicBezTo>
                    <a:pt x="1429" y="3800"/>
                    <a:pt x="1215" y="3873"/>
                    <a:pt x="1004" y="3873"/>
                  </a:cubicBezTo>
                  <a:cubicBezTo>
                    <a:pt x="889" y="3873"/>
                    <a:pt x="774" y="3851"/>
                    <a:pt x="667" y="3804"/>
                  </a:cubicBezTo>
                  <a:cubicBezTo>
                    <a:pt x="401" y="3604"/>
                    <a:pt x="267" y="3270"/>
                    <a:pt x="301" y="2970"/>
                  </a:cubicBezTo>
                  <a:cubicBezTo>
                    <a:pt x="367" y="1936"/>
                    <a:pt x="901" y="1035"/>
                    <a:pt x="1735" y="468"/>
                  </a:cubicBezTo>
                  <a:cubicBezTo>
                    <a:pt x="1894" y="318"/>
                    <a:pt x="2080" y="253"/>
                    <a:pt x="2261" y="253"/>
                  </a:cubicBezTo>
                  <a:close/>
                  <a:moveTo>
                    <a:pt x="2244" y="1"/>
                  </a:moveTo>
                  <a:cubicBezTo>
                    <a:pt x="2024" y="1"/>
                    <a:pt x="1799" y="73"/>
                    <a:pt x="1601" y="235"/>
                  </a:cubicBezTo>
                  <a:cubicBezTo>
                    <a:pt x="667" y="835"/>
                    <a:pt x="100" y="1869"/>
                    <a:pt x="34" y="2970"/>
                  </a:cubicBezTo>
                  <a:cubicBezTo>
                    <a:pt x="0" y="3370"/>
                    <a:pt x="167" y="3804"/>
                    <a:pt x="534" y="4037"/>
                  </a:cubicBezTo>
                  <a:cubicBezTo>
                    <a:pt x="667" y="4104"/>
                    <a:pt x="834" y="4171"/>
                    <a:pt x="1001" y="4171"/>
                  </a:cubicBezTo>
                  <a:cubicBezTo>
                    <a:pt x="1268" y="4137"/>
                    <a:pt x="1501" y="4071"/>
                    <a:pt x="1735" y="3937"/>
                  </a:cubicBezTo>
                  <a:cubicBezTo>
                    <a:pt x="2669" y="3337"/>
                    <a:pt x="3236" y="2303"/>
                    <a:pt x="3303" y="1235"/>
                  </a:cubicBezTo>
                  <a:cubicBezTo>
                    <a:pt x="3400" y="529"/>
                    <a:pt x="2840" y="1"/>
                    <a:pt x="224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791;p44">
              <a:extLst>
                <a:ext uri="{FF2B5EF4-FFF2-40B4-BE49-F238E27FC236}">
                  <a16:creationId xmlns:a16="http://schemas.microsoft.com/office/drawing/2014/main" id="{8AB1D6BF-560C-6B4A-B4E3-EEA1D59630C5}"/>
                </a:ext>
              </a:extLst>
            </p:cNvPr>
            <p:cNvSpPr/>
            <p:nvPr/>
          </p:nvSpPr>
          <p:spPr>
            <a:xfrm>
              <a:off x="5585825" y="909150"/>
              <a:ext cx="44225" cy="56950"/>
            </a:xfrm>
            <a:custGeom>
              <a:avLst/>
              <a:gdLst/>
              <a:ahLst/>
              <a:cxnLst/>
              <a:rect l="l" t="t" r="r" b="b"/>
              <a:pathLst>
                <a:path w="1769" h="2278" extrusionOk="0">
                  <a:moveTo>
                    <a:pt x="1274" y="1"/>
                  </a:moveTo>
                  <a:cubicBezTo>
                    <a:pt x="1160" y="1"/>
                    <a:pt x="1033" y="36"/>
                    <a:pt x="901" y="112"/>
                  </a:cubicBezTo>
                  <a:cubicBezTo>
                    <a:pt x="367" y="445"/>
                    <a:pt x="34" y="1012"/>
                    <a:pt x="1" y="1646"/>
                  </a:cubicBezTo>
                  <a:cubicBezTo>
                    <a:pt x="1" y="2044"/>
                    <a:pt x="198" y="2278"/>
                    <a:pt x="489" y="2278"/>
                  </a:cubicBezTo>
                  <a:cubicBezTo>
                    <a:pt x="612" y="2278"/>
                    <a:pt x="752" y="2236"/>
                    <a:pt x="901" y="2146"/>
                  </a:cubicBezTo>
                  <a:cubicBezTo>
                    <a:pt x="1402" y="1813"/>
                    <a:pt x="1735" y="1246"/>
                    <a:pt x="1768" y="612"/>
                  </a:cubicBezTo>
                  <a:cubicBezTo>
                    <a:pt x="1768" y="229"/>
                    <a:pt x="1563" y="1"/>
                    <a:pt x="1274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792;p44">
              <a:extLst>
                <a:ext uri="{FF2B5EF4-FFF2-40B4-BE49-F238E27FC236}">
                  <a16:creationId xmlns:a16="http://schemas.microsoft.com/office/drawing/2014/main" id="{95C17391-6D1E-C443-D6A8-9A03A4B821D8}"/>
                </a:ext>
              </a:extLst>
            </p:cNvPr>
            <p:cNvSpPr/>
            <p:nvPr/>
          </p:nvSpPr>
          <p:spPr>
            <a:xfrm>
              <a:off x="5424875" y="1154925"/>
              <a:ext cx="271225" cy="339100"/>
            </a:xfrm>
            <a:custGeom>
              <a:avLst/>
              <a:gdLst/>
              <a:ahLst/>
              <a:cxnLst/>
              <a:rect l="l" t="t" r="r" b="b"/>
              <a:pathLst>
                <a:path w="10849" h="13564" extrusionOk="0">
                  <a:moveTo>
                    <a:pt x="10108" y="321"/>
                  </a:moveTo>
                  <a:cubicBezTo>
                    <a:pt x="10175" y="321"/>
                    <a:pt x="10208" y="355"/>
                    <a:pt x="10275" y="388"/>
                  </a:cubicBezTo>
                  <a:cubicBezTo>
                    <a:pt x="10408" y="488"/>
                    <a:pt x="10475" y="655"/>
                    <a:pt x="10475" y="822"/>
                  </a:cubicBezTo>
                  <a:lnTo>
                    <a:pt x="10475" y="6726"/>
                  </a:lnTo>
                  <a:cubicBezTo>
                    <a:pt x="10441" y="7326"/>
                    <a:pt x="10108" y="7860"/>
                    <a:pt x="9641" y="8193"/>
                  </a:cubicBezTo>
                  <a:lnTo>
                    <a:pt x="1068" y="13164"/>
                  </a:lnTo>
                  <a:cubicBezTo>
                    <a:pt x="980" y="13234"/>
                    <a:pt x="883" y="13265"/>
                    <a:pt x="789" y="13265"/>
                  </a:cubicBezTo>
                  <a:cubicBezTo>
                    <a:pt x="527" y="13265"/>
                    <a:pt x="294" y="13025"/>
                    <a:pt x="368" y="12730"/>
                  </a:cubicBezTo>
                  <a:lnTo>
                    <a:pt x="368" y="6859"/>
                  </a:lnTo>
                  <a:cubicBezTo>
                    <a:pt x="401" y="6259"/>
                    <a:pt x="701" y="5725"/>
                    <a:pt x="1201" y="5391"/>
                  </a:cubicBezTo>
                  <a:lnTo>
                    <a:pt x="9774" y="421"/>
                  </a:lnTo>
                  <a:cubicBezTo>
                    <a:pt x="9874" y="388"/>
                    <a:pt x="10008" y="321"/>
                    <a:pt x="10108" y="321"/>
                  </a:cubicBezTo>
                  <a:close/>
                  <a:moveTo>
                    <a:pt x="10058" y="0"/>
                  </a:moveTo>
                  <a:cubicBezTo>
                    <a:pt x="9907" y="0"/>
                    <a:pt x="9750" y="47"/>
                    <a:pt x="9607" y="154"/>
                  </a:cubicBezTo>
                  <a:lnTo>
                    <a:pt x="1035" y="5091"/>
                  </a:lnTo>
                  <a:cubicBezTo>
                    <a:pt x="434" y="5492"/>
                    <a:pt x="67" y="6125"/>
                    <a:pt x="34" y="6859"/>
                  </a:cubicBezTo>
                  <a:lnTo>
                    <a:pt x="34" y="12730"/>
                  </a:lnTo>
                  <a:cubicBezTo>
                    <a:pt x="1" y="13030"/>
                    <a:pt x="134" y="13297"/>
                    <a:pt x="401" y="13464"/>
                  </a:cubicBezTo>
                  <a:cubicBezTo>
                    <a:pt x="501" y="13531"/>
                    <a:pt x="601" y="13564"/>
                    <a:pt x="701" y="13564"/>
                  </a:cubicBezTo>
                  <a:cubicBezTo>
                    <a:pt x="901" y="13564"/>
                    <a:pt x="1068" y="13497"/>
                    <a:pt x="1201" y="13397"/>
                  </a:cubicBezTo>
                  <a:lnTo>
                    <a:pt x="9774" y="8460"/>
                  </a:lnTo>
                  <a:cubicBezTo>
                    <a:pt x="10375" y="8060"/>
                    <a:pt x="10742" y="7426"/>
                    <a:pt x="10775" y="6726"/>
                  </a:cubicBezTo>
                  <a:lnTo>
                    <a:pt x="10775" y="822"/>
                  </a:lnTo>
                  <a:cubicBezTo>
                    <a:pt x="10848" y="357"/>
                    <a:pt x="10474" y="0"/>
                    <a:pt x="10058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793;p44">
              <a:extLst>
                <a:ext uri="{FF2B5EF4-FFF2-40B4-BE49-F238E27FC236}">
                  <a16:creationId xmlns:a16="http://schemas.microsoft.com/office/drawing/2014/main" id="{9A0104E0-54FC-E8E7-D562-DAC5DE80E34D}"/>
                </a:ext>
              </a:extLst>
            </p:cNvPr>
            <p:cNvSpPr/>
            <p:nvPr/>
          </p:nvSpPr>
          <p:spPr>
            <a:xfrm>
              <a:off x="5468250" y="1230775"/>
              <a:ext cx="184500" cy="108150"/>
            </a:xfrm>
            <a:custGeom>
              <a:avLst/>
              <a:gdLst/>
              <a:ahLst/>
              <a:cxnLst/>
              <a:rect l="l" t="t" r="r" b="b"/>
              <a:pathLst>
                <a:path w="7380" h="4326" extrusionOk="0">
                  <a:moveTo>
                    <a:pt x="7148" y="0"/>
                  </a:moveTo>
                  <a:cubicBezTo>
                    <a:pt x="7123" y="0"/>
                    <a:pt x="7098" y="7"/>
                    <a:pt x="7072" y="22"/>
                  </a:cubicBezTo>
                  <a:lnTo>
                    <a:pt x="134" y="4025"/>
                  </a:lnTo>
                  <a:cubicBezTo>
                    <a:pt x="0" y="4125"/>
                    <a:pt x="34" y="4326"/>
                    <a:pt x="200" y="4326"/>
                  </a:cubicBezTo>
                  <a:lnTo>
                    <a:pt x="267" y="4326"/>
                  </a:lnTo>
                  <a:lnTo>
                    <a:pt x="7239" y="289"/>
                  </a:lnTo>
                  <a:cubicBezTo>
                    <a:pt x="7380" y="205"/>
                    <a:pt x="7282" y="0"/>
                    <a:pt x="7148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794;p44">
              <a:extLst>
                <a:ext uri="{FF2B5EF4-FFF2-40B4-BE49-F238E27FC236}">
                  <a16:creationId xmlns:a16="http://schemas.microsoft.com/office/drawing/2014/main" id="{44CA1A6C-CFE6-F37F-AE78-A8BC7D6E61D9}"/>
                </a:ext>
              </a:extLst>
            </p:cNvPr>
            <p:cNvSpPr/>
            <p:nvPr/>
          </p:nvSpPr>
          <p:spPr>
            <a:xfrm>
              <a:off x="5468250" y="1271625"/>
              <a:ext cx="184500" cy="108175"/>
            </a:xfrm>
            <a:custGeom>
              <a:avLst/>
              <a:gdLst/>
              <a:ahLst/>
              <a:cxnLst/>
              <a:rect l="l" t="t" r="r" b="b"/>
              <a:pathLst>
                <a:path w="7380" h="4327" extrusionOk="0">
                  <a:moveTo>
                    <a:pt x="7148" y="1"/>
                  </a:moveTo>
                  <a:cubicBezTo>
                    <a:pt x="7123" y="1"/>
                    <a:pt x="7098" y="8"/>
                    <a:pt x="7072" y="23"/>
                  </a:cubicBezTo>
                  <a:lnTo>
                    <a:pt x="134" y="4026"/>
                  </a:lnTo>
                  <a:cubicBezTo>
                    <a:pt x="0" y="4126"/>
                    <a:pt x="34" y="4326"/>
                    <a:pt x="200" y="4326"/>
                  </a:cubicBezTo>
                  <a:lnTo>
                    <a:pt x="267" y="4326"/>
                  </a:lnTo>
                  <a:lnTo>
                    <a:pt x="7239" y="290"/>
                  </a:lnTo>
                  <a:cubicBezTo>
                    <a:pt x="7380" y="205"/>
                    <a:pt x="7282" y="1"/>
                    <a:pt x="7148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795;p44">
              <a:extLst>
                <a:ext uri="{FF2B5EF4-FFF2-40B4-BE49-F238E27FC236}">
                  <a16:creationId xmlns:a16="http://schemas.microsoft.com/office/drawing/2014/main" id="{26194136-DBE2-93AE-6E26-A9E725BAB1D3}"/>
                </a:ext>
              </a:extLst>
            </p:cNvPr>
            <p:cNvSpPr/>
            <p:nvPr/>
          </p:nvSpPr>
          <p:spPr>
            <a:xfrm>
              <a:off x="5469075" y="1312725"/>
              <a:ext cx="182650" cy="107925"/>
            </a:xfrm>
            <a:custGeom>
              <a:avLst/>
              <a:gdLst/>
              <a:ahLst/>
              <a:cxnLst/>
              <a:rect l="l" t="t" r="r" b="b"/>
              <a:pathLst>
                <a:path w="7306" h="4317" extrusionOk="0">
                  <a:moveTo>
                    <a:pt x="7098" y="0"/>
                  </a:moveTo>
                  <a:cubicBezTo>
                    <a:pt x="7077" y="0"/>
                    <a:pt x="7057" y="5"/>
                    <a:pt x="7039" y="13"/>
                  </a:cubicBezTo>
                  <a:lnTo>
                    <a:pt x="101" y="4016"/>
                  </a:lnTo>
                  <a:cubicBezTo>
                    <a:pt x="1" y="4083"/>
                    <a:pt x="1" y="4183"/>
                    <a:pt x="34" y="4250"/>
                  </a:cubicBezTo>
                  <a:cubicBezTo>
                    <a:pt x="67" y="4283"/>
                    <a:pt x="101" y="4317"/>
                    <a:pt x="167" y="4317"/>
                  </a:cubicBezTo>
                  <a:lnTo>
                    <a:pt x="234" y="4317"/>
                  </a:lnTo>
                  <a:lnTo>
                    <a:pt x="7206" y="280"/>
                  </a:lnTo>
                  <a:cubicBezTo>
                    <a:pt x="7272" y="247"/>
                    <a:pt x="7306" y="147"/>
                    <a:pt x="7272" y="80"/>
                  </a:cubicBezTo>
                  <a:cubicBezTo>
                    <a:pt x="7224" y="31"/>
                    <a:pt x="7157" y="0"/>
                    <a:pt x="7098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796;p44">
              <a:extLst>
                <a:ext uri="{FF2B5EF4-FFF2-40B4-BE49-F238E27FC236}">
                  <a16:creationId xmlns:a16="http://schemas.microsoft.com/office/drawing/2014/main" id="{B15A50D0-BDC8-18BC-C427-2AF40038A1B8}"/>
                </a:ext>
              </a:extLst>
            </p:cNvPr>
            <p:cNvSpPr/>
            <p:nvPr/>
          </p:nvSpPr>
          <p:spPr>
            <a:xfrm>
              <a:off x="5741775" y="2234875"/>
              <a:ext cx="271225" cy="338275"/>
            </a:xfrm>
            <a:custGeom>
              <a:avLst/>
              <a:gdLst/>
              <a:ahLst/>
              <a:cxnLst/>
              <a:rect l="l" t="t" r="r" b="b"/>
              <a:pathLst>
                <a:path w="10849" h="13531" extrusionOk="0">
                  <a:moveTo>
                    <a:pt x="10053" y="299"/>
                  </a:moveTo>
                  <a:cubicBezTo>
                    <a:pt x="10293" y="299"/>
                    <a:pt x="10513" y="534"/>
                    <a:pt x="10441" y="821"/>
                  </a:cubicBezTo>
                  <a:lnTo>
                    <a:pt x="10441" y="6725"/>
                  </a:lnTo>
                  <a:cubicBezTo>
                    <a:pt x="10408" y="7292"/>
                    <a:pt x="10108" y="7859"/>
                    <a:pt x="9607" y="8193"/>
                  </a:cubicBezTo>
                  <a:lnTo>
                    <a:pt x="1034" y="13130"/>
                  </a:lnTo>
                  <a:cubicBezTo>
                    <a:pt x="955" y="13200"/>
                    <a:pt x="862" y="13231"/>
                    <a:pt x="770" y="13231"/>
                  </a:cubicBezTo>
                  <a:cubicBezTo>
                    <a:pt x="514" y="13231"/>
                    <a:pt x="269" y="12991"/>
                    <a:pt x="367" y="12696"/>
                  </a:cubicBezTo>
                  <a:lnTo>
                    <a:pt x="367" y="6825"/>
                  </a:lnTo>
                  <a:cubicBezTo>
                    <a:pt x="401" y="6225"/>
                    <a:pt x="701" y="5691"/>
                    <a:pt x="1201" y="5358"/>
                  </a:cubicBezTo>
                  <a:lnTo>
                    <a:pt x="9774" y="421"/>
                  </a:lnTo>
                  <a:cubicBezTo>
                    <a:pt x="9859" y="336"/>
                    <a:pt x="9958" y="299"/>
                    <a:pt x="10053" y="299"/>
                  </a:cubicBezTo>
                  <a:close/>
                  <a:moveTo>
                    <a:pt x="10041" y="0"/>
                  </a:moveTo>
                  <a:cubicBezTo>
                    <a:pt x="9892" y="0"/>
                    <a:pt x="9740" y="48"/>
                    <a:pt x="9607" y="154"/>
                  </a:cubicBezTo>
                  <a:lnTo>
                    <a:pt x="1034" y="5124"/>
                  </a:lnTo>
                  <a:cubicBezTo>
                    <a:pt x="434" y="5491"/>
                    <a:pt x="67" y="6158"/>
                    <a:pt x="34" y="6859"/>
                  </a:cubicBezTo>
                  <a:lnTo>
                    <a:pt x="34" y="12696"/>
                  </a:lnTo>
                  <a:cubicBezTo>
                    <a:pt x="0" y="12996"/>
                    <a:pt x="134" y="13297"/>
                    <a:pt x="367" y="13463"/>
                  </a:cubicBezTo>
                  <a:cubicBezTo>
                    <a:pt x="467" y="13497"/>
                    <a:pt x="567" y="13530"/>
                    <a:pt x="701" y="13530"/>
                  </a:cubicBezTo>
                  <a:cubicBezTo>
                    <a:pt x="868" y="13530"/>
                    <a:pt x="1034" y="13497"/>
                    <a:pt x="1201" y="13430"/>
                  </a:cubicBezTo>
                  <a:lnTo>
                    <a:pt x="9774" y="8460"/>
                  </a:lnTo>
                  <a:cubicBezTo>
                    <a:pt x="10374" y="8093"/>
                    <a:pt x="10741" y="7426"/>
                    <a:pt x="10775" y="6725"/>
                  </a:cubicBezTo>
                  <a:lnTo>
                    <a:pt x="10775" y="854"/>
                  </a:lnTo>
                  <a:cubicBezTo>
                    <a:pt x="10848" y="364"/>
                    <a:pt x="10454" y="0"/>
                    <a:pt x="1004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797;p44">
              <a:extLst>
                <a:ext uri="{FF2B5EF4-FFF2-40B4-BE49-F238E27FC236}">
                  <a16:creationId xmlns:a16="http://schemas.microsoft.com/office/drawing/2014/main" id="{C9FE7EFA-E70F-6A52-739E-3716EFC4CA63}"/>
                </a:ext>
              </a:extLst>
            </p:cNvPr>
            <p:cNvSpPr/>
            <p:nvPr/>
          </p:nvSpPr>
          <p:spPr>
            <a:xfrm>
              <a:off x="5785125" y="2310400"/>
              <a:ext cx="182675" cy="108475"/>
            </a:xfrm>
            <a:custGeom>
              <a:avLst/>
              <a:gdLst/>
              <a:ahLst/>
              <a:cxnLst/>
              <a:rect l="l" t="t" r="r" b="b"/>
              <a:pathLst>
                <a:path w="7307" h="4339" extrusionOk="0">
                  <a:moveTo>
                    <a:pt x="7152" y="0"/>
                  </a:moveTo>
                  <a:cubicBezTo>
                    <a:pt x="7124" y="0"/>
                    <a:pt x="7096" y="11"/>
                    <a:pt x="7073" y="35"/>
                  </a:cubicBezTo>
                  <a:lnTo>
                    <a:pt x="101" y="4038"/>
                  </a:lnTo>
                  <a:cubicBezTo>
                    <a:pt x="34" y="4071"/>
                    <a:pt x="1" y="4171"/>
                    <a:pt x="34" y="4271"/>
                  </a:cubicBezTo>
                  <a:cubicBezTo>
                    <a:pt x="68" y="4305"/>
                    <a:pt x="134" y="4338"/>
                    <a:pt x="201" y="4338"/>
                  </a:cubicBezTo>
                  <a:cubicBezTo>
                    <a:pt x="201" y="4338"/>
                    <a:pt x="234" y="4338"/>
                    <a:pt x="268" y="4305"/>
                  </a:cubicBezTo>
                  <a:lnTo>
                    <a:pt x="7206" y="302"/>
                  </a:lnTo>
                  <a:cubicBezTo>
                    <a:pt x="7306" y="269"/>
                    <a:pt x="7306" y="168"/>
                    <a:pt x="7273" y="102"/>
                  </a:cubicBezTo>
                  <a:cubicBezTo>
                    <a:pt x="7251" y="37"/>
                    <a:pt x="7202" y="0"/>
                    <a:pt x="7152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798;p44">
              <a:extLst>
                <a:ext uri="{FF2B5EF4-FFF2-40B4-BE49-F238E27FC236}">
                  <a16:creationId xmlns:a16="http://schemas.microsoft.com/office/drawing/2014/main" id="{F0DE042F-B08B-98A2-3316-800903C91858}"/>
                </a:ext>
              </a:extLst>
            </p:cNvPr>
            <p:cNvSpPr/>
            <p:nvPr/>
          </p:nvSpPr>
          <p:spPr>
            <a:xfrm>
              <a:off x="5784300" y="2351625"/>
              <a:ext cx="183500" cy="108100"/>
            </a:xfrm>
            <a:custGeom>
              <a:avLst/>
              <a:gdLst/>
              <a:ahLst/>
              <a:cxnLst/>
              <a:rect l="l" t="t" r="r" b="b"/>
              <a:pathLst>
                <a:path w="7340" h="4324" extrusionOk="0">
                  <a:moveTo>
                    <a:pt x="7187" y="1"/>
                  </a:moveTo>
                  <a:cubicBezTo>
                    <a:pt x="7159" y="1"/>
                    <a:pt x="7130" y="8"/>
                    <a:pt x="7106" y="21"/>
                  </a:cubicBezTo>
                  <a:lnTo>
                    <a:pt x="134" y="4023"/>
                  </a:lnTo>
                  <a:cubicBezTo>
                    <a:pt x="1" y="4123"/>
                    <a:pt x="67" y="4324"/>
                    <a:pt x="234" y="4324"/>
                  </a:cubicBezTo>
                  <a:cubicBezTo>
                    <a:pt x="234" y="4324"/>
                    <a:pt x="267" y="4324"/>
                    <a:pt x="301" y="4290"/>
                  </a:cubicBezTo>
                  <a:lnTo>
                    <a:pt x="7239" y="287"/>
                  </a:lnTo>
                  <a:cubicBezTo>
                    <a:pt x="7339" y="254"/>
                    <a:pt x="7339" y="154"/>
                    <a:pt x="7306" y="87"/>
                  </a:cubicBezTo>
                  <a:cubicBezTo>
                    <a:pt x="7285" y="24"/>
                    <a:pt x="7237" y="1"/>
                    <a:pt x="7187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799;p44">
              <a:extLst>
                <a:ext uri="{FF2B5EF4-FFF2-40B4-BE49-F238E27FC236}">
                  <a16:creationId xmlns:a16="http://schemas.microsoft.com/office/drawing/2014/main" id="{44EBB692-E097-6FF8-EF79-F6B3E4A640F8}"/>
                </a:ext>
              </a:extLst>
            </p:cNvPr>
            <p:cNvSpPr/>
            <p:nvPr/>
          </p:nvSpPr>
          <p:spPr>
            <a:xfrm>
              <a:off x="5785125" y="2391825"/>
              <a:ext cx="182675" cy="108775"/>
            </a:xfrm>
            <a:custGeom>
              <a:avLst/>
              <a:gdLst/>
              <a:ahLst/>
              <a:cxnLst/>
              <a:rect l="l" t="t" r="r" b="b"/>
              <a:pathLst>
                <a:path w="7307" h="4351" extrusionOk="0">
                  <a:moveTo>
                    <a:pt x="7132" y="1"/>
                  </a:moveTo>
                  <a:cubicBezTo>
                    <a:pt x="7111" y="1"/>
                    <a:pt x="7091" y="5"/>
                    <a:pt x="7073" y="14"/>
                  </a:cubicBezTo>
                  <a:lnTo>
                    <a:pt x="101" y="4050"/>
                  </a:lnTo>
                  <a:cubicBezTo>
                    <a:pt x="34" y="4083"/>
                    <a:pt x="1" y="4183"/>
                    <a:pt x="34" y="4250"/>
                  </a:cubicBezTo>
                  <a:cubicBezTo>
                    <a:pt x="68" y="4317"/>
                    <a:pt x="134" y="4317"/>
                    <a:pt x="201" y="4350"/>
                  </a:cubicBezTo>
                  <a:lnTo>
                    <a:pt x="268" y="4350"/>
                  </a:lnTo>
                  <a:lnTo>
                    <a:pt x="7206" y="314"/>
                  </a:lnTo>
                  <a:cubicBezTo>
                    <a:pt x="7306" y="247"/>
                    <a:pt x="7306" y="147"/>
                    <a:pt x="7273" y="80"/>
                  </a:cubicBezTo>
                  <a:cubicBezTo>
                    <a:pt x="7248" y="32"/>
                    <a:pt x="7188" y="1"/>
                    <a:pt x="713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800;p44">
              <a:extLst>
                <a:ext uri="{FF2B5EF4-FFF2-40B4-BE49-F238E27FC236}">
                  <a16:creationId xmlns:a16="http://schemas.microsoft.com/office/drawing/2014/main" id="{8108905E-3F3B-3768-1B7D-A4BDE70C85B2}"/>
                </a:ext>
              </a:extLst>
            </p:cNvPr>
            <p:cNvSpPr/>
            <p:nvPr/>
          </p:nvSpPr>
          <p:spPr>
            <a:xfrm>
              <a:off x="5294775" y="3726250"/>
              <a:ext cx="271200" cy="338800"/>
            </a:xfrm>
            <a:custGeom>
              <a:avLst/>
              <a:gdLst/>
              <a:ahLst/>
              <a:cxnLst/>
              <a:rect l="l" t="t" r="r" b="b"/>
              <a:pathLst>
                <a:path w="10848" h="13552" extrusionOk="0">
                  <a:moveTo>
                    <a:pt x="10090" y="307"/>
                  </a:moveTo>
                  <a:cubicBezTo>
                    <a:pt x="10153" y="307"/>
                    <a:pt x="10216" y="318"/>
                    <a:pt x="10275" y="342"/>
                  </a:cubicBezTo>
                  <a:cubicBezTo>
                    <a:pt x="10408" y="475"/>
                    <a:pt x="10475" y="642"/>
                    <a:pt x="10475" y="809"/>
                  </a:cubicBezTo>
                  <a:lnTo>
                    <a:pt x="10475" y="6713"/>
                  </a:lnTo>
                  <a:cubicBezTo>
                    <a:pt x="10442" y="7280"/>
                    <a:pt x="10108" y="7847"/>
                    <a:pt x="9641" y="8181"/>
                  </a:cubicBezTo>
                  <a:lnTo>
                    <a:pt x="1068" y="13118"/>
                  </a:lnTo>
                  <a:cubicBezTo>
                    <a:pt x="985" y="13192"/>
                    <a:pt x="888" y="13225"/>
                    <a:pt x="793" y="13225"/>
                  </a:cubicBezTo>
                  <a:cubicBezTo>
                    <a:pt x="549" y="13225"/>
                    <a:pt x="320" y="13006"/>
                    <a:pt x="368" y="12717"/>
                  </a:cubicBezTo>
                  <a:lnTo>
                    <a:pt x="368" y="6846"/>
                  </a:lnTo>
                  <a:cubicBezTo>
                    <a:pt x="401" y="6246"/>
                    <a:pt x="735" y="5712"/>
                    <a:pt x="1202" y="5379"/>
                  </a:cubicBezTo>
                  <a:lnTo>
                    <a:pt x="9775" y="409"/>
                  </a:lnTo>
                  <a:cubicBezTo>
                    <a:pt x="9861" y="344"/>
                    <a:pt x="9975" y="307"/>
                    <a:pt x="10090" y="307"/>
                  </a:cubicBezTo>
                  <a:close/>
                  <a:moveTo>
                    <a:pt x="10078" y="1"/>
                  </a:moveTo>
                  <a:cubicBezTo>
                    <a:pt x="9920" y="1"/>
                    <a:pt x="9756" y="54"/>
                    <a:pt x="9608" y="175"/>
                  </a:cubicBezTo>
                  <a:lnTo>
                    <a:pt x="1035" y="5079"/>
                  </a:lnTo>
                  <a:cubicBezTo>
                    <a:pt x="435" y="5479"/>
                    <a:pt x="68" y="6113"/>
                    <a:pt x="34" y="6846"/>
                  </a:cubicBezTo>
                  <a:lnTo>
                    <a:pt x="34" y="12717"/>
                  </a:lnTo>
                  <a:cubicBezTo>
                    <a:pt x="1" y="13018"/>
                    <a:pt x="134" y="13284"/>
                    <a:pt x="401" y="13451"/>
                  </a:cubicBezTo>
                  <a:cubicBezTo>
                    <a:pt x="501" y="13518"/>
                    <a:pt x="601" y="13551"/>
                    <a:pt x="701" y="13551"/>
                  </a:cubicBezTo>
                  <a:cubicBezTo>
                    <a:pt x="902" y="13551"/>
                    <a:pt x="1068" y="13485"/>
                    <a:pt x="1202" y="13418"/>
                  </a:cubicBezTo>
                  <a:lnTo>
                    <a:pt x="9775" y="8448"/>
                  </a:lnTo>
                  <a:cubicBezTo>
                    <a:pt x="10375" y="8081"/>
                    <a:pt x="10742" y="7414"/>
                    <a:pt x="10775" y="6713"/>
                  </a:cubicBezTo>
                  <a:lnTo>
                    <a:pt x="10775" y="842"/>
                  </a:lnTo>
                  <a:cubicBezTo>
                    <a:pt x="10848" y="361"/>
                    <a:pt x="10485" y="1"/>
                    <a:pt x="10078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801;p44">
              <a:extLst>
                <a:ext uri="{FF2B5EF4-FFF2-40B4-BE49-F238E27FC236}">
                  <a16:creationId xmlns:a16="http://schemas.microsoft.com/office/drawing/2014/main" id="{C52E4A3C-385F-422F-3294-6667FD27C39F}"/>
                </a:ext>
              </a:extLst>
            </p:cNvPr>
            <p:cNvSpPr/>
            <p:nvPr/>
          </p:nvSpPr>
          <p:spPr>
            <a:xfrm>
              <a:off x="5338975" y="3802025"/>
              <a:ext cx="183825" cy="107900"/>
            </a:xfrm>
            <a:custGeom>
              <a:avLst/>
              <a:gdLst/>
              <a:ahLst/>
              <a:cxnLst/>
              <a:rect l="l" t="t" r="r" b="b"/>
              <a:pathLst>
                <a:path w="7353" h="4316" extrusionOk="0">
                  <a:moveTo>
                    <a:pt x="7100" y="1"/>
                  </a:moveTo>
                  <a:cubicBezTo>
                    <a:pt x="7080" y="1"/>
                    <a:pt x="7060" y="5"/>
                    <a:pt x="7039" y="13"/>
                  </a:cubicBezTo>
                  <a:lnTo>
                    <a:pt x="101" y="4016"/>
                  </a:lnTo>
                  <a:cubicBezTo>
                    <a:pt x="1" y="4082"/>
                    <a:pt x="1" y="4182"/>
                    <a:pt x="34" y="4249"/>
                  </a:cubicBezTo>
                  <a:cubicBezTo>
                    <a:pt x="68" y="4282"/>
                    <a:pt x="101" y="4316"/>
                    <a:pt x="168" y="4316"/>
                  </a:cubicBezTo>
                  <a:lnTo>
                    <a:pt x="268" y="4316"/>
                  </a:lnTo>
                  <a:lnTo>
                    <a:pt x="7206" y="280"/>
                  </a:lnTo>
                  <a:cubicBezTo>
                    <a:pt x="7352" y="192"/>
                    <a:pt x="7242" y="1"/>
                    <a:pt x="7100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802;p44">
              <a:extLst>
                <a:ext uri="{FF2B5EF4-FFF2-40B4-BE49-F238E27FC236}">
                  <a16:creationId xmlns:a16="http://schemas.microsoft.com/office/drawing/2014/main" id="{CED5AC02-344C-C1AF-2EED-9FF8520523F1}"/>
                </a:ext>
              </a:extLst>
            </p:cNvPr>
            <p:cNvSpPr/>
            <p:nvPr/>
          </p:nvSpPr>
          <p:spPr>
            <a:xfrm>
              <a:off x="5338975" y="3842700"/>
              <a:ext cx="182675" cy="108100"/>
            </a:xfrm>
            <a:custGeom>
              <a:avLst/>
              <a:gdLst/>
              <a:ahLst/>
              <a:cxnLst/>
              <a:rect l="l" t="t" r="r" b="b"/>
              <a:pathLst>
                <a:path w="7307" h="4324" extrusionOk="0">
                  <a:moveTo>
                    <a:pt x="7123" y="0"/>
                  </a:moveTo>
                  <a:cubicBezTo>
                    <a:pt x="7093" y="0"/>
                    <a:pt x="7064" y="8"/>
                    <a:pt x="7039" y="20"/>
                  </a:cubicBezTo>
                  <a:lnTo>
                    <a:pt x="101" y="4023"/>
                  </a:lnTo>
                  <a:cubicBezTo>
                    <a:pt x="1" y="4090"/>
                    <a:pt x="1" y="4157"/>
                    <a:pt x="34" y="4257"/>
                  </a:cubicBezTo>
                  <a:cubicBezTo>
                    <a:pt x="68" y="4290"/>
                    <a:pt x="101" y="4323"/>
                    <a:pt x="168" y="4323"/>
                  </a:cubicBezTo>
                  <a:lnTo>
                    <a:pt x="268" y="4323"/>
                  </a:lnTo>
                  <a:lnTo>
                    <a:pt x="7206" y="287"/>
                  </a:lnTo>
                  <a:cubicBezTo>
                    <a:pt x="7273" y="254"/>
                    <a:pt x="7306" y="154"/>
                    <a:pt x="7273" y="87"/>
                  </a:cubicBezTo>
                  <a:cubicBezTo>
                    <a:pt x="7230" y="24"/>
                    <a:pt x="7175" y="0"/>
                    <a:pt x="7123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803;p44">
              <a:extLst>
                <a:ext uri="{FF2B5EF4-FFF2-40B4-BE49-F238E27FC236}">
                  <a16:creationId xmlns:a16="http://schemas.microsoft.com/office/drawing/2014/main" id="{FC53A48A-0171-8CC9-2EB7-1997F9F610AA}"/>
                </a:ext>
              </a:extLst>
            </p:cNvPr>
            <p:cNvSpPr/>
            <p:nvPr/>
          </p:nvSpPr>
          <p:spPr>
            <a:xfrm>
              <a:off x="5338975" y="3883550"/>
              <a:ext cx="182675" cy="108100"/>
            </a:xfrm>
            <a:custGeom>
              <a:avLst/>
              <a:gdLst/>
              <a:ahLst/>
              <a:cxnLst/>
              <a:rect l="l" t="t" r="r" b="b"/>
              <a:pathLst>
                <a:path w="7307" h="4324" extrusionOk="0">
                  <a:moveTo>
                    <a:pt x="7123" y="1"/>
                  </a:moveTo>
                  <a:cubicBezTo>
                    <a:pt x="7093" y="1"/>
                    <a:pt x="7064" y="9"/>
                    <a:pt x="7039" y="21"/>
                  </a:cubicBezTo>
                  <a:lnTo>
                    <a:pt x="101" y="4024"/>
                  </a:lnTo>
                  <a:cubicBezTo>
                    <a:pt x="1" y="4090"/>
                    <a:pt x="1" y="4157"/>
                    <a:pt x="34" y="4257"/>
                  </a:cubicBezTo>
                  <a:cubicBezTo>
                    <a:pt x="68" y="4290"/>
                    <a:pt x="101" y="4324"/>
                    <a:pt x="168" y="4324"/>
                  </a:cubicBezTo>
                  <a:cubicBezTo>
                    <a:pt x="201" y="4324"/>
                    <a:pt x="234" y="4324"/>
                    <a:pt x="268" y="4290"/>
                  </a:cubicBezTo>
                  <a:lnTo>
                    <a:pt x="7206" y="288"/>
                  </a:lnTo>
                  <a:cubicBezTo>
                    <a:pt x="7273" y="254"/>
                    <a:pt x="7306" y="154"/>
                    <a:pt x="7273" y="87"/>
                  </a:cubicBezTo>
                  <a:cubicBezTo>
                    <a:pt x="7230" y="24"/>
                    <a:pt x="7175" y="1"/>
                    <a:pt x="7123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804;p44">
              <a:extLst>
                <a:ext uri="{FF2B5EF4-FFF2-40B4-BE49-F238E27FC236}">
                  <a16:creationId xmlns:a16="http://schemas.microsoft.com/office/drawing/2014/main" id="{E64382D8-57B5-A391-8856-6C6E2CBA16CF}"/>
                </a:ext>
              </a:extLst>
            </p:cNvPr>
            <p:cNvSpPr/>
            <p:nvPr/>
          </p:nvSpPr>
          <p:spPr>
            <a:xfrm>
              <a:off x="3495175" y="4514325"/>
              <a:ext cx="271175" cy="338775"/>
            </a:xfrm>
            <a:custGeom>
              <a:avLst/>
              <a:gdLst/>
              <a:ahLst/>
              <a:cxnLst/>
              <a:rect l="l" t="t" r="r" b="b"/>
              <a:pathLst>
                <a:path w="10847" h="13551" extrusionOk="0">
                  <a:moveTo>
                    <a:pt x="10144" y="328"/>
                  </a:moveTo>
                  <a:cubicBezTo>
                    <a:pt x="10180" y="328"/>
                    <a:pt x="10227" y="351"/>
                    <a:pt x="10274" y="375"/>
                  </a:cubicBezTo>
                  <a:cubicBezTo>
                    <a:pt x="10408" y="475"/>
                    <a:pt x="10474" y="642"/>
                    <a:pt x="10474" y="842"/>
                  </a:cubicBezTo>
                  <a:lnTo>
                    <a:pt x="10474" y="6713"/>
                  </a:lnTo>
                  <a:cubicBezTo>
                    <a:pt x="10408" y="7313"/>
                    <a:pt x="10107" y="7847"/>
                    <a:pt x="9640" y="8180"/>
                  </a:cubicBezTo>
                  <a:lnTo>
                    <a:pt x="1068" y="13151"/>
                  </a:lnTo>
                  <a:cubicBezTo>
                    <a:pt x="976" y="13206"/>
                    <a:pt x="884" y="13230"/>
                    <a:pt x="792" y="13230"/>
                  </a:cubicBezTo>
                  <a:cubicBezTo>
                    <a:pt x="717" y="13230"/>
                    <a:pt x="642" y="13214"/>
                    <a:pt x="567" y="13184"/>
                  </a:cubicBezTo>
                  <a:cubicBezTo>
                    <a:pt x="434" y="13084"/>
                    <a:pt x="334" y="12917"/>
                    <a:pt x="367" y="12750"/>
                  </a:cubicBezTo>
                  <a:lnTo>
                    <a:pt x="367" y="6846"/>
                  </a:lnTo>
                  <a:cubicBezTo>
                    <a:pt x="400" y="6246"/>
                    <a:pt x="701" y="5712"/>
                    <a:pt x="1201" y="5378"/>
                  </a:cubicBezTo>
                  <a:lnTo>
                    <a:pt x="9774" y="441"/>
                  </a:lnTo>
                  <a:cubicBezTo>
                    <a:pt x="9874" y="375"/>
                    <a:pt x="9974" y="341"/>
                    <a:pt x="10107" y="341"/>
                  </a:cubicBezTo>
                  <a:cubicBezTo>
                    <a:pt x="10117" y="332"/>
                    <a:pt x="10130" y="328"/>
                    <a:pt x="10144" y="328"/>
                  </a:cubicBezTo>
                  <a:close/>
                  <a:moveTo>
                    <a:pt x="10062" y="0"/>
                  </a:moveTo>
                  <a:cubicBezTo>
                    <a:pt x="9906" y="0"/>
                    <a:pt x="9746" y="54"/>
                    <a:pt x="9607" y="175"/>
                  </a:cubicBezTo>
                  <a:lnTo>
                    <a:pt x="1034" y="5111"/>
                  </a:lnTo>
                  <a:cubicBezTo>
                    <a:pt x="434" y="5478"/>
                    <a:pt x="67" y="6146"/>
                    <a:pt x="34" y="6846"/>
                  </a:cubicBezTo>
                  <a:lnTo>
                    <a:pt x="34" y="12750"/>
                  </a:lnTo>
                  <a:cubicBezTo>
                    <a:pt x="0" y="13017"/>
                    <a:pt x="134" y="13317"/>
                    <a:pt x="367" y="13484"/>
                  </a:cubicBezTo>
                  <a:cubicBezTo>
                    <a:pt x="467" y="13517"/>
                    <a:pt x="567" y="13551"/>
                    <a:pt x="701" y="13551"/>
                  </a:cubicBezTo>
                  <a:cubicBezTo>
                    <a:pt x="867" y="13551"/>
                    <a:pt x="1034" y="13517"/>
                    <a:pt x="1201" y="13417"/>
                  </a:cubicBezTo>
                  <a:lnTo>
                    <a:pt x="9774" y="8447"/>
                  </a:lnTo>
                  <a:cubicBezTo>
                    <a:pt x="10374" y="8080"/>
                    <a:pt x="10741" y="7413"/>
                    <a:pt x="10775" y="6713"/>
                  </a:cubicBezTo>
                  <a:lnTo>
                    <a:pt x="10775" y="842"/>
                  </a:lnTo>
                  <a:cubicBezTo>
                    <a:pt x="10847" y="360"/>
                    <a:pt x="10467" y="0"/>
                    <a:pt x="10062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805;p44">
              <a:extLst>
                <a:ext uri="{FF2B5EF4-FFF2-40B4-BE49-F238E27FC236}">
                  <a16:creationId xmlns:a16="http://schemas.microsoft.com/office/drawing/2014/main" id="{69EE9399-B5D4-9EA4-7BAE-EB2D5E1715A7}"/>
                </a:ext>
              </a:extLst>
            </p:cNvPr>
            <p:cNvSpPr/>
            <p:nvPr/>
          </p:nvSpPr>
          <p:spPr>
            <a:xfrm>
              <a:off x="3538525" y="4590900"/>
              <a:ext cx="183750" cy="107925"/>
            </a:xfrm>
            <a:custGeom>
              <a:avLst/>
              <a:gdLst/>
              <a:ahLst/>
              <a:cxnLst/>
              <a:rect l="l" t="t" r="r" b="b"/>
              <a:pathLst>
                <a:path w="7350" h="4317" extrusionOk="0">
                  <a:moveTo>
                    <a:pt x="7138" y="0"/>
                  </a:moveTo>
                  <a:cubicBezTo>
                    <a:pt x="7117" y="0"/>
                    <a:pt x="7095" y="5"/>
                    <a:pt x="7072" y="14"/>
                  </a:cubicBezTo>
                  <a:lnTo>
                    <a:pt x="101" y="4017"/>
                  </a:lnTo>
                  <a:cubicBezTo>
                    <a:pt x="34" y="4050"/>
                    <a:pt x="1" y="4150"/>
                    <a:pt x="34" y="4217"/>
                  </a:cubicBezTo>
                  <a:cubicBezTo>
                    <a:pt x="67" y="4283"/>
                    <a:pt x="134" y="4317"/>
                    <a:pt x="201" y="4317"/>
                  </a:cubicBezTo>
                  <a:cubicBezTo>
                    <a:pt x="201" y="4317"/>
                    <a:pt x="234" y="4317"/>
                    <a:pt x="268" y="4283"/>
                  </a:cubicBezTo>
                  <a:lnTo>
                    <a:pt x="7206" y="281"/>
                  </a:lnTo>
                  <a:cubicBezTo>
                    <a:pt x="7350" y="165"/>
                    <a:pt x="7270" y="0"/>
                    <a:pt x="7138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806;p44">
              <a:extLst>
                <a:ext uri="{FF2B5EF4-FFF2-40B4-BE49-F238E27FC236}">
                  <a16:creationId xmlns:a16="http://schemas.microsoft.com/office/drawing/2014/main" id="{6CF3AA83-F6E0-8237-F172-908325171149}"/>
                </a:ext>
              </a:extLst>
            </p:cNvPr>
            <p:cNvSpPr/>
            <p:nvPr/>
          </p:nvSpPr>
          <p:spPr>
            <a:xfrm>
              <a:off x="3538525" y="4631750"/>
              <a:ext cx="183750" cy="107950"/>
            </a:xfrm>
            <a:custGeom>
              <a:avLst/>
              <a:gdLst/>
              <a:ahLst/>
              <a:cxnLst/>
              <a:rect l="l" t="t" r="r" b="b"/>
              <a:pathLst>
                <a:path w="7350" h="4318" extrusionOk="0">
                  <a:moveTo>
                    <a:pt x="7138" y="1"/>
                  </a:moveTo>
                  <a:cubicBezTo>
                    <a:pt x="7117" y="1"/>
                    <a:pt x="7095" y="5"/>
                    <a:pt x="7072" y="14"/>
                  </a:cubicBezTo>
                  <a:lnTo>
                    <a:pt x="101" y="4017"/>
                  </a:lnTo>
                  <a:cubicBezTo>
                    <a:pt x="34" y="4050"/>
                    <a:pt x="1" y="4150"/>
                    <a:pt x="34" y="4217"/>
                  </a:cubicBezTo>
                  <a:cubicBezTo>
                    <a:pt x="67" y="4284"/>
                    <a:pt x="134" y="4317"/>
                    <a:pt x="201" y="4317"/>
                  </a:cubicBezTo>
                  <a:cubicBezTo>
                    <a:pt x="201" y="4317"/>
                    <a:pt x="234" y="4317"/>
                    <a:pt x="268" y="4284"/>
                  </a:cubicBezTo>
                  <a:lnTo>
                    <a:pt x="7206" y="281"/>
                  </a:lnTo>
                  <a:cubicBezTo>
                    <a:pt x="7350" y="166"/>
                    <a:pt x="7270" y="1"/>
                    <a:pt x="7138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807;p44">
              <a:extLst>
                <a:ext uri="{FF2B5EF4-FFF2-40B4-BE49-F238E27FC236}">
                  <a16:creationId xmlns:a16="http://schemas.microsoft.com/office/drawing/2014/main" id="{0BEBCF97-36B3-CE3C-DC19-46D48829673A}"/>
                </a:ext>
              </a:extLst>
            </p:cNvPr>
            <p:cNvSpPr/>
            <p:nvPr/>
          </p:nvSpPr>
          <p:spPr>
            <a:xfrm>
              <a:off x="3538525" y="4672050"/>
              <a:ext cx="182650" cy="108500"/>
            </a:xfrm>
            <a:custGeom>
              <a:avLst/>
              <a:gdLst/>
              <a:ahLst/>
              <a:cxnLst/>
              <a:rect l="l" t="t" r="r" b="b"/>
              <a:pathLst>
                <a:path w="7306" h="4340" extrusionOk="0">
                  <a:moveTo>
                    <a:pt x="7158" y="0"/>
                  </a:moveTo>
                  <a:cubicBezTo>
                    <a:pt x="7128" y="0"/>
                    <a:pt x="7098" y="11"/>
                    <a:pt x="7072" y="37"/>
                  </a:cubicBezTo>
                  <a:lnTo>
                    <a:pt x="101" y="4040"/>
                  </a:lnTo>
                  <a:cubicBezTo>
                    <a:pt x="34" y="4073"/>
                    <a:pt x="1" y="4173"/>
                    <a:pt x="34" y="4240"/>
                  </a:cubicBezTo>
                  <a:cubicBezTo>
                    <a:pt x="67" y="4306"/>
                    <a:pt x="134" y="4340"/>
                    <a:pt x="201" y="4340"/>
                  </a:cubicBezTo>
                  <a:cubicBezTo>
                    <a:pt x="201" y="4340"/>
                    <a:pt x="234" y="4340"/>
                    <a:pt x="268" y="4306"/>
                  </a:cubicBezTo>
                  <a:lnTo>
                    <a:pt x="7206" y="304"/>
                  </a:lnTo>
                  <a:cubicBezTo>
                    <a:pt x="7306" y="237"/>
                    <a:pt x="7306" y="170"/>
                    <a:pt x="7273" y="70"/>
                  </a:cubicBezTo>
                  <a:cubicBezTo>
                    <a:pt x="7252" y="29"/>
                    <a:pt x="7206" y="0"/>
                    <a:pt x="7158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808;p44">
              <a:extLst>
                <a:ext uri="{FF2B5EF4-FFF2-40B4-BE49-F238E27FC236}">
                  <a16:creationId xmlns:a16="http://schemas.microsoft.com/office/drawing/2014/main" id="{FFE02028-B65C-54DC-CD8C-5703A6A3C288}"/>
                </a:ext>
              </a:extLst>
            </p:cNvPr>
            <p:cNvSpPr/>
            <p:nvPr/>
          </p:nvSpPr>
          <p:spPr>
            <a:xfrm>
              <a:off x="4530075" y="1997525"/>
              <a:ext cx="271175" cy="338775"/>
            </a:xfrm>
            <a:custGeom>
              <a:avLst/>
              <a:gdLst/>
              <a:ahLst/>
              <a:cxnLst/>
              <a:rect l="l" t="t" r="r" b="b"/>
              <a:pathLst>
                <a:path w="10847" h="13551" extrusionOk="0">
                  <a:moveTo>
                    <a:pt x="10022" y="334"/>
                  </a:moveTo>
                  <a:cubicBezTo>
                    <a:pt x="10274" y="334"/>
                    <a:pt x="10513" y="553"/>
                    <a:pt x="10441" y="842"/>
                  </a:cubicBezTo>
                  <a:lnTo>
                    <a:pt x="10441" y="6713"/>
                  </a:lnTo>
                  <a:cubicBezTo>
                    <a:pt x="10408" y="7313"/>
                    <a:pt x="10108" y="7847"/>
                    <a:pt x="9607" y="8180"/>
                  </a:cubicBezTo>
                  <a:lnTo>
                    <a:pt x="1034" y="13150"/>
                  </a:lnTo>
                  <a:cubicBezTo>
                    <a:pt x="954" y="13222"/>
                    <a:pt x="863" y="13252"/>
                    <a:pt x="773" y="13252"/>
                  </a:cubicBezTo>
                  <a:cubicBezTo>
                    <a:pt x="526" y="13252"/>
                    <a:pt x="294" y="13019"/>
                    <a:pt x="367" y="12750"/>
                  </a:cubicBezTo>
                  <a:lnTo>
                    <a:pt x="367" y="6846"/>
                  </a:lnTo>
                  <a:cubicBezTo>
                    <a:pt x="401" y="6279"/>
                    <a:pt x="701" y="5712"/>
                    <a:pt x="1201" y="5378"/>
                  </a:cubicBezTo>
                  <a:lnTo>
                    <a:pt x="9741" y="441"/>
                  </a:lnTo>
                  <a:cubicBezTo>
                    <a:pt x="9825" y="367"/>
                    <a:pt x="9924" y="334"/>
                    <a:pt x="10022" y="334"/>
                  </a:cubicBezTo>
                  <a:close/>
                  <a:moveTo>
                    <a:pt x="10063" y="0"/>
                  </a:moveTo>
                  <a:cubicBezTo>
                    <a:pt x="9906" y="0"/>
                    <a:pt x="9747" y="54"/>
                    <a:pt x="9607" y="175"/>
                  </a:cubicBezTo>
                  <a:lnTo>
                    <a:pt x="1034" y="5111"/>
                  </a:lnTo>
                  <a:cubicBezTo>
                    <a:pt x="434" y="5512"/>
                    <a:pt x="67" y="6145"/>
                    <a:pt x="34" y="6846"/>
                  </a:cubicBezTo>
                  <a:lnTo>
                    <a:pt x="34" y="12750"/>
                  </a:lnTo>
                  <a:cubicBezTo>
                    <a:pt x="0" y="13017"/>
                    <a:pt x="134" y="13317"/>
                    <a:pt x="367" y="13484"/>
                  </a:cubicBezTo>
                  <a:cubicBezTo>
                    <a:pt x="467" y="13551"/>
                    <a:pt x="567" y="13551"/>
                    <a:pt x="701" y="13551"/>
                  </a:cubicBezTo>
                  <a:cubicBezTo>
                    <a:pt x="868" y="13551"/>
                    <a:pt x="1034" y="13517"/>
                    <a:pt x="1201" y="13451"/>
                  </a:cubicBezTo>
                  <a:lnTo>
                    <a:pt x="9774" y="8480"/>
                  </a:lnTo>
                  <a:cubicBezTo>
                    <a:pt x="10341" y="8080"/>
                    <a:pt x="10741" y="7446"/>
                    <a:pt x="10775" y="6713"/>
                  </a:cubicBezTo>
                  <a:lnTo>
                    <a:pt x="10775" y="842"/>
                  </a:lnTo>
                  <a:cubicBezTo>
                    <a:pt x="10847" y="360"/>
                    <a:pt x="10467" y="0"/>
                    <a:pt x="10063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809;p44">
              <a:extLst>
                <a:ext uri="{FF2B5EF4-FFF2-40B4-BE49-F238E27FC236}">
                  <a16:creationId xmlns:a16="http://schemas.microsoft.com/office/drawing/2014/main" id="{E04560C3-99E4-6472-97C1-DE7AD13E75E5}"/>
                </a:ext>
              </a:extLst>
            </p:cNvPr>
            <p:cNvSpPr/>
            <p:nvPr/>
          </p:nvSpPr>
          <p:spPr>
            <a:xfrm>
              <a:off x="4573425" y="2073875"/>
              <a:ext cx="184400" cy="108150"/>
            </a:xfrm>
            <a:custGeom>
              <a:avLst/>
              <a:gdLst/>
              <a:ahLst/>
              <a:cxnLst/>
              <a:rect l="l" t="t" r="r" b="b"/>
              <a:pathLst>
                <a:path w="7376" h="4326" extrusionOk="0">
                  <a:moveTo>
                    <a:pt x="7128" y="1"/>
                  </a:moveTo>
                  <a:cubicBezTo>
                    <a:pt x="7100" y="1"/>
                    <a:pt x="7070" y="7"/>
                    <a:pt x="7039" y="23"/>
                  </a:cubicBezTo>
                  <a:lnTo>
                    <a:pt x="101" y="4025"/>
                  </a:lnTo>
                  <a:cubicBezTo>
                    <a:pt x="34" y="4059"/>
                    <a:pt x="1" y="4159"/>
                    <a:pt x="34" y="4259"/>
                  </a:cubicBezTo>
                  <a:cubicBezTo>
                    <a:pt x="68" y="4292"/>
                    <a:pt x="134" y="4326"/>
                    <a:pt x="201" y="4326"/>
                  </a:cubicBezTo>
                  <a:cubicBezTo>
                    <a:pt x="201" y="4326"/>
                    <a:pt x="234" y="4326"/>
                    <a:pt x="268" y="4292"/>
                  </a:cubicBezTo>
                  <a:lnTo>
                    <a:pt x="7206" y="289"/>
                  </a:lnTo>
                  <a:cubicBezTo>
                    <a:pt x="7376" y="205"/>
                    <a:pt x="7282" y="1"/>
                    <a:pt x="7128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810;p44">
              <a:extLst>
                <a:ext uri="{FF2B5EF4-FFF2-40B4-BE49-F238E27FC236}">
                  <a16:creationId xmlns:a16="http://schemas.microsoft.com/office/drawing/2014/main" id="{B492B6D0-4E7C-CF64-92C3-8C5D56146F01}"/>
                </a:ext>
              </a:extLst>
            </p:cNvPr>
            <p:cNvSpPr/>
            <p:nvPr/>
          </p:nvSpPr>
          <p:spPr>
            <a:xfrm>
              <a:off x="4573425" y="2114150"/>
              <a:ext cx="184875" cy="108750"/>
            </a:xfrm>
            <a:custGeom>
              <a:avLst/>
              <a:gdLst/>
              <a:ahLst/>
              <a:cxnLst/>
              <a:rect l="l" t="t" r="r" b="b"/>
              <a:pathLst>
                <a:path w="7395" h="4350" extrusionOk="0">
                  <a:moveTo>
                    <a:pt x="7153" y="0"/>
                  </a:moveTo>
                  <a:cubicBezTo>
                    <a:pt x="7117" y="0"/>
                    <a:pt x="7078" y="14"/>
                    <a:pt x="7039" y="46"/>
                  </a:cubicBezTo>
                  <a:lnTo>
                    <a:pt x="101" y="4049"/>
                  </a:lnTo>
                  <a:cubicBezTo>
                    <a:pt x="34" y="4082"/>
                    <a:pt x="1" y="4182"/>
                    <a:pt x="34" y="4282"/>
                  </a:cubicBezTo>
                  <a:cubicBezTo>
                    <a:pt x="68" y="4316"/>
                    <a:pt x="134" y="4349"/>
                    <a:pt x="201" y="4349"/>
                  </a:cubicBezTo>
                  <a:cubicBezTo>
                    <a:pt x="201" y="4349"/>
                    <a:pt x="234" y="4349"/>
                    <a:pt x="268" y="4316"/>
                  </a:cubicBezTo>
                  <a:lnTo>
                    <a:pt x="7206" y="313"/>
                  </a:lnTo>
                  <a:cubicBezTo>
                    <a:pt x="7394" y="232"/>
                    <a:pt x="7301" y="0"/>
                    <a:pt x="7153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811;p44">
              <a:extLst>
                <a:ext uri="{FF2B5EF4-FFF2-40B4-BE49-F238E27FC236}">
                  <a16:creationId xmlns:a16="http://schemas.microsoft.com/office/drawing/2014/main" id="{529C4C02-06EF-EB4D-C28E-2CE1751E57EF}"/>
                </a:ext>
              </a:extLst>
            </p:cNvPr>
            <p:cNvSpPr/>
            <p:nvPr/>
          </p:nvSpPr>
          <p:spPr>
            <a:xfrm>
              <a:off x="4573425" y="2155850"/>
              <a:ext cx="183825" cy="107900"/>
            </a:xfrm>
            <a:custGeom>
              <a:avLst/>
              <a:gdLst/>
              <a:ahLst/>
              <a:cxnLst/>
              <a:rect l="l" t="t" r="r" b="b"/>
              <a:pathLst>
                <a:path w="7353" h="4316" extrusionOk="0">
                  <a:moveTo>
                    <a:pt x="7109" y="1"/>
                  </a:moveTo>
                  <a:cubicBezTo>
                    <a:pt x="7087" y="1"/>
                    <a:pt x="7064" y="4"/>
                    <a:pt x="7039" y="13"/>
                  </a:cubicBezTo>
                  <a:lnTo>
                    <a:pt x="101" y="4015"/>
                  </a:lnTo>
                  <a:cubicBezTo>
                    <a:pt x="34" y="4049"/>
                    <a:pt x="1" y="4149"/>
                    <a:pt x="34" y="4249"/>
                  </a:cubicBezTo>
                  <a:cubicBezTo>
                    <a:pt x="68" y="4282"/>
                    <a:pt x="134" y="4316"/>
                    <a:pt x="201" y="4316"/>
                  </a:cubicBezTo>
                  <a:lnTo>
                    <a:pt x="268" y="4316"/>
                  </a:lnTo>
                  <a:lnTo>
                    <a:pt x="7206" y="279"/>
                  </a:lnTo>
                  <a:cubicBezTo>
                    <a:pt x="7353" y="192"/>
                    <a:pt x="7268" y="1"/>
                    <a:pt x="7109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812;p44">
              <a:extLst>
                <a:ext uri="{FF2B5EF4-FFF2-40B4-BE49-F238E27FC236}">
                  <a16:creationId xmlns:a16="http://schemas.microsoft.com/office/drawing/2014/main" id="{25819B38-35F4-F544-6246-8329B98109E3}"/>
                </a:ext>
              </a:extLst>
            </p:cNvPr>
            <p:cNvSpPr/>
            <p:nvPr/>
          </p:nvSpPr>
          <p:spPr>
            <a:xfrm>
              <a:off x="3527700" y="1049250"/>
              <a:ext cx="140950" cy="179600"/>
            </a:xfrm>
            <a:custGeom>
              <a:avLst/>
              <a:gdLst/>
              <a:ahLst/>
              <a:cxnLst/>
              <a:rect l="l" t="t" r="r" b="b"/>
              <a:pathLst>
                <a:path w="5638" h="7184" extrusionOk="0">
                  <a:moveTo>
                    <a:pt x="3970" y="445"/>
                  </a:moveTo>
                  <a:cubicBezTo>
                    <a:pt x="4170" y="445"/>
                    <a:pt x="4370" y="479"/>
                    <a:pt x="4537" y="579"/>
                  </a:cubicBezTo>
                  <a:cubicBezTo>
                    <a:pt x="4970" y="845"/>
                    <a:pt x="5204" y="1346"/>
                    <a:pt x="5204" y="2080"/>
                  </a:cubicBezTo>
                  <a:cubicBezTo>
                    <a:pt x="5104" y="3848"/>
                    <a:pt x="4170" y="5449"/>
                    <a:pt x="2702" y="6416"/>
                  </a:cubicBezTo>
                  <a:cubicBezTo>
                    <a:pt x="2327" y="6633"/>
                    <a:pt x="1975" y="6745"/>
                    <a:pt x="1661" y="6745"/>
                  </a:cubicBezTo>
                  <a:cubicBezTo>
                    <a:pt x="1444" y="6745"/>
                    <a:pt x="1245" y="6692"/>
                    <a:pt x="1068" y="6583"/>
                  </a:cubicBezTo>
                  <a:cubicBezTo>
                    <a:pt x="667" y="6349"/>
                    <a:pt x="434" y="5816"/>
                    <a:pt x="434" y="5082"/>
                  </a:cubicBezTo>
                  <a:cubicBezTo>
                    <a:pt x="500" y="3347"/>
                    <a:pt x="1434" y="1713"/>
                    <a:pt x="2936" y="779"/>
                  </a:cubicBezTo>
                  <a:cubicBezTo>
                    <a:pt x="3236" y="579"/>
                    <a:pt x="3603" y="445"/>
                    <a:pt x="3970" y="445"/>
                  </a:cubicBezTo>
                  <a:close/>
                  <a:moveTo>
                    <a:pt x="3969" y="1"/>
                  </a:moveTo>
                  <a:cubicBezTo>
                    <a:pt x="3575" y="1"/>
                    <a:pt x="3144" y="129"/>
                    <a:pt x="2702" y="378"/>
                  </a:cubicBezTo>
                  <a:cubicBezTo>
                    <a:pt x="1101" y="1446"/>
                    <a:pt x="100" y="3181"/>
                    <a:pt x="0" y="5082"/>
                  </a:cubicBezTo>
                  <a:cubicBezTo>
                    <a:pt x="0" y="5983"/>
                    <a:pt x="300" y="6650"/>
                    <a:pt x="867" y="6950"/>
                  </a:cubicBezTo>
                  <a:cubicBezTo>
                    <a:pt x="1101" y="7083"/>
                    <a:pt x="1368" y="7183"/>
                    <a:pt x="1635" y="7183"/>
                  </a:cubicBezTo>
                  <a:cubicBezTo>
                    <a:pt x="2102" y="7150"/>
                    <a:pt x="2535" y="7017"/>
                    <a:pt x="2936" y="6783"/>
                  </a:cubicBezTo>
                  <a:cubicBezTo>
                    <a:pt x="4537" y="5749"/>
                    <a:pt x="5537" y="3981"/>
                    <a:pt x="5637" y="2080"/>
                  </a:cubicBezTo>
                  <a:cubicBezTo>
                    <a:pt x="5637" y="1212"/>
                    <a:pt x="5337" y="545"/>
                    <a:pt x="4770" y="212"/>
                  </a:cubicBezTo>
                  <a:cubicBezTo>
                    <a:pt x="4530" y="70"/>
                    <a:pt x="4259" y="1"/>
                    <a:pt x="3969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813;p44">
              <a:extLst>
                <a:ext uri="{FF2B5EF4-FFF2-40B4-BE49-F238E27FC236}">
                  <a16:creationId xmlns:a16="http://schemas.microsoft.com/office/drawing/2014/main" id="{31CD2524-B8CB-4A99-BF07-5E9BEC04A982}"/>
                </a:ext>
              </a:extLst>
            </p:cNvPr>
            <p:cNvSpPr/>
            <p:nvPr/>
          </p:nvSpPr>
          <p:spPr>
            <a:xfrm>
              <a:off x="3559375" y="1089175"/>
              <a:ext cx="77575" cy="99500"/>
            </a:xfrm>
            <a:custGeom>
              <a:avLst/>
              <a:gdLst/>
              <a:ahLst/>
              <a:cxnLst/>
              <a:rect l="l" t="t" r="r" b="b"/>
              <a:pathLst>
                <a:path w="3103" h="3980" extrusionOk="0">
                  <a:moveTo>
                    <a:pt x="2251" y="0"/>
                  </a:moveTo>
                  <a:cubicBezTo>
                    <a:pt x="2044" y="0"/>
                    <a:pt x="1812" y="70"/>
                    <a:pt x="1568" y="216"/>
                  </a:cubicBezTo>
                  <a:cubicBezTo>
                    <a:pt x="634" y="816"/>
                    <a:pt x="67" y="1817"/>
                    <a:pt x="1" y="2884"/>
                  </a:cubicBezTo>
                  <a:cubicBezTo>
                    <a:pt x="1" y="3578"/>
                    <a:pt x="378" y="3980"/>
                    <a:pt x="899" y="3980"/>
                  </a:cubicBezTo>
                  <a:cubicBezTo>
                    <a:pt x="1104" y="3980"/>
                    <a:pt x="1332" y="3917"/>
                    <a:pt x="1568" y="3785"/>
                  </a:cubicBezTo>
                  <a:cubicBezTo>
                    <a:pt x="2469" y="3185"/>
                    <a:pt x="3036" y="2184"/>
                    <a:pt x="3103" y="1117"/>
                  </a:cubicBezTo>
                  <a:cubicBezTo>
                    <a:pt x="3103" y="408"/>
                    <a:pt x="2752" y="0"/>
                    <a:pt x="225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814;p44">
              <a:extLst>
                <a:ext uri="{FF2B5EF4-FFF2-40B4-BE49-F238E27FC236}">
                  <a16:creationId xmlns:a16="http://schemas.microsoft.com/office/drawing/2014/main" id="{AFDF31BF-43EC-F149-C4D4-49FAFBCF7F91}"/>
                </a:ext>
              </a:extLst>
            </p:cNvPr>
            <p:cNvSpPr/>
            <p:nvPr/>
          </p:nvSpPr>
          <p:spPr>
            <a:xfrm>
              <a:off x="3415950" y="582075"/>
              <a:ext cx="357775" cy="431625"/>
            </a:xfrm>
            <a:custGeom>
              <a:avLst/>
              <a:gdLst/>
              <a:ahLst/>
              <a:cxnLst/>
              <a:rect l="l" t="t" r="r" b="b"/>
              <a:pathLst>
                <a:path w="14311" h="17265" extrusionOk="0">
                  <a:moveTo>
                    <a:pt x="13619" y="322"/>
                  </a:moveTo>
                  <a:cubicBezTo>
                    <a:pt x="13841" y="322"/>
                    <a:pt x="14047" y="530"/>
                    <a:pt x="13977" y="786"/>
                  </a:cubicBezTo>
                  <a:lnTo>
                    <a:pt x="13977" y="8391"/>
                  </a:lnTo>
                  <a:cubicBezTo>
                    <a:pt x="13910" y="8958"/>
                    <a:pt x="13610" y="9492"/>
                    <a:pt x="13143" y="9792"/>
                  </a:cubicBezTo>
                  <a:lnTo>
                    <a:pt x="8873" y="12261"/>
                  </a:lnTo>
                  <a:lnTo>
                    <a:pt x="7639" y="16530"/>
                  </a:lnTo>
                  <a:cubicBezTo>
                    <a:pt x="7639" y="16564"/>
                    <a:pt x="7606" y="16597"/>
                    <a:pt x="7572" y="16597"/>
                  </a:cubicBezTo>
                  <a:cubicBezTo>
                    <a:pt x="7539" y="16597"/>
                    <a:pt x="7506" y="16564"/>
                    <a:pt x="7506" y="16530"/>
                  </a:cubicBezTo>
                  <a:lnTo>
                    <a:pt x="6305" y="13762"/>
                  </a:lnTo>
                  <a:lnTo>
                    <a:pt x="1001" y="16797"/>
                  </a:lnTo>
                  <a:cubicBezTo>
                    <a:pt x="915" y="16862"/>
                    <a:pt x="815" y="16899"/>
                    <a:pt x="710" y="16899"/>
                  </a:cubicBezTo>
                  <a:cubicBezTo>
                    <a:pt x="652" y="16899"/>
                    <a:pt x="593" y="16888"/>
                    <a:pt x="534" y="16864"/>
                  </a:cubicBezTo>
                  <a:cubicBezTo>
                    <a:pt x="401" y="16764"/>
                    <a:pt x="334" y="16597"/>
                    <a:pt x="367" y="16464"/>
                  </a:cubicBezTo>
                  <a:lnTo>
                    <a:pt x="367" y="8858"/>
                  </a:lnTo>
                  <a:cubicBezTo>
                    <a:pt x="401" y="8291"/>
                    <a:pt x="701" y="7757"/>
                    <a:pt x="1168" y="7457"/>
                  </a:cubicBezTo>
                  <a:lnTo>
                    <a:pt x="13310" y="419"/>
                  </a:lnTo>
                  <a:lnTo>
                    <a:pt x="13343" y="452"/>
                  </a:lnTo>
                  <a:cubicBezTo>
                    <a:pt x="13424" y="361"/>
                    <a:pt x="13523" y="322"/>
                    <a:pt x="13619" y="322"/>
                  </a:cubicBezTo>
                  <a:close/>
                  <a:moveTo>
                    <a:pt x="13582" y="0"/>
                  </a:moveTo>
                  <a:cubicBezTo>
                    <a:pt x="13426" y="0"/>
                    <a:pt x="13274" y="44"/>
                    <a:pt x="13143" y="119"/>
                  </a:cubicBezTo>
                  <a:lnTo>
                    <a:pt x="1001" y="7157"/>
                  </a:lnTo>
                  <a:cubicBezTo>
                    <a:pt x="401" y="7524"/>
                    <a:pt x="34" y="8158"/>
                    <a:pt x="0" y="8858"/>
                  </a:cubicBezTo>
                  <a:lnTo>
                    <a:pt x="0" y="16464"/>
                  </a:lnTo>
                  <a:cubicBezTo>
                    <a:pt x="0" y="16730"/>
                    <a:pt x="134" y="16997"/>
                    <a:pt x="367" y="17164"/>
                  </a:cubicBezTo>
                  <a:cubicBezTo>
                    <a:pt x="467" y="17231"/>
                    <a:pt x="567" y="17264"/>
                    <a:pt x="667" y="17264"/>
                  </a:cubicBezTo>
                  <a:cubicBezTo>
                    <a:pt x="868" y="17231"/>
                    <a:pt x="1034" y="17197"/>
                    <a:pt x="1168" y="17097"/>
                  </a:cubicBezTo>
                  <a:lnTo>
                    <a:pt x="6138" y="14262"/>
                  </a:lnTo>
                  <a:lnTo>
                    <a:pt x="7172" y="16697"/>
                  </a:lnTo>
                  <a:cubicBezTo>
                    <a:pt x="7251" y="16856"/>
                    <a:pt x="7406" y="16931"/>
                    <a:pt x="7560" y="16931"/>
                  </a:cubicBezTo>
                  <a:cubicBezTo>
                    <a:pt x="7731" y="16931"/>
                    <a:pt x="7903" y="16839"/>
                    <a:pt x="7973" y="16664"/>
                  </a:cubicBezTo>
                  <a:lnTo>
                    <a:pt x="9173" y="12527"/>
                  </a:lnTo>
                  <a:lnTo>
                    <a:pt x="13310" y="10092"/>
                  </a:lnTo>
                  <a:cubicBezTo>
                    <a:pt x="13910" y="9725"/>
                    <a:pt x="14277" y="9092"/>
                    <a:pt x="14310" y="8391"/>
                  </a:cubicBezTo>
                  <a:lnTo>
                    <a:pt x="14310" y="786"/>
                  </a:lnTo>
                  <a:cubicBezTo>
                    <a:pt x="14310" y="519"/>
                    <a:pt x="14177" y="219"/>
                    <a:pt x="13944" y="85"/>
                  </a:cubicBezTo>
                  <a:cubicBezTo>
                    <a:pt x="13827" y="27"/>
                    <a:pt x="13703" y="0"/>
                    <a:pt x="13582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815;p44">
              <a:extLst>
                <a:ext uri="{FF2B5EF4-FFF2-40B4-BE49-F238E27FC236}">
                  <a16:creationId xmlns:a16="http://schemas.microsoft.com/office/drawing/2014/main" id="{96F50E36-D1DA-9EB4-91F9-6ECB23851326}"/>
                </a:ext>
              </a:extLst>
            </p:cNvPr>
            <p:cNvSpPr/>
            <p:nvPr/>
          </p:nvSpPr>
          <p:spPr>
            <a:xfrm>
              <a:off x="3485150" y="692600"/>
              <a:ext cx="220150" cy="129300"/>
            </a:xfrm>
            <a:custGeom>
              <a:avLst/>
              <a:gdLst/>
              <a:ahLst/>
              <a:cxnLst/>
              <a:rect l="l" t="t" r="r" b="b"/>
              <a:pathLst>
                <a:path w="8806" h="5172" extrusionOk="0">
                  <a:moveTo>
                    <a:pt x="8574" y="1"/>
                  </a:moveTo>
                  <a:cubicBezTo>
                    <a:pt x="8543" y="1"/>
                    <a:pt x="8509" y="11"/>
                    <a:pt x="8474" y="34"/>
                  </a:cubicBezTo>
                  <a:lnTo>
                    <a:pt x="134" y="4837"/>
                  </a:lnTo>
                  <a:cubicBezTo>
                    <a:pt x="34" y="4904"/>
                    <a:pt x="1" y="5004"/>
                    <a:pt x="68" y="5071"/>
                  </a:cubicBezTo>
                  <a:cubicBezTo>
                    <a:pt x="101" y="5138"/>
                    <a:pt x="134" y="5171"/>
                    <a:pt x="201" y="5171"/>
                  </a:cubicBezTo>
                  <a:cubicBezTo>
                    <a:pt x="234" y="5171"/>
                    <a:pt x="268" y="5171"/>
                    <a:pt x="301" y="5138"/>
                  </a:cubicBezTo>
                  <a:lnTo>
                    <a:pt x="8640" y="334"/>
                  </a:lnTo>
                  <a:cubicBezTo>
                    <a:pt x="8806" y="224"/>
                    <a:pt x="8721" y="1"/>
                    <a:pt x="8574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816;p44">
              <a:extLst>
                <a:ext uri="{FF2B5EF4-FFF2-40B4-BE49-F238E27FC236}">
                  <a16:creationId xmlns:a16="http://schemas.microsoft.com/office/drawing/2014/main" id="{977AFB74-2B3D-7E68-69C4-C9E3E58769F9}"/>
                </a:ext>
              </a:extLst>
            </p:cNvPr>
            <p:cNvSpPr/>
            <p:nvPr/>
          </p:nvSpPr>
          <p:spPr>
            <a:xfrm>
              <a:off x="3485150" y="733150"/>
              <a:ext cx="219350" cy="129600"/>
            </a:xfrm>
            <a:custGeom>
              <a:avLst/>
              <a:gdLst/>
              <a:ahLst/>
              <a:cxnLst/>
              <a:rect l="l" t="t" r="r" b="b"/>
              <a:pathLst>
                <a:path w="8774" h="5184" extrusionOk="0">
                  <a:moveTo>
                    <a:pt x="8553" y="0"/>
                  </a:moveTo>
                  <a:cubicBezTo>
                    <a:pt x="8527" y="0"/>
                    <a:pt x="8500" y="4"/>
                    <a:pt x="8474" y="13"/>
                  </a:cubicBezTo>
                  <a:lnTo>
                    <a:pt x="134" y="4850"/>
                  </a:lnTo>
                  <a:cubicBezTo>
                    <a:pt x="34" y="4883"/>
                    <a:pt x="1" y="4983"/>
                    <a:pt x="68" y="5083"/>
                  </a:cubicBezTo>
                  <a:cubicBezTo>
                    <a:pt x="101" y="5150"/>
                    <a:pt x="134" y="5184"/>
                    <a:pt x="201" y="5184"/>
                  </a:cubicBezTo>
                  <a:cubicBezTo>
                    <a:pt x="234" y="5184"/>
                    <a:pt x="268" y="5150"/>
                    <a:pt x="301" y="5150"/>
                  </a:cubicBezTo>
                  <a:lnTo>
                    <a:pt x="8640" y="313"/>
                  </a:lnTo>
                  <a:cubicBezTo>
                    <a:pt x="8740" y="280"/>
                    <a:pt x="8774" y="147"/>
                    <a:pt x="8707" y="80"/>
                  </a:cubicBezTo>
                  <a:cubicBezTo>
                    <a:pt x="8683" y="31"/>
                    <a:pt x="8623" y="0"/>
                    <a:pt x="8553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817;p44">
              <a:extLst>
                <a:ext uri="{FF2B5EF4-FFF2-40B4-BE49-F238E27FC236}">
                  <a16:creationId xmlns:a16="http://schemas.microsoft.com/office/drawing/2014/main" id="{341E7A45-295C-FBD8-41B0-764352508467}"/>
                </a:ext>
              </a:extLst>
            </p:cNvPr>
            <p:cNvSpPr/>
            <p:nvPr/>
          </p:nvSpPr>
          <p:spPr>
            <a:xfrm>
              <a:off x="3485150" y="773500"/>
              <a:ext cx="220150" cy="129275"/>
            </a:xfrm>
            <a:custGeom>
              <a:avLst/>
              <a:gdLst/>
              <a:ahLst/>
              <a:cxnLst/>
              <a:rect l="l" t="t" r="r" b="b"/>
              <a:pathLst>
                <a:path w="8806" h="5171" extrusionOk="0">
                  <a:moveTo>
                    <a:pt x="8574" y="0"/>
                  </a:moveTo>
                  <a:cubicBezTo>
                    <a:pt x="8543" y="0"/>
                    <a:pt x="8509" y="10"/>
                    <a:pt x="8474" y="34"/>
                  </a:cubicBezTo>
                  <a:lnTo>
                    <a:pt x="134" y="4837"/>
                  </a:lnTo>
                  <a:cubicBezTo>
                    <a:pt x="34" y="4904"/>
                    <a:pt x="1" y="5004"/>
                    <a:pt x="68" y="5071"/>
                  </a:cubicBezTo>
                  <a:cubicBezTo>
                    <a:pt x="101" y="5137"/>
                    <a:pt x="134" y="5171"/>
                    <a:pt x="201" y="5171"/>
                  </a:cubicBezTo>
                  <a:cubicBezTo>
                    <a:pt x="234" y="5171"/>
                    <a:pt x="268" y="5171"/>
                    <a:pt x="301" y="5137"/>
                  </a:cubicBezTo>
                  <a:lnTo>
                    <a:pt x="8640" y="334"/>
                  </a:lnTo>
                  <a:cubicBezTo>
                    <a:pt x="8806" y="224"/>
                    <a:pt x="8721" y="0"/>
                    <a:pt x="857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818;p44">
              <a:extLst>
                <a:ext uri="{FF2B5EF4-FFF2-40B4-BE49-F238E27FC236}">
                  <a16:creationId xmlns:a16="http://schemas.microsoft.com/office/drawing/2014/main" id="{ADF13251-7DAC-4DA9-39DB-49131BE86264}"/>
                </a:ext>
              </a:extLst>
            </p:cNvPr>
            <p:cNvSpPr/>
            <p:nvPr/>
          </p:nvSpPr>
          <p:spPr>
            <a:xfrm>
              <a:off x="2327675" y="942775"/>
              <a:ext cx="73400" cy="162650"/>
            </a:xfrm>
            <a:custGeom>
              <a:avLst/>
              <a:gdLst/>
              <a:ahLst/>
              <a:cxnLst/>
              <a:rect l="l" t="t" r="r" b="b"/>
              <a:pathLst>
                <a:path w="2936" h="6506" extrusionOk="0">
                  <a:moveTo>
                    <a:pt x="2702" y="1"/>
                  </a:moveTo>
                  <a:lnTo>
                    <a:pt x="0" y="1535"/>
                  </a:lnTo>
                  <a:lnTo>
                    <a:pt x="0" y="3136"/>
                  </a:lnTo>
                  <a:lnTo>
                    <a:pt x="1168" y="5438"/>
                  </a:lnTo>
                  <a:cubicBezTo>
                    <a:pt x="1168" y="5471"/>
                    <a:pt x="1201" y="5505"/>
                    <a:pt x="1234" y="5505"/>
                  </a:cubicBezTo>
                  <a:lnTo>
                    <a:pt x="2936" y="6506"/>
                  </a:lnTo>
                  <a:lnTo>
                    <a:pt x="1835" y="4104"/>
                  </a:lnTo>
                  <a:lnTo>
                    <a:pt x="2702" y="1569"/>
                  </a:lnTo>
                  <a:lnTo>
                    <a:pt x="2702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819;p44">
              <a:extLst>
                <a:ext uri="{FF2B5EF4-FFF2-40B4-BE49-F238E27FC236}">
                  <a16:creationId xmlns:a16="http://schemas.microsoft.com/office/drawing/2014/main" id="{1D3B0664-7BE9-EE43-91D8-DCF8849ADD14}"/>
                </a:ext>
              </a:extLst>
            </p:cNvPr>
            <p:cNvSpPr/>
            <p:nvPr/>
          </p:nvSpPr>
          <p:spPr>
            <a:xfrm>
              <a:off x="2327675" y="942775"/>
              <a:ext cx="73400" cy="162650"/>
            </a:xfrm>
            <a:custGeom>
              <a:avLst/>
              <a:gdLst/>
              <a:ahLst/>
              <a:cxnLst/>
              <a:rect l="l" t="t" r="r" b="b"/>
              <a:pathLst>
                <a:path w="2936" h="6506" extrusionOk="0">
                  <a:moveTo>
                    <a:pt x="2702" y="1"/>
                  </a:moveTo>
                  <a:lnTo>
                    <a:pt x="0" y="1535"/>
                  </a:lnTo>
                  <a:lnTo>
                    <a:pt x="0" y="3136"/>
                  </a:lnTo>
                  <a:lnTo>
                    <a:pt x="1168" y="5438"/>
                  </a:lnTo>
                  <a:cubicBezTo>
                    <a:pt x="1168" y="5471"/>
                    <a:pt x="1201" y="5505"/>
                    <a:pt x="1234" y="5505"/>
                  </a:cubicBezTo>
                  <a:lnTo>
                    <a:pt x="2936" y="6506"/>
                  </a:lnTo>
                  <a:lnTo>
                    <a:pt x="1835" y="4104"/>
                  </a:lnTo>
                  <a:lnTo>
                    <a:pt x="2702" y="1569"/>
                  </a:lnTo>
                  <a:lnTo>
                    <a:pt x="270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820;p44">
              <a:extLst>
                <a:ext uri="{FF2B5EF4-FFF2-40B4-BE49-F238E27FC236}">
                  <a16:creationId xmlns:a16="http://schemas.microsoft.com/office/drawing/2014/main" id="{370793B0-BE22-BD2B-E82C-5EE0A2F22889}"/>
                </a:ext>
              </a:extLst>
            </p:cNvPr>
            <p:cNvSpPr/>
            <p:nvPr/>
          </p:nvSpPr>
          <p:spPr>
            <a:xfrm>
              <a:off x="2210075" y="581475"/>
              <a:ext cx="352775" cy="524075"/>
            </a:xfrm>
            <a:custGeom>
              <a:avLst/>
              <a:gdLst/>
              <a:ahLst/>
              <a:cxnLst/>
              <a:rect l="l" t="t" r="r" b="b"/>
              <a:pathLst>
                <a:path w="14111" h="20963" extrusionOk="0">
                  <a:moveTo>
                    <a:pt x="11813" y="1"/>
                  </a:moveTo>
                  <a:cubicBezTo>
                    <a:pt x="11534" y="1"/>
                    <a:pt x="11259" y="59"/>
                    <a:pt x="11009" y="176"/>
                  </a:cubicBezTo>
                  <a:lnTo>
                    <a:pt x="835" y="6080"/>
                  </a:lnTo>
                  <a:cubicBezTo>
                    <a:pt x="368" y="6380"/>
                    <a:pt x="34" y="6914"/>
                    <a:pt x="1" y="7481"/>
                  </a:cubicBezTo>
                  <a:lnTo>
                    <a:pt x="1" y="18656"/>
                  </a:lnTo>
                  <a:cubicBezTo>
                    <a:pt x="34" y="19223"/>
                    <a:pt x="368" y="19757"/>
                    <a:pt x="835" y="20057"/>
                  </a:cubicBezTo>
                  <a:lnTo>
                    <a:pt x="1502" y="20457"/>
                  </a:lnTo>
                  <a:cubicBezTo>
                    <a:pt x="1752" y="20591"/>
                    <a:pt x="2036" y="20657"/>
                    <a:pt x="2319" y="20657"/>
                  </a:cubicBezTo>
                  <a:cubicBezTo>
                    <a:pt x="2603" y="20657"/>
                    <a:pt x="2886" y="20591"/>
                    <a:pt x="3136" y="20457"/>
                  </a:cubicBezTo>
                  <a:lnTo>
                    <a:pt x="6405" y="18556"/>
                  </a:lnTo>
                  <a:lnTo>
                    <a:pt x="7573" y="20891"/>
                  </a:lnTo>
                  <a:cubicBezTo>
                    <a:pt x="7604" y="20937"/>
                    <a:pt x="7664" y="20962"/>
                    <a:pt x="7725" y="20962"/>
                  </a:cubicBezTo>
                  <a:cubicBezTo>
                    <a:pt x="7797" y="20962"/>
                    <a:pt x="7871" y="20929"/>
                    <a:pt x="7906" y="20857"/>
                  </a:cubicBezTo>
                  <a:lnTo>
                    <a:pt x="9141" y="16988"/>
                  </a:lnTo>
                  <a:lnTo>
                    <a:pt x="13310" y="14553"/>
                  </a:lnTo>
                  <a:cubicBezTo>
                    <a:pt x="13777" y="14253"/>
                    <a:pt x="14078" y="13719"/>
                    <a:pt x="14111" y="13152"/>
                  </a:cubicBezTo>
                  <a:lnTo>
                    <a:pt x="14111" y="1977"/>
                  </a:lnTo>
                  <a:cubicBezTo>
                    <a:pt x="14078" y="1410"/>
                    <a:pt x="13777" y="876"/>
                    <a:pt x="13310" y="576"/>
                  </a:cubicBezTo>
                  <a:lnTo>
                    <a:pt x="12643" y="176"/>
                  </a:lnTo>
                  <a:cubicBezTo>
                    <a:pt x="12376" y="59"/>
                    <a:pt x="12093" y="1"/>
                    <a:pt x="11813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821;p44">
              <a:extLst>
                <a:ext uri="{FF2B5EF4-FFF2-40B4-BE49-F238E27FC236}">
                  <a16:creationId xmlns:a16="http://schemas.microsoft.com/office/drawing/2014/main" id="{85F73FE7-C698-A228-52AF-79D3E294BCC5}"/>
                </a:ext>
              </a:extLst>
            </p:cNvPr>
            <p:cNvSpPr/>
            <p:nvPr/>
          </p:nvSpPr>
          <p:spPr>
            <a:xfrm>
              <a:off x="2210925" y="747650"/>
              <a:ext cx="74225" cy="349875"/>
            </a:xfrm>
            <a:custGeom>
              <a:avLst/>
              <a:gdLst/>
              <a:ahLst/>
              <a:cxnLst/>
              <a:rect l="l" t="t" r="r" b="b"/>
              <a:pathLst>
                <a:path w="2969" h="13995" extrusionOk="0">
                  <a:moveTo>
                    <a:pt x="2969" y="13877"/>
                  </a:moveTo>
                  <a:cubicBezTo>
                    <a:pt x="2964" y="13878"/>
                    <a:pt x="2960" y="13880"/>
                    <a:pt x="2955" y="13882"/>
                  </a:cubicBezTo>
                  <a:lnTo>
                    <a:pt x="2955" y="13882"/>
                  </a:lnTo>
                  <a:cubicBezTo>
                    <a:pt x="2960" y="13880"/>
                    <a:pt x="2964" y="13879"/>
                    <a:pt x="2969" y="13877"/>
                  </a:cubicBezTo>
                  <a:close/>
                  <a:moveTo>
                    <a:pt x="267" y="0"/>
                  </a:moveTo>
                  <a:cubicBezTo>
                    <a:pt x="100" y="267"/>
                    <a:pt x="34" y="534"/>
                    <a:pt x="34" y="801"/>
                  </a:cubicBezTo>
                  <a:lnTo>
                    <a:pt x="0" y="12009"/>
                  </a:lnTo>
                  <a:cubicBezTo>
                    <a:pt x="34" y="12576"/>
                    <a:pt x="334" y="13110"/>
                    <a:pt x="834" y="13410"/>
                  </a:cubicBezTo>
                  <a:lnTo>
                    <a:pt x="1501" y="13810"/>
                  </a:lnTo>
                  <a:cubicBezTo>
                    <a:pt x="1754" y="13937"/>
                    <a:pt x="2027" y="13995"/>
                    <a:pt x="2298" y="13995"/>
                  </a:cubicBezTo>
                  <a:cubicBezTo>
                    <a:pt x="2522" y="13995"/>
                    <a:pt x="2745" y="13955"/>
                    <a:pt x="2955" y="13882"/>
                  </a:cubicBezTo>
                  <a:lnTo>
                    <a:pt x="2955" y="13882"/>
                  </a:lnTo>
                  <a:cubicBezTo>
                    <a:pt x="2885" y="13906"/>
                    <a:pt x="2818" y="13917"/>
                    <a:pt x="2755" y="13917"/>
                  </a:cubicBezTo>
                  <a:cubicBezTo>
                    <a:pt x="2492" y="13917"/>
                    <a:pt x="2302" y="13715"/>
                    <a:pt x="2302" y="13343"/>
                  </a:cubicBezTo>
                  <a:lnTo>
                    <a:pt x="2302" y="2135"/>
                  </a:lnTo>
                  <a:cubicBezTo>
                    <a:pt x="2302" y="1835"/>
                    <a:pt x="2402" y="1568"/>
                    <a:pt x="2535" y="1335"/>
                  </a:cubicBezTo>
                  <a:lnTo>
                    <a:pt x="2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822;p44">
              <a:extLst>
                <a:ext uri="{FF2B5EF4-FFF2-40B4-BE49-F238E27FC236}">
                  <a16:creationId xmlns:a16="http://schemas.microsoft.com/office/drawing/2014/main" id="{9B03F832-5D90-7E4E-140C-71C2D2BC9025}"/>
                </a:ext>
              </a:extLst>
            </p:cNvPr>
            <p:cNvSpPr/>
            <p:nvPr/>
          </p:nvSpPr>
          <p:spPr>
            <a:xfrm>
              <a:off x="2216750" y="581700"/>
              <a:ext cx="345275" cy="200150"/>
            </a:xfrm>
            <a:custGeom>
              <a:avLst/>
              <a:gdLst/>
              <a:ahLst/>
              <a:cxnLst/>
              <a:rect l="l" t="t" r="r" b="b"/>
              <a:pathLst>
                <a:path w="13811" h="8006" extrusionOk="0">
                  <a:moveTo>
                    <a:pt x="11546" y="0"/>
                  </a:moveTo>
                  <a:cubicBezTo>
                    <a:pt x="11267" y="0"/>
                    <a:pt x="10992" y="67"/>
                    <a:pt x="10742" y="200"/>
                  </a:cubicBezTo>
                  <a:lnTo>
                    <a:pt x="568" y="6071"/>
                  </a:lnTo>
                  <a:cubicBezTo>
                    <a:pt x="334" y="6238"/>
                    <a:pt x="134" y="6438"/>
                    <a:pt x="1" y="6705"/>
                  </a:cubicBezTo>
                  <a:lnTo>
                    <a:pt x="2302" y="8006"/>
                  </a:lnTo>
                  <a:cubicBezTo>
                    <a:pt x="2436" y="7739"/>
                    <a:pt x="2636" y="7539"/>
                    <a:pt x="2869" y="7372"/>
                  </a:cubicBezTo>
                  <a:lnTo>
                    <a:pt x="13043" y="1501"/>
                  </a:lnTo>
                  <a:cubicBezTo>
                    <a:pt x="13171" y="1432"/>
                    <a:pt x="13290" y="1399"/>
                    <a:pt x="13395" y="1399"/>
                  </a:cubicBezTo>
                  <a:cubicBezTo>
                    <a:pt x="13594" y="1399"/>
                    <a:pt x="13745" y="1517"/>
                    <a:pt x="13811" y="1735"/>
                  </a:cubicBezTo>
                  <a:cubicBezTo>
                    <a:pt x="13710" y="1268"/>
                    <a:pt x="13444" y="834"/>
                    <a:pt x="13043" y="601"/>
                  </a:cubicBezTo>
                  <a:lnTo>
                    <a:pt x="12376" y="200"/>
                  </a:lnTo>
                  <a:cubicBezTo>
                    <a:pt x="12109" y="67"/>
                    <a:pt x="11826" y="0"/>
                    <a:pt x="115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823;p44">
              <a:extLst>
                <a:ext uri="{FF2B5EF4-FFF2-40B4-BE49-F238E27FC236}">
                  <a16:creationId xmlns:a16="http://schemas.microsoft.com/office/drawing/2014/main" id="{727E9BF8-81E3-7D68-38C4-DDF706C6CC73}"/>
                </a:ext>
              </a:extLst>
            </p:cNvPr>
            <p:cNvSpPr/>
            <p:nvPr/>
          </p:nvSpPr>
          <p:spPr>
            <a:xfrm>
              <a:off x="2312650" y="723450"/>
              <a:ext cx="206000" cy="273575"/>
            </a:xfrm>
            <a:custGeom>
              <a:avLst/>
              <a:gdLst/>
              <a:ahLst/>
              <a:cxnLst/>
              <a:rect l="l" t="t" r="r" b="b"/>
              <a:pathLst>
                <a:path w="8240" h="10943" extrusionOk="0">
                  <a:moveTo>
                    <a:pt x="4914" y="3061"/>
                  </a:moveTo>
                  <a:cubicBezTo>
                    <a:pt x="4955" y="3061"/>
                    <a:pt x="4996" y="3064"/>
                    <a:pt x="5038" y="3070"/>
                  </a:cubicBezTo>
                  <a:lnTo>
                    <a:pt x="5138" y="3070"/>
                  </a:lnTo>
                  <a:cubicBezTo>
                    <a:pt x="5438" y="3103"/>
                    <a:pt x="5705" y="3303"/>
                    <a:pt x="5838" y="3603"/>
                  </a:cubicBezTo>
                  <a:cubicBezTo>
                    <a:pt x="6239" y="4437"/>
                    <a:pt x="5772" y="5972"/>
                    <a:pt x="4871" y="6939"/>
                  </a:cubicBezTo>
                  <a:cubicBezTo>
                    <a:pt x="4537" y="7339"/>
                    <a:pt x="4104" y="7606"/>
                    <a:pt x="3637" y="7773"/>
                  </a:cubicBezTo>
                  <a:lnTo>
                    <a:pt x="3303" y="7773"/>
                  </a:lnTo>
                  <a:cubicBezTo>
                    <a:pt x="2936" y="7740"/>
                    <a:pt x="2603" y="7540"/>
                    <a:pt x="2469" y="7173"/>
                  </a:cubicBezTo>
                  <a:cubicBezTo>
                    <a:pt x="2402" y="7039"/>
                    <a:pt x="2336" y="6872"/>
                    <a:pt x="2336" y="6706"/>
                  </a:cubicBezTo>
                  <a:cubicBezTo>
                    <a:pt x="2336" y="6606"/>
                    <a:pt x="2336" y="6539"/>
                    <a:pt x="2336" y="6439"/>
                  </a:cubicBezTo>
                  <a:cubicBezTo>
                    <a:pt x="2402" y="5471"/>
                    <a:pt x="2803" y="4571"/>
                    <a:pt x="3470" y="3870"/>
                  </a:cubicBezTo>
                  <a:cubicBezTo>
                    <a:pt x="3670" y="3637"/>
                    <a:pt x="3904" y="3470"/>
                    <a:pt x="4137" y="3303"/>
                  </a:cubicBezTo>
                  <a:cubicBezTo>
                    <a:pt x="4237" y="3270"/>
                    <a:pt x="4304" y="3237"/>
                    <a:pt x="4371" y="3203"/>
                  </a:cubicBezTo>
                  <a:cubicBezTo>
                    <a:pt x="4535" y="3121"/>
                    <a:pt x="4722" y="3061"/>
                    <a:pt x="4914" y="3061"/>
                  </a:cubicBezTo>
                  <a:close/>
                  <a:moveTo>
                    <a:pt x="6172" y="1"/>
                  </a:moveTo>
                  <a:lnTo>
                    <a:pt x="5271" y="101"/>
                  </a:lnTo>
                  <a:cubicBezTo>
                    <a:pt x="5171" y="101"/>
                    <a:pt x="5104" y="168"/>
                    <a:pt x="5071" y="234"/>
                  </a:cubicBezTo>
                  <a:lnTo>
                    <a:pt x="4571" y="1535"/>
                  </a:lnTo>
                  <a:cubicBezTo>
                    <a:pt x="4537" y="1635"/>
                    <a:pt x="4471" y="1702"/>
                    <a:pt x="4371" y="1735"/>
                  </a:cubicBezTo>
                  <a:cubicBezTo>
                    <a:pt x="4170" y="1836"/>
                    <a:pt x="4004" y="1936"/>
                    <a:pt x="3803" y="2069"/>
                  </a:cubicBezTo>
                  <a:cubicBezTo>
                    <a:pt x="3770" y="2102"/>
                    <a:pt x="3737" y="2119"/>
                    <a:pt x="3708" y="2119"/>
                  </a:cubicBezTo>
                  <a:cubicBezTo>
                    <a:pt x="3678" y="2119"/>
                    <a:pt x="3653" y="2102"/>
                    <a:pt x="3637" y="2069"/>
                  </a:cubicBezTo>
                  <a:lnTo>
                    <a:pt x="3170" y="1369"/>
                  </a:lnTo>
                  <a:cubicBezTo>
                    <a:pt x="3156" y="1340"/>
                    <a:pt x="3130" y="1330"/>
                    <a:pt x="3102" y="1330"/>
                  </a:cubicBezTo>
                  <a:cubicBezTo>
                    <a:pt x="3064" y="1330"/>
                    <a:pt x="3022" y="1349"/>
                    <a:pt x="3003" y="1369"/>
                  </a:cubicBezTo>
                  <a:lnTo>
                    <a:pt x="2002" y="2436"/>
                  </a:lnTo>
                  <a:cubicBezTo>
                    <a:pt x="1935" y="2503"/>
                    <a:pt x="1902" y="2569"/>
                    <a:pt x="1902" y="2636"/>
                  </a:cubicBezTo>
                  <a:lnTo>
                    <a:pt x="2202" y="3603"/>
                  </a:lnTo>
                  <a:cubicBezTo>
                    <a:pt x="2202" y="3670"/>
                    <a:pt x="2202" y="3737"/>
                    <a:pt x="2136" y="3804"/>
                  </a:cubicBezTo>
                  <a:cubicBezTo>
                    <a:pt x="1969" y="4070"/>
                    <a:pt x="1835" y="4337"/>
                    <a:pt x="1702" y="4604"/>
                  </a:cubicBezTo>
                  <a:cubicBezTo>
                    <a:pt x="1635" y="4704"/>
                    <a:pt x="1569" y="4738"/>
                    <a:pt x="1468" y="4771"/>
                  </a:cubicBezTo>
                  <a:lnTo>
                    <a:pt x="635" y="4971"/>
                  </a:lnTo>
                  <a:cubicBezTo>
                    <a:pt x="534" y="5004"/>
                    <a:pt x="468" y="5071"/>
                    <a:pt x="434" y="5138"/>
                  </a:cubicBezTo>
                  <a:lnTo>
                    <a:pt x="34" y="6572"/>
                  </a:lnTo>
                  <a:cubicBezTo>
                    <a:pt x="1" y="6639"/>
                    <a:pt x="67" y="6706"/>
                    <a:pt x="134" y="6706"/>
                  </a:cubicBezTo>
                  <a:lnTo>
                    <a:pt x="901" y="6772"/>
                  </a:lnTo>
                  <a:cubicBezTo>
                    <a:pt x="914" y="6766"/>
                    <a:pt x="926" y="6764"/>
                    <a:pt x="938" y="6764"/>
                  </a:cubicBezTo>
                  <a:cubicBezTo>
                    <a:pt x="990" y="6764"/>
                    <a:pt x="1035" y="6818"/>
                    <a:pt x="1035" y="6872"/>
                  </a:cubicBezTo>
                  <a:cubicBezTo>
                    <a:pt x="1001" y="7139"/>
                    <a:pt x="1001" y="7373"/>
                    <a:pt x="1035" y="7640"/>
                  </a:cubicBezTo>
                  <a:cubicBezTo>
                    <a:pt x="1035" y="7706"/>
                    <a:pt x="1001" y="7806"/>
                    <a:pt x="968" y="7873"/>
                  </a:cubicBezTo>
                  <a:lnTo>
                    <a:pt x="67" y="8907"/>
                  </a:lnTo>
                  <a:cubicBezTo>
                    <a:pt x="34" y="8974"/>
                    <a:pt x="1" y="9041"/>
                    <a:pt x="34" y="9141"/>
                  </a:cubicBezTo>
                  <a:lnTo>
                    <a:pt x="434" y="10041"/>
                  </a:lnTo>
                  <a:cubicBezTo>
                    <a:pt x="468" y="10041"/>
                    <a:pt x="468" y="10075"/>
                    <a:pt x="468" y="10075"/>
                  </a:cubicBezTo>
                  <a:lnTo>
                    <a:pt x="501" y="10075"/>
                  </a:lnTo>
                  <a:cubicBezTo>
                    <a:pt x="534" y="10075"/>
                    <a:pt x="568" y="10041"/>
                    <a:pt x="601" y="10041"/>
                  </a:cubicBezTo>
                  <a:lnTo>
                    <a:pt x="1535" y="9207"/>
                  </a:lnTo>
                  <a:cubicBezTo>
                    <a:pt x="1584" y="9159"/>
                    <a:pt x="1633" y="9128"/>
                    <a:pt x="1682" y="9128"/>
                  </a:cubicBezTo>
                  <a:cubicBezTo>
                    <a:pt x="1700" y="9128"/>
                    <a:pt x="1717" y="9132"/>
                    <a:pt x="1735" y="9141"/>
                  </a:cubicBezTo>
                  <a:cubicBezTo>
                    <a:pt x="1869" y="9241"/>
                    <a:pt x="2002" y="9341"/>
                    <a:pt x="2169" y="9374"/>
                  </a:cubicBezTo>
                  <a:cubicBezTo>
                    <a:pt x="2236" y="9408"/>
                    <a:pt x="2269" y="9474"/>
                    <a:pt x="2236" y="9541"/>
                  </a:cubicBezTo>
                  <a:lnTo>
                    <a:pt x="1969" y="10842"/>
                  </a:lnTo>
                  <a:cubicBezTo>
                    <a:pt x="1935" y="10875"/>
                    <a:pt x="1969" y="10909"/>
                    <a:pt x="2002" y="10942"/>
                  </a:cubicBezTo>
                  <a:lnTo>
                    <a:pt x="2102" y="10942"/>
                  </a:lnTo>
                  <a:lnTo>
                    <a:pt x="3003" y="10842"/>
                  </a:lnTo>
                  <a:cubicBezTo>
                    <a:pt x="3070" y="10842"/>
                    <a:pt x="3136" y="10775"/>
                    <a:pt x="3203" y="10709"/>
                  </a:cubicBezTo>
                  <a:lnTo>
                    <a:pt x="3670" y="9408"/>
                  </a:lnTo>
                  <a:cubicBezTo>
                    <a:pt x="3737" y="9308"/>
                    <a:pt x="3803" y="9241"/>
                    <a:pt x="3870" y="9207"/>
                  </a:cubicBezTo>
                  <a:cubicBezTo>
                    <a:pt x="3970" y="9141"/>
                    <a:pt x="4070" y="9107"/>
                    <a:pt x="4170" y="9041"/>
                  </a:cubicBezTo>
                  <a:cubicBezTo>
                    <a:pt x="4270" y="9007"/>
                    <a:pt x="4337" y="8941"/>
                    <a:pt x="4437" y="8874"/>
                  </a:cubicBezTo>
                  <a:cubicBezTo>
                    <a:pt x="4487" y="8841"/>
                    <a:pt x="4529" y="8824"/>
                    <a:pt x="4562" y="8824"/>
                  </a:cubicBezTo>
                  <a:cubicBezTo>
                    <a:pt x="4596" y="8824"/>
                    <a:pt x="4621" y="8841"/>
                    <a:pt x="4637" y="8874"/>
                  </a:cubicBezTo>
                  <a:lnTo>
                    <a:pt x="5104" y="9574"/>
                  </a:lnTo>
                  <a:cubicBezTo>
                    <a:pt x="5114" y="9584"/>
                    <a:pt x="5127" y="9588"/>
                    <a:pt x="5141" y="9588"/>
                  </a:cubicBezTo>
                  <a:cubicBezTo>
                    <a:pt x="5174" y="9588"/>
                    <a:pt x="5214" y="9565"/>
                    <a:pt x="5238" y="9541"/>
                  </a:cubicBezTo>
                  <a:lnTo>
                    <a:pt x="6239" y="8507"/>
                  </a:lnTo>
                  <a:cubicBezTo>
                    <a:pt x="6305" y="8440"/>
                    <a:pt x="6339" y="8340"/>
                    <a:pt x="6305" y="8273"/>
                  </a:cubicBezTo>
                  <a:lnTo>
                    <a:pt x="6038" y="7339"/>
                  </a:lnTo>
                  <a:cubicBezTo>
                    <a:pt x="6038" y="7273"/>
                    <a:pt x="6038" y="7173"/>
                    <a:pt x="6105" y="7106"/>
                  </a:cubicBezTo>
                  <a:cubicBezTo>
                    <a:pt x="6272" y="6839"/>
                    <a:pt x="6405" y="6572"/>
                    <a:pt x="6539" y="6305"/>
                  </a:cubicBezTo>
                  <a:cubicBezTo>
                    <a:pt x="6605" y="6239"/>
                    <a:pt x="6672" y="6172"/>
                    <a:pt x="6772" y="6172"/>
                  </a:cubicBezTo>
                  <a:lnTo>
                    <a:pt x="7606" y="5938"/>
                  </a:lnTo>
                  <a:cubicBezTo>
                    <a:pt x="7673" y="5938"/>
                    <a:pt x="7773" y="5872"/>
                    <a:pt x="7806" y="5805"/>
                  </a:cubicBezTo>
                  <a:lnTo>
                    <a:pt x="8207" y="4337"/>
                  </a:lnTo>
                  <a:cubicBezTo>
                    <a:pt x="8240" y="4304"/>
                    <a:pt x="8207" y="4271"/>
                    <a:pt x="8173" y="4237"/>
                  </a:cubicBezTo>
                  <a:lnTo>
                    <a:pt x="8140" y="4237"/>
                  </a:lnTo>
                  <a:lnTo>
                    <a:pt x="7339" y="4204"/>
                  </a:lnTo>
                  <a:cubicBezTo>
                    <a:pt x="7273" y="4204"/>
                    <a:pt x="7206" y="4137"/>
                    <a:pt x="7239" y="4070"/>
                  </a:cubicBezTo>
                  <a:lnTo>
                    <a:pt x="7239" y="3704"/>
                  </a:lnTo>
                  <a:lnTo>
                    <a:pt x="7239" y="3303"/>
                  </a:lnTo>
                  <a:cubicBezTo>
                    <a:pt x="7239" y="3237"/>
                    <a:pt x="7239" y="3136"/>
                    <a:pt x="7306" y="3070"/>
                  </a:cubicBezTo>
                  <a:lnTo>
                    <a:pt x="8173" y="2036"/>
                  </a:lnTo>
                  <a:cubicBezTo>
                    <a:pt x="8240" y="1969"/>
                    <a:pt x="8240" y="1902"/>
                    <a:pt x="8240" y="1802"/>
                  </a:cubicBezTo>
                  <a:lnTo>
                    <a:pt x="7806" y="902"/>
                  </a:lnTo>
                  <a:cubicBezTo>
                    <a:pt x="7806" y="902"/>
                    <a:pt x="7806" y="868"/>
                    <a:pt x="7773" y="868"/>
                  </a:cubicBezTo>
                  <a:cubicBezTo>
                    <a:pt x="7740" y="868"/>
                    <a:pt x="7706" y="868"/>
                    <a:pt x="7640" y="902"/>
                  </a:cubicBezTo>
                  <a:lnTo>
                    <a:pt x="6739" y="1735"/>
                  </a:lnTo>
                  <a:cubicBezTo>
                    <a:pt x="6698" y="1777"/>
                    <a:pt x="6656" y="1805"/>
                    <a:pt x="6615" y="1805"/>
                  </a:cubicBezTo>
                  <a:cubicBezTo>
                    <a:pt x="6590" y="1805"/>
                    <a:pt x="6564" y="1794"/>
                    <a:pt x="6539" y="1769"/>
                  </a:cubicBezTo>
                  <a:cubicBezTo>
                    <a:pt x="6405" y="1669"/>
                    <a:pt x="6272" y="1602"/>
                    <a:pt x="6105" y="1569"/>
                  </a:cubicBezTo>
                  <a:cubicBezTo>
                    <a:pt x="6038" y="1535"/>
                    <a:pt x="6005" y="1469"/>
                    <a:pt x="6005" y="1402"/>
                  </a:cubicBezTo>
                  <a:lnTo>
                    <a:pt x="6305" y="101"/>
                  </a:lnTo>
                  <a:cubicBezTo>
                    <a:pt x="6305" y="68"/>
                    <a:pt x="6305" y="34"/>
                    <a:pt x="62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521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Google Shape;1937;p57"/>
          <p:cNvSpPr txBox="1">
            <a:spLocks noGrp="1"/>
          </p:cNvSpPr>
          <p:nvPr>
            <p:ph type="title"/>
          </p:nvPr>
        </p:nvSpPr>
        <p:spPr>
          <a:xfrm>
            <a:off x="614776" y="185485"/>
            <a:ext cx="810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FFC000"/>
                </a:solidFill>
              </a:rPr>
              <a:t>Chatbots on social media</a:t>
            </a:r>
            <a:endParaRPr dirty="0">
              <a:solidFill>
                <a:srgbClr val="FFC000"/>
              </a:solidFill>
            </a:endParaRPr>
          </a:p>
        </p:txBody>
      </p:sp>
      <p:grpSp>
        <p:nvGrpSpPr>
          <p:cNvPr id="1938" name="Google Shape;1938;p57"/>
          <p:cNvGrpSpPr/>
          <p:nvPr/>
        </p:nvGrpSpPr>
        <p:grpSpPr>
          <a:xfrm flipH="1">
            <a:off x="6962414" y="1371622"/>
            <a:ext cx="1883861" cy="2874088"/>
            <a:chOff x="4572029" y="1613481"/>
            <a:chExt cx="1740448" cy="2655292"/>
          </a:xfrm>
        </p:grpSpPr>
        <p:sp>
          <p:nvSpPr>
            <p:cNvPr id="1939" name="Google Shape;1939;p57"/>
            <p:cNvSpPr/>
            <p:nvPr/>
          </p:nvSpPr>
          <p:spPr>
            <a:xfrm>
              <a:off x="4817268" y="3594947"/>
              <a:ext cx="1167111" cy="673825"/>
            </a:xfrm>
            <a:custGeom>
              <a:avLst/>
              <a:gdLst/>
              <a:ahLst/>
              <a:cxnLst/>
              <a:rect l="l" t="t" r="r" b="b"/>
              <a:pathLst>
                <a:path w="68583" h="39596" extrusionOk="0">
                  <a:moveTo>
                    <a:pt x="34291" y="1"/>
                  </a:moveTo>
                  <a:cubicBezTo>
                    <a:pt x="15344" y="1"/>
                    <a:pt x="0" y="8874"/>
                    <a:pt x="0" y="19781"/>
                  </a:cubicBezTo>
                  <a:cubicBezTo>
                    <a:pt x="0" y="30723"/>
                    <a:pt x="15344" y="39596"/>
                    <a:pt x="34291" y="39596"/>
                  </a:cubicBezTo>
                  <a:cubicBezTo>
                    <a:pt x="53238" y="39596"/>
                    <a:pt x="68582" y="30723"/>
                    <a:pt x="68582" y="19781"/>
                  </a:cubicBezTo>
                  <a:cubicBezTo>
                    <a:pt x="68582" y="8874"/>
                    <a:pt x="53238" y="1"/>
                    <a:pt x="3429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57"/>
            <p:cNvSpPr/>
            <p:nvPr/>
          </p:nvSpPr>
          <p:spPr>
            <a:xfrm>
              <a:off x="4781497" y="3342493"/>
              <a:ext cx="350254" cy="560148"/>
            </a:xfrm>
            <a:custGeom>
              <a:avLst/>
              <a:gdLst/>
              <a:ahLst/>
              <a:cxnLst/>
              <a:rect l="l" t="t" r="r" b="b"/>
              <a:pathLst>
                <a:path w="20582" h="32916" extrusionOk="0">
                  <a:moveTo>
                    <a:pt x="4841" y="0"/>
                  </a:moveTo>
                  <a:cubicBezTo>
                    <a:pt x="4493" y="0"/>
                    <a:pt x="4147" y="40"/>
                    <a:pt x="3803" y="125"/>
                  </a:cubicBezTo>
                  <a:cubicBezTo>
                    <a:pt x="34" y="1059"/>
                    <a:pt x="1" y="5896"/>
                    <a:pt x="4170" y="9465"/>
                  </a:cubicBezTo>
                  <a:cubicBezTo>
                    <a:pt x="8340" y="13068"/>
                    <a:pt x="14678" y="17638"/>
                    <a:pt x="16145" y="23308"/>
                  </a:cubicBezTo>
                  <a:lnTo>
                    <a:pt x="19815" y="32915"/>
                  </a:lnTo>
                  <a:lnTo>
                    <a:pt x="20282" y="24543"/>
                  </a:lnTo>
                  <a:cubicBezTo>
                    <a:pt x="20582" y="21140"/>
                    <a:pt x="18547" y="13735"/>
                    <a:pt x="15412" y="9031"/>
                  </a:cubicBezTo>
                  <a:cubicBezTo>
                    <a:pt x="12541" y="4726"/>
                    <a:pt x="8608" y="0"/>
                    <a:pt x="4841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57"/>
            <p:cNvSpPr/>
            <p:nvPr/>
          </p:nvSpPr>
          <p:spPr>
            <a:xfrm>
              <a:off x="4855864" y="3391843"/>
              <a:ext cx="270782" cy="430747"/>
            </a:xfrm>
            <a:custGeom>
              <a:avLst/>
              <a:gdLst/>
              <a:ahLst/>
              <a:cxnLst/>
              <a:rect l="l" t="t" r="r" b="b"/>
              <a:pathLst>
                <a:path w="15912" h="25312" extrusionOk="0">
                  <a:moveTo>
                    <a:pt x="289" y="1"/>
                  </a:moveTo>
                  <a:cubicBezTo>
                    <a:pt x="187" y="1"/>
                    <a:pt x="92" y="63"/>
                    <a:pt x="67" y="160"/>
                  </a:cubicBezTo>
                  <a:cubicBezTo>
                    <a:pt x="0" y="261"/>
                    <a:pt x="67" y="427"/>
                    <a:pt x="167" y="494"/>
                  </a:cubicBezTo>
                  <a:cubicBezTo>
                    <a:pt x="5604" y="3063"/>
                    <a:pt x="14144" y="13303"/>
                    <a:pt x="15411" y="25078"/>
                  </a:cubicBezTo>
                  <a:cubicBezTo>
                    <a:pt x="15411" y="25178"/>
                    <a:pt x="15511" y="25278"/>
                    <a:pt x="15612" y="25312"/>
                  </a:cubicBezTo>
                  <a:lnTo>
                    <a:pt x="15678" y="25312"/>
                  </a:lnTo>
                  <a:cubicBezTo>
                    <a:pt x="15812" y="25312"/>
                    <a:pt x="15912" y="25178"/>
                    <a:pt x="15912" y="25045"/>
                  </a:cubicBezTo>
                  <a:cubicBezTo>
                    <a:pt x="14644" y="13070"/>
                    <a:pt x="5938" y="2662"/>
                    <a:pt x="401" y="27"/>
                  </a:cubicBezTo>
                  <a:cubicBezTo>
                    <a:pt x="365" y="9"/>
                    <a:pt x="327" y="1"/>
                    <a:pt x="2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57"/>
            <p:cNvSpPr/>
            <p:nvPr/>
          </p:nvSpPr>
          <p:spPr>
            <a:xfrm>
              <a:off x="4791061" y="3582507"/>
              <a:ext cx="322533" cy="353045"/>
            </a:xfrm>
            <a:custGeom>
              <a:avLst/>
              <a:gdLst/>
              <a:ahLst/>
              <a:cxnLst/>
              <a:rect l="l" t="t" r="r" b="b"/>
              <a:pathLst>
                <a:path w="18953" h="20746" extrusionOk="0">
                  <a:moveTo>
                    <a:pt x="4161" y="0"/>
                  </a:moveTo>
                  <a:cubicBezTo>
                    <a:pt x="1365" y="0"/>
                    <a:pt x="1" y="1823"/>
                    <a:pt x="1006" y="4134"/>
                  </a:cubicBezTo>
                  <a:cubicBezTo>
                    <a:pt x="2040" y="6469"/>
                    <a:pt x="8512" y="8370"/>
                    <a:pt x="12548" y="12273"/>
                  </a:cubicBezTo>
                  <a:cubicBezTo>
                    <a:pt x="15884" y="15475"/>
                    <a:pt x="17451" y="18811"/>
                    <a:pt x="17818" y="20746"/>
                  </a:cubicBezTo>
                  <a:lnTo>
                    <a:pt x="18953" y="17210"/>
                  </a:lnTo>
                  <a:cubicBezTo>
                    <a:pt x="18519" y="8304"/>
                    <a:pt x="11948" y="1732"/>
                    <a:pt x="6277" y="298"/>
                  </a:cubicBezTo>
                  <a:cubicBezTo>
                    <a:pt x="5505" y="94"/>
                    <a:pt x="4796" y="0"/>
                    <a:pt x="416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57"/>
            <p:cNvSpPr/>
            <p:nvPr/>
          </p:nvSpPr>
          <p:spPr>
            <a:xfrm>
              <a:off x="4851881" y="3617291"/>
              <a:ext cx="265116" cy="285349"/>
            </a:xfrm>
            <a:custGeom>
              <a:avLst/>
              <a:gdLst/>
              <a:ahLst/>
              <a:cxnLst/>
              <a:rect l="l" t="t" r="r" b="b"/>
              <a:pathLst>
                <a:path w="15579" h="16768" extrusionOk="0">
                  <a:moveTo>
                    <a:pt x="248" y="1"/>
                  </a:moveTo>
                  <a:cubicBezTo>
                    <a:pt x="147" y="1"/>
                    <a:pt x="60" y="84"/>
                    <a:pt x="34" y="189"/>
                  </a:cubicBezTo>
                  <a:cubicBezTo>
                    <a:pt x="1" y="322"/>
                    <a:pt x="101" y="456"/>
                    <a:pt x="234" y="489"/>
                  </a:cubicBezTo>
                  <a:cubicBezTo>
                    <a:pt x="3704" y="1256"/>
                    <a:pt x="12376" y="6360"/>
                    <a:pt x="15045" y="16600"/>
                  </a:cubicBezTo>
                  <a:cubicBezTo>
                    <a:pt x="15078" y="16700"/>
                    <a:pt x="15145" y="16767"/>
                    <a:pt x="15245" y="16767"/>
                  </a:cubicBezTo>
                  <a:lnTo>
                    <a:pt x="15345" y="16767"/>
                  </a:lnTo>
                  <a:cubicBezTo>
                    <a:pt x="15479" y="16734"/>
                    <a:pt x="15579" y="16600"/>
                    <a:pt x="15545" y="16467"/>
                  </a:cubicBezTo>
                  <a:cubicBezTo>
                    <a:pt x="12810" y="6026"/>
                    <a:pt x="4171" y="856"/>
                    <a:pt x="334" y="22"/>
                  </a:cubicBezTo>
                  <a:cubicBezTo>
                    <a:pt x="305" y="7"/>
                    <a:pt x="276" y="1"/>
                    <a:pt x="2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57"/>
            <p:cNvSpPr/>
            <p:nvPr/>
          </p:nvSpPr>
          <p:spPr>
            <a:xfrm>
              <a:off x="4979036" y="1787382"/>
              <a:ext cx="163504" cy="202253"/>
            </a:xfrm>
            <a:custGeom>
              <a:avLst/>
              <a:gdLst/>
              <a:ahLst/>
              <a:cxnLst/>
              <a:rect l="l" t="t" r="r" b="b"/>
              <a:pathLst>
                <a:path w="9608" h="11885" extrusionOk="0">
                  <a:moveTo>
                    <a:pt x="9578" y="2293"/>
                  </a:moveTo>
                  <a:lnTo>
                    <a:pt x="9608" y="2311"/>
                  </a:lnTo>
                  <a:cubicBezTo>
                    <a:pt x="9600" y="2303"/>
                    <a:pt x="9590" y="2297"/>
                    <a:pt x="9578" y="2293"/>
                  </a:cubicBezTo>
                  <a:close/>
                  <a:moveTo>
                    <a:pt x="6556" y="1"/>
                  </a:moveTo>
                  <a:cubicBezTo>
                    <a:pt x="6428" y="1"/>
                    <a:pt x="6327" y="65"/>
                    <a:pt x="6272" y="176"/>
                  </a:cubicBezTo>
                  <a:lnTo>
                    <a:pt x="5672" y="1310"/>
                  </a:lnTo>
                  <a:cubicBezTo>
                    <a:pt x="5638" y="1377"/>
                    <a:pt x="5572" y="1410"/>
                    <a:pt x="5538" y="1477"/>
                  </a:cubicBezTo>
                  <a:cubicBezTo>
                    <a:pt x="5505" y="1477"/>
                    <a:pt x="5471" y="1510"/>
                    <a:pt x="5438" y="1544"/>
                  </a:cubicBezTo>
                  <a:lnTo>
                    <a:pt x="5605" y="2177"/>
                  </a:lnTo>
                  <a:cubicBezTo>
                    <a:pt x="5632" y="2260"/>
                    <a:pt x="5750" y="2320"/>
                    <a:pt x="5847" y="2320"/>
                  </a:cubicBezTo>
                  <a:cubicBezTo>
                    <a:pt x="5868" y="2320"/>
                    <a:pt x="5887" y="2317"/>
                    <a:pt x="5905" y="2311"/>
                  </a:cubicBezTo>
                  <a:cubicBezTo>
                    <a:pt x="6039" y="2244"/>
                    <a:pt x="6172" y="2211"/>
                    <a:pt x="6339" y="2177"/>
                  </a:cubicBezTo>
                  <a:cubicBezTo>
                    <a:pt x="6405" y="2144"/>
                    <a:pt x="6472" y="2111"/>
                    <a:pt x="6572" y="2044"/>
                  </a:cubicBezTo>
                  <a:cubicBezTo>
                    <a:pt x="6606" y="2011"/>
                    <a:pt x="6672" y="1944"/>
                    <a:pt x="6706" y="1911"/>
                  </a:cubicBezTo>
                  <a:lnTo>
                    <a:pt x="7306" y="743"/>
                  </a:lnTo>
                  <a:cubicBezTo>
                    <a:pt x="7361" y="633"/>
                    <a:pt x="7462" y="568"/>
                    <a:pt x="7590" y="568"/>
                  </a:cubicBezTo>
                  <a:cubicBezTo>
                    <a:pt x="7617" y="568"/>
                    <a:pt x="7644" y="571"/>
                    <a:pt x="7673" y="576"/>
                  </a:cubicBezTo>
                  <a:lnTo>
                    <a:pt x="8307" y="710"/>
                  </a:lnTo>
                  <a:lnTo>
                    <a:pt x="8374" y="710"/>
                  </a:lnTo>
                  <a:lnTo>
                    <a:pt x="7306" y="176"/>
                  </a:lnTo>
                  <a:cubicBezTo>
                    <a:pt x="7306" y="143"/>
                    <a:pt x="7273" y="143"/>
                    <a:pt x="7239" y="143"/>
                  </a:cubicBezTo>
                  <a:lnTo>
                    <a:pt x="6639" y="9"/>
                  </a:lnTo>
                  <a:cubicBezTo>
                    <a:pt x="6610" y="3"/>
                    <a:pt x="6583" y="1"/>
                    <a:pt x="6556" y="1"/>
                  </a:cubicBezTo>
                  <a:close/>
                  <a:moveTo>
                    <a:pt x="8540" y="1685"/>
                  </a:moveTo>
                  <a:cubicBezTo>
                    <a:pt x="8507" y="1685"/>
                    <a:pt x="8474" y="1694"/>
                    <a:pt x="8440" y="1710"/>
                  </a:cubicBezTo>
                  <a:lnTo>
                    <a:pt x="8073" y="1944"/>
                  </a:lnTo>
                  <a:lnTo>
                    <a:pt x="8007" y="2177"/>
                  </a:lnTo>
                  <a:cubicBezTo>
                    <a:pt x="7973" y="2311"/>
                    <a:pt x="8007" y="2478"/>
                    <a:pt x="8107" y="2578"/>
                  </a:cubicBezTo>
                  <a:cubicBezTo>
                    <a:pt x="8173" y="2644"/>
                    <a:pt x="8207" y="2711"/>
                    <a:pt x="8273" y="2778"/>
                  </a:cubicBezTo>
                  <a:cubicBezTo>
                    <a:pt x="8318" y="2867"/>
                    <a:pt x="8407" y="2911"/>
                    <a:pt x="8491" y="2911"/>
                  </a:cubicBezTo>
                  <a:cubicBezTo>
                    <a:pt x="8533" y="2911"/>
                    <a:pt x="8574" y="2900"/>
                    <a:pt x="8607" y="2878"/>
                  </a:cubicBezTo>
                  <a:lnTo>
                    <a:pt x="9441" y="2311"/>
                  </a:lnTo>
                  <a:cubicBezTo>
                    <a:pt x="9474" y="2294"/>
                    <a:pt x="9508" y="2286"/>
                    <a:pt x="9537" y="2286"/>
                  </a:cubicBezTo>
                  <a:cubicBezTo>
                    <a:pt x="9552" y="2286"/>
                    <a:pt x="9566" y="2288"/>
                    <a:pt x="9578" y="2293"/>
                  </a:cubicBezTo>
                  <a:lnTo>
                    <a:pt x="9578" y="2293"/>
                  </a:lnTo>
                  <a:lnTo>
                    <a:pt x="8640" y="1710"/>
                  </a:lnTo>
                  <a:cubicBezTo>
                    <a:pt x="8607" y="1694"/>
                    <a:pt x="8574" y="1685"/>
                    <a:pt x="8540" y="1685"/>
                  </a:cubicBezTo>
                  <a:close/>
                  <a:moveTo>
                    <a:pt x="6267" y="3843"/>
                  </a:moveTo>
                  <a:cubicBezTo>
                    <a:pt x="6246" y="3843"/>
                    <a:pt x="6226" y="3844"/>
                    <a:pt x="6205" y="3845"/>
                  </a:cubicBezTo>
                  <a:cubicBezTo>
                    <a:pt x="6239" y="3979"/>
                    <a:pt x="6272" y="4112"/>
                    <a:pt x="6305" y="4279"/>
                  </a:cubicBezTo>
                  <a:cubicBezTo>
                    <a:pt x="6506" y="5380"/>
                    <a:pt x="5805" y="6914"/>
                    <a:pt x="4771" y="7715"/>
                  </a:cubicBezTo>
                  <a:cubicBezTo>
                    <a:pt x="4437" y="7982"/>
                    <a:pt x="4070" y="8182"/>
                    <a:pt x="3670" y="8215"/>
                  </a:cubicBezTo>
                  <a:cubicBezTo>
                    <a:pt x="3847" y="8603"/>
                    <a:pt x="4172" y="8805"/>
                    <a:pt x="4574" y="8805"/>
                  </a:cubicBezTo>
                  <a:cubicBezTo>
                    <a:pt x="4931" y="8805"/>
                    <a:pt x="5347" y="8645"/>
                    <a:pt x="5772" y="8315"/>
                  </a:cubicBezTo>
                  <a:cubicBezTo>
                    <a:pt x="6839" y="7515"/>
                    <a:pt x="7506" y="5947"/>
                    <a:pt x="7306" y="4846"/>
                  </a:cubicBezTo>
                  <a:cubicBezTo>
                    <a:pt x="7306" y="4267"/>
                    <a:pt x="6810" y="3843"/>
                    <a:pt x="6267" y="3843"/>
                  </a:cubicBezTo>
                  <a:close/>
                  <a:moveTo>
                    <a:pt x="4237" y="743"/>
                  </a:moveTo>
                  <a:cubicBezTo>
                    <a:pt x="4204" y="743"/>
                    <a:pt x="4171" y="776"/>
                    <a:pt x="4137" y="810"/>
                  </a:cubicBezTo>
                  <a:lnTo>
                    <a:pt x="3170" y="1544"/>
                  </a:lnTo>
                  <a:cubicBezTo>
                    <a:pt x="3170" y="1544"/>
                    <a:pt x="3136" y="1577"/>
                    <a:pt x="3136" y="1577"/>
                  </a:cubicBezTo>
                  <a:lnTo>
                    <a:pt x="3103" y="1610"/>
                  </a:lnTo>
                  <a:cubicBezTo>
                    <a:pt x="3070" y="1644"/>
                    <a:pt x="3036" y="1710"/>
                    <a:pt x="3036" y="1777"/>
                  </a:cubicBezTo>
                  <a:lnTo>
                    <a:pt x="3036" y="1810"/>
                  </a:lnTo>
                  <a:cubicBezTo>
                    <a:pt x="3003" y="1844"/>
                    <a:pt x="3003" y="1911"/>
                    <a:pt x="3003" y="1944"/>
                  </a:cubicBezTo>
                  <a:lnTo>
                    <a:pt x="3070" y="2878"/>
                  </a:lnTo>
                  <a:cubicBezTo>
                    <a:pt x="3070" y="3045"/>
                    <a:pt x="3003" y="3178"/>
                    <a:pt x="2903" y="3312"/>
                  </a:cubicBezTo>
                  <a:cubicBezTo>
                    <a:pt x="2736" y="3512"/>
                    <a:pt x="2603" y="3712"/>
                    <a:pt x="2469" y="3912"/>
                  </a:cubicBezTo>
                  <a:cubicBezTo>
                    <a:pt x="2403" y="3979"/>
                    <a:pt x="2336" y="4045"/>
                    <a:pt x="2236" y="4079"/>
                  </a:cubicBezTo>
                  <a:lnTo>
                    <a:pt x="2069" y="4079"/>
                  </a:lnTo>
                  <a:lnTo>
                    <a:pt x="1402" y="4045"/>
                  </a:lnTo>
                  <a:lnTo>
                    <a:pt x="1235" y="4045"/>
                  </a:lnTo>
                  <a:cubicBezTo>
                    <a:pt x="1202" y="4079"/>
                    <a:pt x="1168" y="4079"/>
                    <a:pt x="1168" y="4112"/>
                  </a:cubicBezTo>
                  <a:cubicBezTo>
                    <a:pt x="1102" y="4145"/>
                    <a:pt x="1068" y="4179"/>
                    <a:pt x="1068" y="4246"/>
                  </a:cubicBezTo>
                  <a:lnTo>
                    <a:pt x="501" y="5580"/>
                  </a:lnTo>
                  <a:cubicBezTo>
                    <a:pt x="435" y="5680"/>
                    <a:pt x="468" y="5813"/>
                    <a:pt x="568" y="5880"/>
                  </a:cubicBezTo>
                  <a:lnTo>
                    <a:pt x="1268" y="6314"/>
                  </a:lnTo>
                  <a:cubicBezTo>
                    <a:pt x="1302" y="6347"/>
                    <a:pt x="1302" y="6414"/>
                    <a:pt x="1268" y="6481"/>
                  </a:cubicBezTo>
                  <a:cubicBezTo>
                    <a:pt x="1235" y="6681"/>
                    <a:pt x="1202" y="6881"/>
                    <a:pt x="1168" y="7081"/>
                  </a:cubicBezTo>
                  <a:cubicBezTo>
                    <a:pt x="1135" y="7248"/>
                    <a:pt x="1068" y="7381"/>
                    <a:pt x="968" y="7515"/>
                  </a:cubicBezTo>
                  <a:lnTo>
                    <a:pt x="134" y="8282"/>
                  </a:lnTo>
                  <a:lnTo>
                    <a:pt x="101" y="8315"/>
                  </a:lnTo>
                  <a:cubicBezTo>
                    <a:pt x="68" y="8349"/>
                    <a:pt x="68" y="8349"/>
                    <a:pt x="68" y="8382"/>
                  </a:cubicBezTo>
                  <a:cubicBezTo>
                    <a:pt x="1" y="8482"/>
                    <a:pt x="1" y="8582"/>
                    <a:pt x="1" y="8682"/>
                  </a:cubicBezTo>
                  <a:lnTo>
                    <a:pt x="168" y="9649"/>
                  </a:lnTo>
                  <a:cubicBezTo>
                    <a:pt x="168" y="9683"/>
                    <a:pt x="168" y="9750"/>
                    <a:pt x="234" y="9750"/>
                  </a:cubicBezTo>
                  <a:lnTo>
                    <a:pt x="1235" y="10350"/>
                  </a:lnTo>
                  <a:cubicBezTo>
                    <a:pt x="1202" y="10317"/>
                    <a:pt x="1168" y="10283"/>
                    <a:pt x="1168" y="10217"/>
                  </a:cubicBezTo>
                  <a:lnTo>
                    <a:pt x="1002" y="9283"/>
                  </a:lnTo>
                  <a:cubicBezTo>
                    <a:pt x="968" y="9149"/>
                    <a:pt x="1002" y="8982"/>
                    <a:pt x="1135" y="8882"/>
                  </a:cubicBezTo>
                  <a:lnTo>
                    <a:pt x="1969" y="8115"/>
                  </a:lnTo>
                  <a:cubicBezTo>
                    <a:pt x="2069" y="7982"/>
                    <a:pt x="2136" y="7848"/>
                    <a:pt x="2169" y="7681"/>
                  </a:cubicBezTo>
                  <a:cubicBezTo>
                    <a:pt x="2202" y="7481"/>
                    <a:pt x="2236" y="7281"/>
                    <a:pt x="2269" y="7081"/>
                  </a:cubicBezTo>
                  <a:cubicBezTo>
                    <a:pt x="2303" y="6914"/>
                    <a:pt x="2236" y="6781"/>
                    <a:pt x="2102" y="6714"/>
                  </a:cubicBezTo>
                  <a:lnTo>
                    <a:pt x="1602" y="6514"/>
                  </a:lnTo>
                  <a:cubicBezTo>
                    <a:pt x="1469" y="6447"/>
                    <a:pt x="1435" y="6314"/>
                    <a:pt x="1469" y="6180"/>
                  </a:cubicBezTo>
                  <a:lnTo>
                    <a:pt x="2069" y="4879"/>
                  </a:lnTo>
                  <a:cubicBezTo>
                    <a:pt x="2069" y="4813"/>
                    <a:pt x="2102" y="4779"/>
                    <a:pt x="2169" y="4746"/>
                  </a:cubicBezTo>
                  <a:cubicBezTo>
                    <a:pt x="2236" y="4679"/>
                    <a:pt x="2336" y="4646"/>
                    <a:pt x="2403" y="4646"/>
                  </a:cubicBezTo>
                  <a:lnTo>
                    <a:pt x="3036" y="4679"/>
                  </a:lnTo>
                  <a:cubicBezTo>
                    <a:pt x="3103" y="4679"/>
                    <a:pt x="3170" y="4679"/>
                    <a:pt x="3203" y="4646"/>
                  </a:cubicBezTo>
                  <a:cubicBezTo>
                    <a:pt x="3303" y="4613"/>
                    <a:pt x="3370" y="4546"/>
                    <a:pt x="3437" y="4479"/>
                  </a:cubicBezTo>
                  <a:cubicBezTo>
                    <a:pt x="3570" y="4279"/>
                    <a:pt x="3704" y="4079"/>
                    <a:pt x="3870" y="3879"/>
                  </a:cubicBezTo>
                  <a:cubicBezTo>
                    <a:pt x="3970" y="3779"/>
                    <a:pt x="4004" y="3612"/>
                    <a:pt x="4004" y="3445"/>
                  </a:cubicBezTo>
                  <a:lnTo>
                    <a:pt x="3970" y="2544"/>
                  </a:lnTo>
                  <a:cubicBezTo>
                    <a:pt x="3937" y="2478"/>
                    <a:pt x="3937" y="2444"/>
                    <a:pt x="3970" y="2378"/>
                  </a:cubicBezTo>
                  <a:cubicBezTo>
                    <a:pt x="4004" y="2277"/>
                    <a:pt x="4037" y="2211"/>
                    <a:pt x="4137" y="2144"/>
                  </a:cubicBezTo>
                  <a:lnTo>
                    <a:pt x="5071" y="1377"/>
                  </a:lnTo>
                  <a:cubicBezTo>
                    <a:pt x="5118" y="1353"/>
                    <a:pt x="5166" y="1330"/>
                    <a:pt x="5213" y="1330"/>
                  </a:cubicBezTo>
                  <a:cubicBezTo>
                    <a:pt x="5232" y="1330"/>
                    <a:pt x="5252" y="1334"/>
                    <a:pt x="5271" y="1343"/>
                  </a:cubicBezTo>
                  <a:lnTo>
                    <a:pt x="4337" y="743"/>
                  </a:lnTo>
                  <a:close/>
                  <a:moveTo>
                    <a:pt x="5043" y="10324"/>
                  </a:moveTo>
                  <a:cubicBezTo>
                    <a:pt x="5009" y="10324"/>
                    <a:pt x="4973" y="10332"/>
                    <a:pt x="4938" y="10350"/>
                  </a:cubicBezTo>
                  <a:cubicBezTo>
                    <a:pt x="4804" y="10383"/>
                    <a:pt x="4671" y="10450"/>
                    <a:pt x="4537" y="10483"/>
                  </a:cubicBezTo>
                  <a:cubicBezTo>
                    <a:pt x="4504" y="10483"/>
                    <a:pt x="4437" y="10517"/>
                    <a:pt x="4404" y="10517"/>
                  </a:cubicBezTo>
                  <a:lnTo>
                    <a:pt x="4437" y="10617"/>
                  </a:lnTo>
                  <a:cubicBezTo>
                    <a:pt x="4437" y="10650"/>
                    <a:pt x="4471" y="10717"/>
                    <a:pt x="4537" y="10717"/>
                  </a:cubicBezTo>
                  <a:lnTo>
                    <a:pt x="5538" y="11317"/>
                  </a:lnTo>
                  <a:cubicBezTo>
                    <a:pt x="5505" y="11284"/>
                    <a:pt x="5471" y="11251"/>
                    <a:pt x="5471" y="11217"/>
                  </a:cubicBezTo>
                  <a:lnTo>
                    <a:pt x="5238" y="10483"/>
                  </a:lnTo>
                  <a:cubicBezTo>
                    <a:pt x="5214" y="10386"/>
                    <a:pt x="5135" y="10324"/>
                    <a:pt x="5043" y="10324"/>
                  </a:cubicBezTo>
                  <a:close/>
                  <a:moveTo>
                    <a:pt x="2368" y="9716"/>
                  </a:moveTo>
                  <a:cubicBezTo>
                    <a:pt x="2325" y="9716"/>
                    <a:pt x="2280" y="9727"/>
                    <a:pt x="2236" y="9750"/>
                  </a:cubicBezTo>
                  <a:lnTo>
                    <a:pt x="1769" y="10083"/>
                  </a:lnTo>
                  <a:lnTo>
                    <a:pt x="1402" y="11050"/>
                  </a:lnTo>
                  <a:cubicBezTo>
                    <a:pt x="1369" y="11151"/>
                    <a:pt x="1402" y="11251"/>
                    <a:pt x="1502" y="11317"/>
                  </a:cubicBezTo>
                  <a:lnTo>
                    <a:pt x="2503" y="11884"/>
                  </a:lnTo>
                  <a:cubicBezTo>
                    <a:pt x="2403" y="11818"/>
                    <a:pt x="2369" y="11718"/>
                    <a:pt x="2436" y="11618"/>
                  </a:cubicBezTo>
                  <a:lnTo>
                    <a:pt x="2870" y="10450"/>
                  </a:lnTo>
                  <a:cubicBezTo>
                    <a:pt x="2903" y="10317"/>
                    <a:pt x="2870" y="10150"/>
                    <a:pt x="2770" y="10050"/>
                  </a:cubicBezTo>
                  <a:cubicBezTo>
                    <a:pt x="2703" y="9983"/>
                    <a:pt x="2636" y="9916"/>
                    <a:pt x="2603" y="9850"/>
                  </a:cubicBezTo>
                  <a:cubicBezTo>
                    <a:pt x="2536" y="9761"/>
                    <a:pt x="2454" y="9716"/>
                    <a:pt x="2368" y="9716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57"/>
            <p:cNvSpPr/>
            <p:nvPr/>
          </p:nvSpPr>
          <p:spPr>
            <a:xfrm>
              <a:off x="4979036" y="1787382"/>
              <a:ext cx="163504" cy="202253"/>
            </a:xfrm>
            <a:custGeom>
              <a:avLst/>
              <a:gdLst/>
              <a:ahLst/>
              <a:cxnLst/>
              <a:rect l="l" t="t" r="r" b="b"/>
              <a:pathLst>
                <a:path w="9608" h="11885" extrusionOk="0">
                  <a:moveTo>
                    <a:pt x="9578" y="2293"/>
                  </a:moveTo>
                  <a:lnTo>
                    <a:pt x="9608" y="2311"/>
                  </a:lnTo>
                  <a:cubicBezTo>
                    <a:pt x="9600" y="2303"/>
                    <a:pt x="9590" y="2297"/>
                    <a:pt x="9578" y="2293"/>
                  </a:cubicBezTo>
                  <a:close/>
                  <a:moveTo>
                    <a:pt x="6556" y="1"/>
                  </a:moveTo>
                  <a:cubicBezTo>
                    <a:pt x="6428" y="1"/>
                    <a:pt x="6327" y="65"/>
                    <a:pt x="6272" y="176"/>
                  </a:cubicBezTo>
                  <a:lnTo>
                    <a:pt x="5672" y="1310"/>
                  </a:lnTo>
                  <a:cubicBezTo>
                    <a:pt x="5638" y="1377"/>
                    <a:pt x="5572" y="1410"/>
                    <a:pt x="5538" y="1477"/>
                  </a:cubicBezTo>
                  <a:cubicBezTo>
                    <a:pt x="5505" y="1477"/>
                    <a:pt x="5471" y="1510"/>
                    <a:pt x="5438" y="1544"/>
                  </a:cubicBezTo>
                  <a:lnTo>
                    <a:pt x="5605" y="2177"/>
                  </a:lnTo>
                  <a:cubicBezTo>
                    <a:pt x="5632" y="2260"/>
                    <a:pt x="5750" y="2320"/>
                    <a:pt x="5847" y="2320"/>
                  </a:cubicBezTo>
                  <a:cubicBezTo>
                    <a:pt x="5868" y="2320"/>
                    <a:pt x="5887" y="2317"/>
                    <a:pt x="5905" y="2311"/>
                  </a:cubicBezTo>
                  <a:cubicBezTo>
                    <a:pt x="6039" y="2244"/>
                    <a:pt x="6172" y="2211"/>
                    <a:pt x="6339" y="2177"/>
                  </a:cubicBezTo>
                  <a:cubicBezTo>
                    <a:pt x="6405" y="2144"/>
                    <a:pt x="6472" y="2111"/>
                    <a:pt x="6572" y="2044"/>
                  </a:cubicBezTo>
                  <a:cubicBezTo>
                    <a:pt x="6606" y="2011"/>
                    <a:pt x="6672" y="1944"/>
                    <a:pt x="6706" y="1911"/>
                  </a:cubicBezTo>
                  <a:lnTo>
                    <a:pt x="7306" y="743"/>
                  </a:lnTo>
                  <a:cubicBezTo>
                    <a:pt x="7361" y="633"/>
                    <a:pt x="7462" y="568"/>
                    <a:pt x="7590" y="568"/>
                  </a:cubicBezTo>
                  <a:cubicBezTo>
                    <a:pt x="7617" y="568"/>
                    <a:pt x="7644" y="571"/>
                    <a:pt x="7673" y="576"/>
                  </a:cubicBezTo>
                  <a:lnTo>
                    <a:pt x="8307" y="710"/>
                  </a:lnTo>
                  <a:lnTo>
                    <a:pt x="8374" y="710"/>
                  </a:lnTo>
                  <a:lnTo>
                    <a:pt x="7306" y="176"/>
                  </a:lnTo>
                  <a:cubicBezTo>
                    <a:pt x="7306" y="143"/>
                    <a:pt x="7273" y="143"/>
                    <a:pt x="7239" y="143"/>
                  </a:cubicBezTo>
                  <a:lnTo>
                    <a:pt x="6639" y="9"/>
                  </a:lnTo>
                  <a:cubicBezTo>
                    <a:pt x="6610" y="3"/>
                    <a:pt x="6583" y="1"/>
                    <a:pt x="6556" y="1"/>
                  </a:cubicBezTo>
                  <a:close/>
                  <a:moveTo>
                    <a:pt x="8540" y="1685"/>
                  </a:moveTo>
                  <a:cubicBezTo>
                    <a:pt x="8507" y="1685"/>
                    <a:pt x="8474" y="1694"/>
                    <a:pt x="8440" y="1710"/>
                  </a:cubicBezTo>
                  <a:lnTo>
                    <a:pt x="8073" y="1944"/>
                  </a:lnTo>
                  <a:lnTo>
                    <a:pt x="8007" y="2177"/>
                  </a:lnTo>
                  <a:cubicBezTo>
                    <a:pt x="7973" y="2311"/>
                    <a:pt x="8007" y="2478"/>
                    <a:pt x="8107" y="2578"/>
                  </a:cubicBezTo>
                  <a:cubicBezTo>
                    <a:pt x="8173" y="2644"/>
                    <a:pt x="8207" y="2711"/>
                    <a:pt x="8273" y="2778"/>
                  </a:cubicBezTo>
                  <a:cubicBezTo>
                    <a:pt x="8318" y="2867"/>
                    <a:pt x="8407" y="2911"/>
                    <a:pt x="8491" y="2911"/>
                  </a:cubicBezTo>
                  <a:cubicBezTo>
                    <a:pt x="8533" y="2911"/>
                    <a:pt x="8574" y="2900"/>
                    <a:pt x="8607" y="2878"/>
                  </a:cubicBezTo>
                  <a:lnTo>
                    <a:pt x="9441" y="2311"/>
                  </a:lnTo>
                  <a:cubicBezTo>
                    <a:pt x="9474" y="2294"/>
                    <a:pt x="9508" y="2286"/>
                    <a:pt x="9537" y="2286"/>
                  </a:cubicBezTo>
                  <a:cubicBezTo>
                    <a:pt x="9552" y="2286"/>
                    <a:pt x="9566" y="2288"/>
                    <a:pt x="9578" y="2293"/>
                  </a:cubicBezTo>
                  <a:lnTo>
                    <a:pt x="9578" y="2293"/>
                  </a:lnTo>
                  <a:lnTo>
                    <a:pt x="8640" y="1710"/>
                  </a:lnTo>
                  <a:cubicBezTo>
                    <a:pt x="8607" y="1694"/>
                    <a:pt x="8574" y="1685"/>
                    <a:pt x="8540" y="1685"/>
                  </a:cubicBezTo>
                  <a:close/>
                  <a:moveTo>
                    <a:pt x="6267" y="3843"/>
                  </a:moveTo>
                  <a:cubicBezTo>
                    <a:pt x="6246" y="3843"/>
                    <a:pt x="6226" y="3844"/>
                    <a:pt x="6205" y="3845"/>
                  </a:cubicBezTo>
                  <a:cubicBezTo>
                    <a:pt x="6239" y="3979"/>
                    <a:pt x="6272" y="4112"/>
                    <a:pt x="6305" y="4279"/>
                  </a:cubicBezTo>
                  <a:cubicBezTo>
                    <a:pt x="6506" y="5380"/>
                    <a:pt x="5805" y="6914"/>
                    <a:pt x="4771" y="7715"/>
                  </a:cubicBezTo>
                  <a:cubicBezTo>
                    <a:pt x="4437" y="7982"/>
                    <a:pt x="4070" y="8182"/>
                    <a:pt x="3670" y="8215"/>
                  </a:cubicBezTo>
                  <a:cubicBezTo>
                    <a:pt x="3847" y="8603"/>
                    <a:pt x="4172" y="8805"/>
                    <a:pt x="4574" y="8805"/>
                  </a:cubicBezTo>
                  <a:cubicBezTo>
                    <a:pt x="4931" y="8805"/>
                    <a:pt x="5347" y="8645"/>
                    <a:pt x="5772" y="8315"/>
                  </a:cubicBezTo>
                  <a:cubicBezTo>
                    <a:pt x="6839" y="7515"/>
                    <a:pt x="7506" y="5947"/>
                    <a:pt x="7306" y="4846"/>
                  </a:cubicBezTo>
                  <a:cubicBezTo>
                    <a:pt x="7306" y="4267"/>
                    <a:pt x="6810" y="3843"/>
                    <a:pt x="6267" y="3843"/>
                  </a:cubicBezTo>
                  <a:close/>
                  <a:moveTo>
                    <a:pt x="4237" y="743"/>
                  </a:moveTo>
                  <a:cubicBezTo>
                    <a:pt x="4204" y="743"/>
                    <a:pt x="4171" y="776"/>
                    <a:pt x="4137" y="810"/>
                  </a:cubicBezTo>
                  <a:lnTo>
                    <a:pt x="3170" y="1544"/>
                  </a:lnTo>
                  <a:cubicBezTo>
                    <a:pt x="3170" y="1544"/>
                    <a:pt x="3136" y="1577"/>
                    <a:pt x="3136" y="1577"/>
                  </a:cubicBezTo>
                  <a:lnTo>
                    <a:pt x="3103" y="1610"/>
                  </a:lnTo>
                  <a:cubicBezTo>
                    <a:pt x="3070" y="1644"/>
                    <a:pt x="3036" y="1710"/>
                    <a:pt x="3036" y="1777"/>
                  </a:cubicBezTo>
                  <a:lnTo>
                    <a:pt x="3036" y="1810"/>
                  </a:lnTo>
                  <a:cubicBezTo>
                    <a:pt x="3003" y="1844"/>
                    <a:pt x="3003" y="1911"/>
                    <a:pt x="3003" y="1944"/>
                  </a:cubicBezTo>
                  <a:lnTo>
                    <a:pt x="3070" y="2878"/>
                  </a:lnTo>
                  <a:cubicBezTo>
                    <a:pt x="3070" y="3045"/>
                    <a:pt x="3003" y="3178"/>
                    <a:pt x="2903" y="3312"/>
                  </a:cubicBezTo>
                  <a:cubicBezTo>
                    <a:pt x="2736" y="3512"/>
                    <a:pt x="2603" y="3712"/>
                    <a:pt x="2469" y="3912"/>
                  </a:cubicBezTo>
                  <a:cubicBezTo>
                    <a:pt x="2403" y="3979"/>
                    <a:pt x="2336" y="4045"/>
                    <a:pt x="2236" y="4079"/>
                  </a:cubicBezTo>
                  <a:lnTo>
                    <a:pt x="2069" y="4079"/>
                  </a:lnTo>
                  <a:lnTo>
                    <a:pt x="1402" y="4045"/>
                  </a:lnTo>
                  <a:lnTo>
                    <a:pt x="1235" y="4045"/>
                  </a:lnTo>
                  <a:cubicBezTo>
                    <a:pt x="1202" y="4079"/>
                    <a:pt x="1168" y="4079"/>
                    <a:pt x="1168" y="4112"/>
                  </a:cubicBezTo>
                  <a:cubicBezTo>
                    <a:pt x="1102" y="4145"/>
                    <a:pt x="1068" y="4179"/>
                    <a:pt x="1068" y="4246"/>
                  </a:cubicBezTo>
                  <a:lnTo>
                    <a:pt x="501" y="5580"/>
                  </a:lnTo>
                  <a:cubicBezTo>
                    <a:pt x="435" y="5680"/>
                    <a:pt x="468" y="5813"/>
                    <a:pt x="568" y="5880"/>
                  </a:cubicBezTo>
                  <a:lnTo>
                    <a:pt x="1268" y="6314"/>
                  </a:lnTo>
                  <a:cubicBezTo>
                    <a:pt x="1302" y="6347"/>
                    <a:pt x="1302" y="6414"/>
                    <a:pt x="1268" y="6481"/>
                  </a:cubicBezTo>
                  <a:cubicBezTo>
                    <a:pt x="1235" y="6681"/>
                    <a:pt x="1202" y="6881"/>
                    <a:pt x="1168" y="7081"/>
                  </a:cubicBezTo>
                  <a:cubicBezTo>
                    <a:pt x="1135" y="7248"/>
                    <a:pt x="1068" y="7381"/>
                    <a:pt x="968" y="7515"/>
                  </a:cubicBezTo>
                  <a:lnTo>
                    <a:pt x="134" y="8282"/>
                  </a:lnTo>
                  <a:lnTo>
                    <a:pt x="101" y="8315"/>
                  </a:lnTo>
                  <a:cubicBezTo>
                    <a:pt x="68" y="8349"/>
                    <a:pt x="68" y="8349"/>
                    <a:pt x="68" y="8382"/>
                  </a:cubicBezTo>
                  <a:cubicBezTo>
                    <a:pt x="1" y="8482"/>
                    <a:pt x="1" y="8582"/>
                    <a:pt x="1" y="8682"/>
                  </a:cubicBezTo>
                  <a:lnTo>
                    <a:pt x="168" y="9649"/>
                  </a:lnTo>
                  <a:cubicBezTo>
                    <a:pt x="168" y="9683"/>
                    <a:pt x="168" y="9750"/>
                    <a:pt x="234" y="9750"/>
                  </a:cubicBezTo>
                  <a:lnTo>
                    <a:pt x="1235" y="10350"/>
                  </a:lnTo>
                  <a:cubicBezTo>
                    <a:pt x="1202" y="10317"/>
                    <a:pt x="1168" y="10283"/>
                    <a:pt x="1168" y="10217"/>
                  </a:cubicBezTo>
                  <a:lnTo>
                    <a:pt x="1002" y="9283"/>
                  </a:lnTo>
                  <a:cubicBezTo>
                    <a:pt x="968" y="9149"/>
                    <a:pt x="1002" y="8982"/>
                    <a:pt x="1135" y="8882"/>
                  </a:cubicBezTo>
                  <a:lnTo>
                    <a:pt x="1969" y="8115"/>
                  </a:lnTo>
                  <a:cubicBezTo>
                    <a:pt x="2069" y="7982"/>
                    <a:pt x="2136" y="7848"/>
                    <a:pt x="2169" y="7681"/>
                  </a:cubicBezTo>
                  <a:cubicBezTo>
                    <a:pt x="2202" y="7481"/>
                    <a:pt x="2236" y="7281"/>
                    <a:pt x="2269" y="7081"/>
                  </a:cubicBezTo>
                  <a:cubicBezTo>
                    <a:pt x="2303" y="6914"/>
                    <a:pt x="2236" y="6781"/>
                    <a:pt x="2102" y="6714"/>
                  </a:cubicBezTo>
                  <a:lnTo>
                    <a:pt x="1602" y="6514"/>
                  </a:lnTo>
                  <a:cubicBezTo>
                    <a:pt x="1469" y="6447"/>
                    <a:pt x="1435" y="6314"/>
                    <a:pt x="1469" y="6180"/>
                  </a:cubicBezTo>
                  <a:lnTo>
                    <a:pt x="2069" y="4879"/>
                  </a:lnTo>
                  <a:cubicBezTo>
                    <a:pt x="2069" y="4813"/>
                    <a:pt x="2102" y="4779"/>
                    <a:pt x="2169" y="4746"/>
                  </a:cubicBezTo>
                  <a:cubicBezTo>
                    <a:pt x="2236" y="4679"/>
                    <a:pt x="2336" y="4646"/>
                    <a:pt x="2403" y="4646"/>
                  </a:cubicBezTo>
                  <a:lnTo>
                    <a:pt x="3036" y="4679"/>
                  </a:lnTo>
                  <a:cubicBezTo>
                    <a:pt x="3103" y="4679"/>
                    <a:pt x="3170" y="4679"/>
                    <a:pt x="3203" y="4646"/>
                  </a:cubicBezTo>
                  <a:cubicBezTo>
                    <a:pt x="3303" y="4613"/>
                    <a:pt x="3370" y="4546"/>
                    <a:pt x="3437" y="4479"/>
                  </a:cubicBezTo>
                  <a:cubicBezTo>
                    <a:pt x="3570" y="4279"/>
                    <a:pt x="3704" y="4079"/>
                    <a:pt x="3870" y="3879"/>
                  </a:cubicBezTo>
                  <a:cubicBezTo>
                    <a:pt x="3970" y="3779"/>
                    <a:pt x="4004" y="3612"/>
                    <a:pt x="4004" y="3445"/>
                  </a:cubicBezTo>
                  <a:lnTo>
                    <a:pt x="3970" y="2544"/>
                  </a:lnTo>
                  <a:cubicBezTo>
                    <a:pt x="3937" y="2478"/>
                    <a:pt x="3937" y="2444"/>
                    <a:pt x="3970" y="2378"/>
                  </a:cubicBezTo>
                  <a:cubicBezTo>
                    <a:pt x="4004" y="2277"/>
                    <a:pt x="4037" y="2211"/>
                    <a:pt x="4137" y="2144"/>
                  </a:cubicBezTo>
                  <a:lnTo>
                    <a:pt x="5071" y="1377"/>
                  </a:lnTo>
                  <a:cubicBezTo>
                    <a:pt x="5118" y="1353"/>
                    <a:pt x="5166" y="1330"/>
                    <a:pt x="5213" y="1330"/>
                  </a:cubicBezTo>
                  <a:cubicBezTo>
                    <a:pt x="5232" y="1330"/>
                    <a:pt x="5252" y="1334"/>
                    <a:pt x="5271" y="1343"/>
                  </a:cubicBezTo>
                  <a:lnTo>
                    <a:pt x="4337" y="743"/>
                  </a:lnTo>
                  <a:close/>
                  <a:moveTo>
                    <a:pt x="5043" y="10324"/>
                  </a:moveTo>
                  <a:cubicBezTo>
                    <a:pt x="5009" y="10324"/>
                    <a:pt x="4973" y="10332"/>
                    <a:pt x="4938" y="10350"/>
                  </a:cubicBezTo>
                  <a:cubicBezTo>
                    <a:pt x="4804" y="10383"/>
                    <a:pt x="4671" y="10450"/>
                    <a:pt x="4537" y="10483"/>
                  </a:cubicBezTo>
                  <a:cubicBezTo>
                    <a:pt x="4504" y="10483"/>
                    <a:pt x="4437" y="10517"/>
                    <a:pt x="4404" y="10517"/>
                  </a:cubicBezTo>
                  <a:lnTo>
                    <a:pt x="4437" y="10617"/>
                  </a:lnTo>
                  <a:cubicBezTo>
                    <a:pt x="4437" y="10650"/>
                    <a:pt x="4471" y="10717"/>
                    <a:pt x="4537" y="10717"/>
                  </a:cubicBezTo>
                  <a:lnTo>
                    <a:pt x="5538" y="11317"/>
                  </a:lnTo>
                  <a:cubicBezTo>
                    <a:pt x="5505" y="11284"/>
                    <a:pt x="5471" y="11251"/>
                    <a:pt x="5471" y="11217"/>
                  </a:cubicBezTo>
                  <a:lnTo>
                    <a:pt x="5238" y="10483"/>
                  </a:lnTo>
                  <a:cubicBezTo>
                    <a:pt x="5214" y="10386"/>
                    <a:pt x="5135" y="10324"/>
                    <a:pt x="5043" y="10324"/>
                  </a:cubicBezTo>
                  <a:close/>
                  <a:moveTo>
                    <a:pt x="2368" y="9716"/>
                  </a:moveTo>
                  <a:cubicBezTo>
                    <a:pt x="2325" y="9716"/>
                    <a:pt x="2280" y="9727"/>
                    <a:pt x="2236" y="9750"/>
                  </a:cubicBezTo>
                  <a:lnTo>
                    <a:pt x="1769" y="10083"/>
                  </a:lnTo>
                  <a:lnTo>
                    <a:pt x="1402" y="11050"/>
                  </a:lnTo>
                  <a:cubicBezTo>
                    <a:pt x="1369" y="11151"/>
                    <a:pt x="1402" y="11251"/>
                    <a:pt x="1502" y="11317"/>
                  </a:cubicBezTo>
                  <a:lnTo>
                    <a:pt x="2503" y="11884"/>
                  </a:lnTo>
                  <a:cubicBezTo>
                    <a:pt x="2403" y="11818"/>
                    <a:pt x="2369" y="11718"/>
                    <a:pt x="2436" y="11618"/>
                  </a:cubicBezTo>
                  <a:lnTo>
                    <a:pt x="2870" y="10450"/>
                  </a:lnTo>
                  <a:cubicBezTo>
                    <a:pt x="2903" y="10317"/>
                    <a:pt x="2870" y="10150"/>
                    <a:pt x="2770" y="10050"/>
                  </a:cubicBezTo>
                  <a:cubicBezTo>
                    <a:pt x="2703" y="9983"/>
                    <a:pt x="2636" y="9916"/>
                    <a:pt x="2603" y="9850"/>
                  </a:cubicBezTo>
                  <a:cubicBezTo>
                    <a:pt x="2536" y="9761"/>
                    <a:pt x="2454" y="9716"/>
                    <a:pt x="2368" y="97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57"/>
            <p:cNvSpPr/>
            <p:nvPr/>
          </p:nvSpPr>
          <p:spPr>
            <a:xfrm>
              <a:off x="4979036" y="1787382"/>
              <a:ext cx="163504" cy="202253"/>
            </a:xfrm>
            <a:custGeom>
              <a:avLst/>
              <a:gdLst/>
              <a:ahLst/>
              <a:cxnLst/>
              <a:rect l="l" t="t" r="r" b="b"/>
              <a:pathLst>
                <a:path w="9608" h="11885" extrusionOk="0">
                  <a:moveTo>
                    <a:pt x="9578" y="2293"/>
                  </a:moveTo>
                  <a:lnTo>
                    <a:pt x="9608" y="2311"/>
                  </a:lnTo>
                  <a:cubicBezTo>
                    <a:pt x="9600" y="2303"/>
                    <a:pt x="9590" y="2297"/>
                    <a:pt x="9578" y="2293"/>
                  </a:cubicBezTo>
                  <a:close/>
                  <a:moveTo>
                    <a:pt x="6556" y="1"/>
                  </a:moveTo>
                  <a:cubicBezTo>
                    <a:pt x="6428" y="1"/>
                    <a:pt x="6327" y="65"/>
                    <a:pt x="6272" y="176"/>
                  </a:cubicBezTo>
                  <a:lnTo>
                    <a:pt x="5672" y="1310"/>
                  </a:lnTo>
                  <a:cubicBezTo>
                    <a:pt x="5638" y="1377"/>
                    <a:pt x="5572" y="1410"/>
                    <a:pt x="5538" y="1477"/>
                  </a:cubicBezTo>
                  <a:cubicBezTo>
                    <a:pt x="5505" y="1477"/>
                    <a:pt x="5471" y="1510"/>
                    <a:pt x="5438" y="1544"/>
                  </a:cubicBezTo>
                  <a:lnTo>
                    <a:pt x="5605" y="2177"/>
                  </a:lnTo>
                  <a:cubicBezTo>
                    <a:pt x="5632" y="2260"/>
                    <a:pt x="5750" y="2320"/>
                    <a:pt x="5847" y="2320"/>
                  </a:cubicBezTo>
                  <a:cubicBezTo>
                    <a:pt x="5868" y="2320"/>
                    <a:pt x="5887" y="2317"/>
                    <a:pt x="5905" y="2311"/>
                  </a:cubicBezTo>
                  <a:cubicBezTo>
                    <a:pt x="6039" y="2244"/>
                    <a:pt x="6172" y="2211"/>
                    <a:pt x="6339" y="2177"/>
                  </a:cubicBezTo>
                  <a:cubicBezTo>
                    <a:pt x="6405" y="2144"/>
                    <a:pt x="6472" y="2111"/>
                    <a:pt x="6572" y="2044"/>
                  </a:cubicBezTo>
                  <a:cubicBezTo>
                    <a:pt x="6606" y="2011"/>
                    <a:pt x="6672" y="1944"/>
                    <a:pt x="6706" y="1911"/>
                  </a:cubicBezTo>
                  <a:lnTo>
                    <a:pt x="7306" y="743"/>
                  </a:lnTo>
                  <a:cubicBezTo>
                    <a:pt x="7361" y="633"/>
                    <a:pt x="7462" y="568"/>
                    <a:pt x="7590" y="568"/>
                  </a:cubicBezTo>
                  <a:cubicBezTo>
                    <a:pt x="7617" y="568"/>
                    <a:pt x="7644" y="571"/>
                    <a:pt x="7673" y="576"/>
                  </a:cubicBezTo>
                  <a:lnTo>
                    <a:pt x="8307" y="710"/>
                  </a:lnTo>
                  <a:lnTo>
                    <a:pt x="8374" y="710"/>
                  </a:lnTo>
                  <a:lnTo>
                    <a:pt x="7306" y="176"/>
                  </a:lnTo>
                  <a:cubicBezTo>
                    <a:pt x="7306" y="143"/>
                    <a:pt x="7273" y="143"/>
                    <a:pt x="7239" y="143"/>
                  </a:cubicBezTo>
                  <a:lnTo>
                    <a:pt x="6639" y="9"/>
                  </a:lnTo>
                  <a:cubicBezTo>
                    <a:pt x="6610" y="3"/>
                    <a:pt x="6583" y="1"/>
                    <a:pt x="6556" y="1"/>
                  </a:cubicBezTo>
                  <a:close/>
                  <a:moveTo>
                    <a:pt x="8540" y="1685"/>
                  </a:moveTo>
                  <a:cubicBezTo>
                    <a:pt x="8507" y="1685"/>
                    <a:pt x="8474" y="1694"/>
                    <a:pt x="8440" y="1710"/>
                  </a:cubicBezTo>
                  <a:lnTo>
                    <a:pt x="8073" y="1944"/>
                  </a:lnTo>
                  <a:lnTo>
                    <a:pt x="8007" y="2177"/>
                  </a:lnTo>
                  <a:cubicBezTo>
                    <a:pt x="7973" y="2311"/>
                    <a:pt x="8007" y="2478"/>
                    <a:pt x="8107" y="2578"/>
                  </a:cubicBezTo>
                  <a:cubicBezTo>
                    <a:pt x="8173" y="2644"/>
                    <a:pt x="8207" y="2711"/>
                    <a:pt x="8273" y="2778"/>
                  </a:cubicBezTo>
                  <a:cubicBezTo>
                    <a:pt x="8318" y="2867"/>
                    <a:pt x="8407" y="2911"/>
                    <a:pt x="8491" y="2911"/>
                  </a:cubicBezTo>
                  <a:cubicBezTo>
                    <a:pt x="8533" y="2911"/>
                    <a:pt x="8574" y="2900"/>
                    <a:pt x="8607" y="2878"/>
                  </a:cubicBezTo>
                  <a:lnTo>
                    <a:pt x="9441" y="2311"/>
                  </a:lnTo>
                  <a:cubicBezTo>
                    <a:pt x="9474" y="2294"/>
                    <a:pt x="9508" y="2286"/>
                    <a:pt x="9537" y="2286"/>
                  </a:cubicBezTo>
                  <a:cubicBezTo>
                    <a:pt x="9552" y="2286"/>
                    <a:pt x="9566" y="2288"/>
                    <a:pt x="9578" y="2293"/>
                  </a:cubicBezTo>
                  <a:lnTo>
                    <a:pt x="9578" y="2293"/>
                  </a:lnTo>
                  <a:lnTo>
                    <a:pt x="8640" y="1710"/>
                  </a:lnTo>
                  <a:cubicBezTo>
                    <a:pt x="8607" y="1694"/>
                    <a:pt x="8574" y="1685"/>
                    <a:pt x="8540" y="1685"/>
                  </a:cubicBezTo>
                  <a:close/>
                  <a:moveTo>
                    <a:pt x="6267" y="3843"/>
                  </a:moveTo>
                  <a:cubicBezTo>
                    <a:pt x="6246" y="3843"/>
                    <a:pt x="6226" y="3844"/>
                    <a:pt x="6205" y="3845"/>
                  </a:cubicBezTo>
                  <a:cubicBezTo>
                    <a:pt x="6239" y="3979"/>
                    <a:pt x="6272" y="4112"/>
                    <a:pt x="6305" y="4279"/>
                  </a:cubicBezTo>
                  <a:cubicBezTo>
                    <a:pt x="6506" y="5380"/>
                    <a:pt x="5805" y="6914"/>
                    <a:pt x="4771" y="7715"/>
                  </a:cubicBezTo>
                  <a:cubicBezTo>
                    <a:pt x="4437" y="7982"/>
                    <a:pt x="4070" y="8182"/>
                    <a:pt x="3670" y="8215"/>
                  </a:cubicBezTo>
                  <a:cubicBezTo>
                    <a:pt x="3847" y="8603"/>
                    <a:pt x="4172" y="8805"/>
                    <a:pt x="4574" y="8805"/>
                  </a:cubicBezTo>
                  <a:cubicBezTo>
                    <a:pt x="4931" y="8805"/>
                    <a:pt x="5347" y="8645"/>
                    <a:pt x="5772" y="8315"/>
                  </a:cubicBezTo>
                  <a:cubicBezTo>
                    <a:pt x="6839" y="7515"/>
                    <a:pt x="7506" y="5947"/>
                    <a:pt x="7306" y="4846"/>
                  </a:cubicBezTo>
                  <a:cubicBezTo>
                    <a:pt x="7306" y="4267"/>
                    <a:pt x="6810" y="3843"/>
                    <a:pt x="6267" y="3843"/>
                  </a:cubicBezTo>
                  <a:close/>
                  <a:moveTo>
                    <a:pt x="4237" y="743"/>
                  </a:moveTo>
                  <a:cubicBezTo>
                    <a:pt x="4204" y="743"/>
                    <a:pt x="4171" y="776"/>
                    <a:pt x="4137" y="810"/>
                  </a:cubicBezTo>
                  <a:lnTo>
                    <a:pt x="3170" y="1544"/>
                  </a:lnTo>
                  <a:cubicBezTo>
                    <a:pt x="3170" y="1544"/>
                    <a:pt x="3136" y="1577"/>
                    <a:pt x="3136" y="1577"/>
                  </a:cubicBezTo>
                  <a:lnTo>
                    <a:pt x="3103" y="1610"/>
                  </a:lnTo>
                  <a:cubicBezTo>
                    <a:pt x="3070" y="1644"/>
                    <a:pt x="3036" y="1710"/>
                    <a:pt x="3036" y="1777"/>
                  </a:cubicBezTo>
                  <a:lnTo>
                    <a:pt x="3036" y="1810"/>
                  </a:lnTo>
                  <a:cubicBezTo>
                    <a:pt x="3003" y="1844"/>
                    <a:pt x="3003" y="1911"/>
                    <a:pt x="3003" y="1944"/>
                  </a:cubicBezTo>
                  <a:lnTo>
                    <a:pt x="3070" y="2878"/>
                  </a:lnTo>
                  <a:cubicBezTo>
                    <a:pt x="3070" y="3045"/>
                    <a:pt x="3003" y="3178"/>
                    <a:pt x="2903" y="3312"/>
                  </a:cubicBezTo>
                  <a:cubicBezTo>
                    <a:pt x="2736" y="3512"/>
                    <a:pt x="2603" y="3712"/>
                    <a:pt x="2469" y="3912"/>
                  </a:cubicBezTo>
                  <a:cubicBezTo>
                    <a:pt x="2403" y="3979"/>
                    <a:pt x="2336" y="4045"/>
                    <a:pt x="2236" y="4079"/>
                  </a:cubicBezTo>
                  <a:lnTo>
                    <a:pt x="2069" y="4079"/>
                  </a:lnTo>
                  <a:lnTo>
                    <a:pt x="1402" y="4045"/>
                  </a:lnTo>
                  <a:lnTo>
                    <a:pt x="1235" y="4045"/>
                  </a:lnTo>
                  <a:cubicBezTo>
                    <a:pt x="1202" y="4079"/>
                    <a:pt x="1168" y="4079"/>
                    <a:pt x="1168" y="4112"/>
                  </a:cubicBezTo>
                  <a:cubicBezTo>
                    <a:pt x="1102" y="4145"/>
                    <a:pt x="1068" y="4179"/>
                    <a:pt x="1068" y="4246"/>
                  </a:cubicBezTo>
                  <a:lnTo>
                    <a:pt x="501" y="5580"/>
                  </a:lnTo>
                  <a:cubicBezTo>
                    <a:pt x="435" y="5680"/>
                    <a:pt x="468" y="5813"/>
                    <a:pt x="568" y="5880"/>
                  </a:cubicBezTo>
                  <a:lnTo>
                    <a:pt x="1268" y="6314"/>
                  </a:lnTo>
                  <a:cubicBezTo>
                    <a:pt x="1302" y="6347"/>
                    <a:pt x="1302" y="6414"/>
                    <a:pt x="1268" y="6481"/>
                  </a:cubicBezTo>
                  <a:cubicBezTo>
                    <a:pt x="1235" y="6681"/>
                    <a:pt x="1202" y="6881"/>
                    <a:pt x="1168" y="7081"/>
                  </a:cubicBezTo>
                  <a:cubicBezTo>
                    <a:pt x="1135" y="7248"/>
                    <a:pt x="1068" y="7381"/>
                    <a:pt x="968" y="7515"/>
                  </a:cubicBezTo>
                  <a:lnTo>
                    <a:pt x="134" y="8282"/>
                  </a:lnTo>
                  <a:lnTo>
                    <a:pt x="101" y="8315"/>
                  </a:lnTo>
                  <a:cubicBezTo>
                    <a:pt x="68" y="8349"/>
                    <a:pt x="68" y="8349"/>
                    <a:pt x="68" y="8382"/>
                  </a:cubicBezTo>
                  <a:cubicBezTo>
                    <a:pt x="1" y="8482"/>
                    <a:pt x="1" y="8582"/>
                    <a:pt x="1" y="8682"/>
                  </a:cubicBezTo>
                  <a:lnTo>
                    <a:pt x="168" y="9649"/>
                  </a:lnTo>
                  <a:cubicBezTo>
                    <a:pt x="168" y="9683"/>
                    <a:pt x="168" y="9750"/>
                    <a:pt x="234" y="9750"/>
                  </a:cubicBezTo>
                  <a:lnTo>
                    <a:pt x="1235" y="10350"/>
                  </a:lnTo>
                  <a:cubicBezTo>
                    <a:pt x="1202" y="10317"/>
                    <a:pt x="1168" y="10283"/>
                    <a:pt x="1168" y="10217"/>
                  </a:cubicBezTo>
                  <a:lnTo>
                    <a:pt x="1002" y="9283"/>
                  </a:lnTo>
                  <a:cubicBezTo>
                    <a:pt x="968" y="9149"/>
                    <a:pt x="1002" y="8982"/>
                    <a:pt x="1135" y="8882"/>
                  </a:cubicBezTo>
                  <a:lnTo>
                    <a:pt x="1969" y="8115"/>
                  </a:lnTo>
                  <a:cubicBezTo>
                    <a:pt x="2069" y="7982"/>
                    <a:pt x="2136" y="7848"/>
                    <a:pt x="2169" y="7681"/>
                  </a:cubicBezTo>
                  <a:cubicBezTo>
                    <a:pt x="2202" y="7481"/>
                    <a:pt x="2236" y="7281"/>
                    <a:pt x="2269" y="7081"/>
                  </a:cubicBezTo>
                  <a:cubicBezTo>
                    <a:pt x="2303" y="6914"/>
                    <a:pt x="2236" y="6781"/>
                    <a:pt x="2102" y="6714"/>
                  </a:cubicBezTo>
                  <a:lnTo>
                    <a:pt x="1602" y="6514"/>
                  </a:lnTo>
                  <a:cubicBezTo>
                    <a:pt x="1469" y="6447"/>
                    <a:pt x="1435" y="6314"/>
                    <a:pt x="1469" y="6180"/>
                  </a:cubicBezTo>
                  <a:lnTo>
                    <a:pt x="2069" y="4879"/>
                  </a:lnTo>
                  <a:cubicBezTo>
                    <a:pt x="2069" y="4813"/>
                    <a:pt x="2102" y="4779"/>
                    <a:pt x="2169" y="4746"/>
                  </a:cubicBezTo>
                  <a:cubicBezTo>
                    <a:pt x="2236" y="4679"/>
                    <a:pt x="2336" y="4646"/>
                    <a:pt x="2403" y="4646"/>
                  </a:cubicBezTo>
                  <a:lnTo>
                    <a:pt x="3036" y="4679"/>
                  </a:lnTo>
                  <a:cubicBezTo>
                    <a:pt x="3103" y="4679"/>
                    <a:pt x="3170" y="4679"/>
                    <a:pt x="3203" y="4646"/>
                  </a:cubicBezTo>
                  <a:cubicBezTo>
                    <a:pt x="3303" y="4613"/>
                    <a:pt x="3370" y="4546"/>
                    <a:pt x="3437" y="4479"/>
                  </a:cubicBezTo>
                  <a:cubicBezTo>
                    <a:pt x="3570" y="4279"/>
                    <a:pt x="3704" y="4079"/>
                    <a:pt x="3870" y="3879"/>
                  </a:cubicBezTo>
                  <a:cubicBezTo>
                    <a:pt x="3970" y="3779"/>
                    <a:pt x="4004" y="3612"/>
                    <a:pt x="4004" y="3445"/>
                  </a:cubicBezTo>
                  <a:lnTo>
                    <a:pt x="3970" y="2544"/>
                  </a:lnTo>
                  <a:cubicBezTo>
                    <a:pt x="3937" y="2478"/>
                    <a:pt x="3937" y="2444"/>
                    <a:pt x="3970" y="2378"/>
                  </a:cubicBezTo>
                  <a:cubicBezTo>
                    <a:pt x="4004" y="2277"/>
                    <a:pt x="4037" y="2211"/>
                    <a:pt x="4137" y="2144"/>
                  </a:cubicBezTo>
                  <a:lnTo>
                    <a:pt x="5071" y="1377"/>
                  </a:lnTo>
                  <a:cubicBezTo>
                    <a:pt x="5118" y="1353"/>
                    <a:pt x="5166" y="1330"/>
                    <a:pt x="5213" y="1330"/>
                  </a:cubicBezTo>
                  <a:cubicBezTo>
                    <a:pt x="5232" y="1330"/>
                    <a:pt x="5252" y="1334"/>
                    <a:pt x="5271" y="1343"/>
                  </a:cubicBezTo>
                  <a:lnTo>
                    <a:pt x="4337" y="743"/>
                  </a:lnTo>
                  <a:close/>
                  <a:moveTo>
                    <a:pt x="5043" y="10324"/>
                  </a:moveTo>
                  <a:cubicBezTo>
                    <a:pt x="5009" y="10324"/>
                    <a:pt x="4973" y="10332"/>
                    <a:pt x="4938" y="10350"/>
                  </a:cubicBezTo>
                  <a:cubicBezTo>
                    <a:pt x="4804" y="10383"/>
                    <a:pt x="4671" y="10450"/>
                    <a:pt x="4537" y="10483"/>
                  </a:cubicBezTo>
                  <a:cubicBezTo>
                    <a:pt x="4504" y="10483"/>
                    <a:pt x="4437" y="10517"/>
                    <a:pt x="4404" y="10517"/>
                  </a:cubicBezTo>
                  <a:lnTo>
                    <a:pt x="4437" y="10617"/>
                  </a:lnTo>
                  <a:cubicBezTo>
                    <a:pt x="4437" y="10650"/>
                    <a:pt x="4471" y="10717"/>
                    <a:pt x="4537" y="10717"/>
                  </a:cubicBezTo>
                  <a:lnTo>
                    <a:pt x="5538" y="11317"/>
                  </a:lnTo>
                  <a:cubicBezTo>
                    <a:pt x="5505" y="11284"/>
                    <a:pt x="5471" y="11251"/>
                    <a:pt x="5471" y="11217"/>
                  </a:cubicBezTo>
                  <a:lnTo>
                    <a:pt x="5238" y="10483"/>
                  </a:lnTo>
                  <a:cubicBezTo>
                    <a:pt x="5214" y="10386"/>
                    <a:pt x="5135" y="10324"/>
                    <a:pt x="5043" y="10324"/>
                  </a:cubicBezTo>
                  <a:close/>
                  <a:moveTo>
                    <a:pt x="2368" y="9716"/>
                  </a:moveTo>
                  <a:cubicBezTo>
                    <a:pt x="2325" y="9716"/>
                    <a:pt x="2280" y="9727"/>
                    <a:pt x="2236" y="9750"/>
                  </a:cubicBezTo>
                  <a:lnTo>
                    <a:pt x="1769" y="10083"/>
                  </a:lnTo>
                  <a:lnTo>
                    <a:pt x="1402" y="11050"/>
                  </a:lnTo>
                  <a:cubicBezTo>
                    <a:pt x="1369" y="11151"/>
                    <a:pt x="1402" y="11251"/>
                    <a:pt x="1502" y="11317"/>
                  </a:cubicBezTo>
                  <a:lnTo>
                    <a:pt x="2503" y="11884"/>
                  </a:lnTo>
                  <a:cubicBezTo>
                    <a:pt x="2403" y="11818"/>
                    <a:pt x="2369" y="11718"/>
                    <a:pt x="2436" y="11618"/>
                  </a:cubicBezTo>
                  <a:lnTo>
                    <a:pt x="2870" y="10450"/>
                  </a:lnTo>
                  <a:cubicBezTo>
                    <a:pt x="2903" y="10317"/>
                    <a:pt x="2870" y="10150"/>
                    <a:pt x="2770" y="10050"/>
                  </a:cubicBezTo>
                  <a:cubicBezTo>
                    <a:pt x="2703" y="9983"/>
                    <a:pt x="2636" y="9916"/>
                    <a:pt x="2603" y="9850"/>
                  </a:cubicBezTo>
                  <a:cubicBezTo>
                    <a:pt x="2536" y="9761"/>
                    <a:pt x="2454" y="9716"/>
                    <a:pt x="2368" y="97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57"/>
            <p:cNvSpPr/>
            <p:nvPr/>
          </p:nvSpPr>
          <p:spPr>
            <a:xfrm>
              <a:off x="4979036" y="1915252"/>
              <a:ext cx="33507" cy="27262"/>
            </a:xfrm>
            <a:custGeom>
              <a:avLst/>
              <a:gdLst/>
              <a:ahLst/>
              <a:cxnLst/>
              <a:rect l="l" t="t" r="r" b="b"/>
              <a:pathLst>
                <a:path w="1969" h="1602" extrusionOk="0">
                  <a:moveTo>
                    <a:pt x="935" y="1"/>
                  </a:moveTo>
                  <a:lnTo>
                    <a:pt x="101" y="768"/>
                  </a:lnTo>
                  <a:lnTo>
                    <a:pt x="68" y="835"/>
                  </a:lnTo>
                  <a:cubicBezTo>
                    <a:pt x="68" y="835"/>
                    <a:pt x="34" y="868"/>
                    <a:pt x="34" y="901"/>
                  </a:cubicBezTo>
                  <a:cubicBezTo>
                    <a:pt x="1" y="935"/>
                    <a:pt x="1" y="968"/>
                    <a:pt x="1" y="1035"/>
                  </a:cubicBezTo>
                  <a:lnTo>
                    <a:pt x="1002" y="1602"/>
                  </a:lnTo>
                  <a:cubicBezTo>
                    <a:pt x="1035" y="1502"/>
                    <a:pt x="1068" y="1435"/>
                    <a:pt x="1135" y="1368"/>
                  </a:cubicBezTo>
                  <a:lnTo>
                    <a:pt x="1969" y="601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57"/>
            <p:cNvSpPr/>
            <p:nvPr/>
          </p:nvSpPr>
          <p:spPr>
            <a:xfrm>
              <a:off x="4998913" y="1857358"/>
              <a:ext cx="35209" cy="10789"/>
            </a:xfrm>
            <a:custGeom>
              <a:avLst/>
              <a:gdLst/>
              <a:ahLst/>
              <a:cxnLst/>
              <a:rect l="l" t="t" r="r" b="b"/>
              <a:pathLst>
                <a:path w="2069" h="634" extrusionOk="0">
                  <a:moveTo>
                    <a:pt x="100" y="0"/>
                  </a:moveTo>
                  <a:cubicBezTo>
                    <a:pt x="67" y="0"/>
                    <a:pt x="34" y="33"/>
                    <a:pt x="0" y="67"/>
                  </a:cubicBezTo>
                  <a:lnTo>
                    <a:pt x="1001" y="634"/>
                  </a:lnTo>
                  <a:cubicBezTo>
                    <a:pt x="1068" y="567"/>
                    <a:pt x="1168" y="534"/>
                    <a:pt x="1268" y="534"/>
                  </a:cubicBezTo>
                  <a:lnTo>
                    <a:pt x="1868" y="567"/>
                  </a:lnTo>
                  <a:cubicBezTo>
                    <a:pt x="1935" y="567"/>
                    <a:pt x="2002" y="534"/>
                    <a:pt x="2069" y="534"/>
                  </a:cubicBezTo>
                  <a:lnTo>
                    <a:pt x="1034" y="0"/>
                  </a:lnTo>
                  <a:cubicBezTo>
                    <a:pt x="1001" y="0"/>
                    <a:pt x="968" y="33"/>
                    <a:pt x="934" y="33"/>
                  </a:cubicBezTo>
                  <a:lnTo>
                    <a:pt x="868" y="33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57"/>
            <p:cNvSpPr/>
            <p:nvPr/>
          </p:nvSpPr>
          <p:spPr>
            <a:xfrm>
              <a:off x="5114717" y="1816057"/>
              <a:ext cx="28402" cy="20727"/>
            </a:xfrm>
            <a:custGeom>
              <a:avLst/>
              <a:gdLst/>
              <a:ahLst/>
              <a:cxnLst/>
              <a:rect l="l" t="t" r="r" b="b"/>
              <a:pathLst>
                <a:path w="1669" h="1218" extrusionOk="0">
                  <a:moveTo>
                    <a:pt x="584" y="0"/>
                  </a:moveTo>
                  <a:cubicBezTo>
                    <a:pt x="551" y="0"/>
                    <a:pt x="517" y="9"/>
                    <a:pt x="501" y="25"/>
                  </a:cubicBezTo>
                  <a:lnTo>
                    <a:pt x="134" y="259"/>
                  </a:lnTo>
                  <a:lnTo>
                    <a:pt x="67" y="459"/>
                  </a:lnTo>
                  <a:cubicBezTo>
                    <a:pt x="0" y="626"/>
                    <a:pt x="34" y="793"/>
                    <a:pt x="134" y="893"/>
                  </a:cubicBezTo>
                  <a:cubicBezTo>
                    <a:pt x="200" y="959"/>
                    <a:pt x="267" y="1026"/>
                    <a:pt x="300" y="1093"/>
                  </a:cubicBezTo>
                  <a:cubicBezTo>
                    <a:pt x="361" y="1174"/>
                    <a:pt x="434" y="1218"/>
                    <a:pt x="512" y="1218"/>
                  </a:cubicBezTo>
                  <a:cubicBezTo>
                    <a:pt x="562" y="1218"/>
                    <a:pt x="615" y="1199"/>
                    <a:pt x="667" y="1160"/>
                  </a:cubicBezTo>
                  <a:lnTo>
                    <a:pt x="1501" y="626"/>
                  </a:lnTo>
                  <a:cubicBezTo>
                    <a:pt x="1518" y="609"/>
                    <a:pt x="1543" y="601"/>
                    <a:pt x="1572" y="601"/>
                  </a:cubicBezTo>
                  <a:cubicBezTo>
                    <a:pt x="1601" y="601"/>
                    <a:pt x="1635" y="609"/>
                    <a:pt x="1668" y="626"/>
                  </a:cubicBezTo>
                  <a:lnTo>
                    <a:pt x="667" y="25"/>
                  </a:lnTo>
                  <a:cubicBezTo>
                    <a:pt x="651" y="9"/>
                    <a:pt x="617" y="0"/>
                    <a:pt x="584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57"/>
            <p:cNvSpPr/>
            <p:nvPr/>
          </p:nvSpPr>
          <p:spPr>
            <a:xfrm>
              <a:off x="5073279" y="1787382"/>
              <a:ext cx="47700" cy="34784"/>
            </a:xfrm>
            <a:custGeom>
              <a:avLst/>
              <a:gdLst/>
              <a:ahLst/>
              <a:cxnLst/>
              <a:rect l="l" t="t" r="r" b="b"/>
              <a:pathLst>
                <a:path w="2803" h="2044" extrusionOk="0">
                  <a:moveTo>
                    <a:pt x="1030" y="1"/>
                  </a:moveTo>
                  <a:cubicBezTo>
                    <a:pt x="913" y="1"/>
                    <a:pt x="789" y="65"/>
                    <a:pt x="734" y="176"/>
                  </a:cubicBezTo>
                  <a:lnTo>
                    <a:pt x="134" y="1310"/>
                  </a:lnTo>
                  <a:cubicBezTo>
                    <a:pt x="100" y="1377"/>
                    <a:pt x="67" y="1444"/>
                    <a:pt x="0" y="1477"/>
                  </a:cubicBezTo>
                  <a:lnTo>
                    <a:pt x="1001" y="2044"/>
                  </a:lnTo>
                  <a:cubicBezTo>
                    <a:pt x="1068" y="2011"/>
                    <a:pt x="1101" y="1944"/>
                    <a:pt x="1168" y="1911"/>
                  </a:cubicBezTo>
                  <a:lnTo>
                    <a:pt x="1768" y="743"/>
                  </a:lnTo>
                  <a:cubicBezTo>
                    <a:pt x="1823" y="633"/>
                    <a:pt x="1924" y="568"/>
                    <a:pt x="2052" y="568"/>
                  </a:cubicBezTo>
                  <a:cubicBezTo>
                    <a:pt x="2079" y="568"/>
                    <a:pt x="2106" y="571"/>
                    <a:pt x="2135" y="576"/>
                  </a:cubicBezTo>
                  <a:lnTo>
                    <a:pt x="2735" y="743"/>
                  </a:lnTo>
                  <a:lnTo>
                    <a:pt x="2802" y="743"/>
                  </a:lnTo>
                  <a:lnTo>
                    <a:pt x="1801" y="176"/>
                  </a:lnTo>
                  <a:cubicBezTo>
                    <a:pt x="1801" y="143"/>
                    <a:pt x="1768" y="143"/>
                    <a:pt x="1735" y="143"/>
                  </a:cubicBezTo>
                  <a:lnTo>
                    <a:pt x="1101" y="9"/>
                  </a:lnTo>
                  <a:cubicBezTo>
                    <a:pt x="1078" y="3"/>
                    <a:pt x="1054" y="1"/>
                    <a:pt x="1030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57"/>
            <p:cNvSpPr/>
            <p:nvPr/>
          </p:nvSpPr>
          <p:spPr>
            <a:xfrm>
              <a:off x="5030140" y="1799601"/>
              <a:ext cx="39174" cy="28249"/>
            </a:xfrm>
            <a:custGeom>
              <a:avLst/>
              <a:gdLst/>
              <a:ahLst/>
              <a:cxnLst/>
              <a:rect l="l" t="t" r="r" b="b"/>
              <a:pathLst>
                <a:path w="2302" h="1660" extrusionOk="0">
                  <a:moveTo>
                    <a:pt x="1251" y="0"/>
                  </a:moveTo>
                  <a:cubicBezTo>
                    <a:pt x="1234" y="0"/>
                    <a:pt x="1218" y="8"/>
                    <a:pt x="1201" y="25"/>
                  </a:cubicBezTo>
                  <a:cubicBezTo>
                    <a:pt x="1168" y="25"/>
                    <a:pt x="1134" y="25"/>
                    <a:pt x="1101" y="58"/>
                  </a:cubicBezTo>
                  <a:lnTo>
                    <a:pt x="133" y="826"/>
                  </a:lnTo>
                  <a:cubicBezTo>
                    <a:pt x="133" y="826"/>
                    <a:pt x="100" y="826"/>
                    <a:pt x="100" y="859"/>
                  </a:cubicBezTo>
                  <a:lnTo>
                    <a:pt x="67" y="859"/>
                  </a:lnTo>
                  <a:cubicBezTo>
                    <a:pt x="33" y="926"/>
                    <a:pt x="0" y="959"/>
                    <a:pt x="0" y="1026"/>
                  </a:cubicBezTo>
                  <a:lnTo>
                    <a:pt x="0" y="1059"/>
                  </a:lnTo>
                  <a:lnTo>
                    <a:pt x="1001" y="1660"/>
                  </a:lnTo>
                  <a:cubicBezTo>
                    <a:pt x="1034" y="1559"/>
                    <a:pt x="1067" y="1459"/>
                    <a:pt x="1168" y="1393"/>
                  </a:cubicBezTo>
                  <a:lnTo>
                    <a:pt x="2135" y="625"/>
                  </a:lnTo>
                  <a:cubicBezTo>
                    <a:pt x="2152" y="609"/>
                    <a:pt x="2177" y="600"/>
                    <a:pt x="2206" y="600"/>
                  </a:cubicBezTo>
                  <a:cubicBezTo>
                    <a:pt x="2235" y="600"/>
                    <a:pt x="2268" y="609"/>
                    <a:pt x="2302" y="625"/>
                  </a:cubicBezTo>
                  <a:lnTo>
                    <a:pt x="1301" y="25"/>
                  </a:lnTo>
                  <a:cubicBezTo>
                    <a:pt x="1284" y="8"/>
                    <a:pt x="1268" y="0"/>
                    <a:pt x="125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57"/>
            <p:cNvSpPr/>
            <p:nvPr/>
          </p:nvSpPr>
          <p:spPr>
            <a:xfrm>
              <a:off x="4979036" y="1915252"/>
              <a:ext cx="33507" cy="27262"/>
            </a:xfrm>
            <a:custGeom>
              <a:avLst/>
              <a:gdLst/>
              <a:ahLst/>
              <a:cxnLst/>
              <a:rect l="l" t="t" r="r" b="b"/>
              <a:pathLst>
                <a:path w="1969" h="1602" extrusionOk="0">
                  <a:moveTo>
                    <a:pt x="935" y="1"/>
                  </a:moveTo>
                  <a:lnTo>
                    <a:pt x="101" y="768"/>
                  </a:lnTo>
                  <a:lnTo>
                    <a:pt x="68" y="835"/>
                  </a:lnTo>
                  <a:cubicBezTo>
                    <a:pt x="68" y="835"/>
                    <a:pt x="34" y="868"/>
                    <a:pt x="34" y="901"/>
                  </a:cubicBezTo>
                  <a:cubicBezTo>
                    <a:pt x="1" y="935"/>
                    <a:pt x="1" y="968"/>
                    <a:pt x="1" y="1035"/>
                  </a:cubicBezTo>
                  <a:lnTo>
                    <a:pt x="1002" y="1602"/>
                  </a:lnTo>
                  <a:cubicBezTo>
                    <a:pt x="1035" y="1502"/>
                    <a:pt x="1068" y="1435"/>
                    <a:pt x="1135" y="1368"/>
                  </a:cubicBezTo>
                  <a:lnTo>
                    <a:pt x="1969" y="601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57"/>
            <p:cNvSpPr/>
            <p:nvPr/>
          </p:nvSpPr>
          <p:spPr>
            <a:xfrm>
              <a:off x="4998913" y="1857358"/>
              <a:ext cx="35209" cy="10789"/>
            </a:xfrm>
            <a:custGeom>
              <a:avLst/>
              <a:gdLst/>
              <a:ahLst/>
              <a:cxnLst/>
              <a:rect l="l" t="t" r="r" b="b"/>
              <a:pathLst>
                <a:path w="2069" h="634" extrusionOk="0">
                  <a:moveTo>
                    <a:pt x="100" y="0"/>
                  </a:moveTo>
                  <a:cubicBezTo>
                    <a:pt x="67" y="0"/>
                    <a:pt x="34" y="33"/>
                    <a:pt x="0" y="67"/>
                  </a:cubicBezTo>
                  <a:lnTo>
                    <a:pt x="1001" y="634"/>
                  </a:lnTo>
                  <a:cubicBezTo>
                    <a:pt x="1068" y="567"/>
                    <a:pt x="1168" y="534"/>
                    <a:pt x="1268" y="534"/>
                  </a:cubicBezTo>
                  <a:lnTo>
                    <a:pt x="1868" y="567"/>
                  </a:lnTo>
                  <a:cubicBezTo>
                    <a:pt x="1935" y="567"/>
                    <a:pt x="2002" y="534"/>
                    <a:pt x="2069" y="534"/>
                  </a:cubicBezTo>
                  <a:lnTo>
                    <a:pt x="1034" y="0"/>
                  </a:lnTo>
                  <a:cubicBezTo>
                    <a:pt x="1001" y="0"/>
                    <a:pt x="968" y="33"/>
                    <a:pt x="934" y="33"/>
                  </a:cubicBezTo>
                  <a:lnTo>
                    <a:pt x="868" y="33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57"/>
            <p:cNvSpPr/>
            <p:nvPr/>
          </p:nvSpPr>
          <p:spPr>
            <a:xfrm>
              <a:off x="5114717" y="1816057"/>
              <a:ext cx="28402" cy="20727"/>
            </a:xfrm>
            <a:custGeom>
              <a:avLst/>
              <a:gdLst/>
              <a:ahLst/>
              <a:cxnLst/>
              <a:rect l="l" t="t" r="r" b="b"/>
              <a:pathLst>
                <a:path w="1669" h="1218" extrusionOk="0">
                  <a:moveTo>
                    <a:pt x="584" y="0"/>
                  </a:moveTo>
                  <a:cubicBezTo>
                    <a:pt x="551" y="0"/>
                    <a:pt x="517" y="9"/>
                    <a:pt x="501" y="25"/>
                  </a:cubicBezTo>
                  <a:lnTo>
                    <a:pt x="134" y="259"/>
                  </a:lnTo>
                  <a:lnTo>
                    <a:pt x="67" y="459"/>
                  </a:lnTo>
                  <a:cubicBezTo>
                    <a:pt x="0" y="626"/>
                    <a:pt x="34" y="793"/>
                    <a:pt x="134" y="893"/>
                  </a:cubicBezTo>
                  <a:cubicBezTo>
                    <a:pt x="200" y="959"/>
                    <a:pt x="267" y="1026"/>
                    <a:pt x="300" y="1093"/>
                  </a:cubicBezTo>
                  <a:cubicBezTo>
                    <a:pt x="361" y="1174"/>
                    <a:pt x="434" y="1218"/>
                    <a:pt x="512" y="1218"/>
                  </a:cubicBezTo>
                  <a:cubicBezTo>
                    <a:pt x="562" y="1218"/>
                    <a:pt x="615" y="1199"/>
                    <a:pt x="667" y="1160"/>
                  </a:cubicBezTo>
                  <a:lnTo>
                    <a:pt x="1501" y="626"/>
                  </a:lnTo>
                  <a:cubicBezTo>
                    <a:pt x="1518" y="609"/>
                    <a:pt x="1543" y="601"/>
                    <a:pt x="1572" y="601"/>
                  </a:cubicBezTo>
                  <a:cubicBezTo>
                    <a:pt x="1601" y="601"/>
                    <a:pt x="1635" y="609"/>
                    <a:pt x="1668" y="626"/>
                  </a:cubicBezTo>
                  <a:lnTo>
                    <a:pt x="667" y="25"/>
                  </a:lnTo>
                  <a:cubicBezTo>
                    <a:pt x="651" y="9"/>
                    <a:pt x="617" y="0"/>
                    <a:pt x="5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57"/>
            <p:cNvSpPr/>
            <p:nvPr/>
          </p:nvSpPr>
          <p:spPr>
            <a:xfrm>
              <a:off x="5073279" y="1787382"/>
              <a:ext cx="47700" cy="34784"/>
            </a:xfrm>
            <a:custGeom>
              <a:avLst/>
              <a:gdLst/>
              <a:ahLst/>
              <a:cxnLst/>
              <a:rect l="l" t="t" r="r" b="b"/>
              <a:pathLst>
                <a:path w="2803" h="2044" extrusionOk="0">
                  <a:moveTo>
                    <a:pt x="1030" y="1"/>
                  </a:moveTo>
                  <a:cubicBezTo>
                    <a:pt x="913" y="1"/>
                    <a:pt x="789" y="65"/>
                    <a:pt x="734" y="176"/>
                  </a:cubicBezTo>
                  <a:lnTo>
                    <a:pt x="134" y="1310"/>
                  </a:lnTo>
                  <a:cubicBezTo>
                    <a:pt x="100" y="1377"/>
                    <a:pt x="67" y="1444"/>
                    <a:pt x="0" y="1477"/>
                  </a:cubicBezTo>
                  <a:lnTo>
                    <a:pt x="1001" y="2044"/>
                  </a:lnTo>
                  <a:cubicBezTo>
                    <a:pt x="1068" y="2011"/>
                    <a:pt x="1101" y="1944"/>
                    <a:pt x="1168" y="1911"/>
                  </a:cubicBezTo>
                  <a:lnTo>
                    <a:pt x="1768" y="743"/>
                  </a:lnTo>
                  <a:cubicBezTo>
                    <a:pt x="1823" y="633"/>
                    <a:pt x="1924" y="568"/>
                    <a:pt x="2052" y="568"/>
                  </a:cubicBezTo>
                  <a:cubicBezTo>
                    <a:pt x="2079" y="568"/>
                    <a:pt x="2106" y="571"/>
                    <a:pt x="2135" y="576"/>
                  </a:cubicBezTo>
                  <a:lnTo>
                    <a:pt x="2735" y="743"/>
                  </a:lnTo>
                  <a:lnTo>
                    <a:pt x="2802" y="743"/>
                  </a:lnTo>
                  <a:lnTo>
                    <a:pt x="1801" y="176"/>
                  </a:lnTo>
                  <a:cubicBezTo>
                    <a:pt x="1801" y="143"/>
                    <a:pt x="1768" y="143"/>
                    <a:pt x="1735" y="143"/>
                  </a:cubicBezTo>
                  <a:lnTo>
                    <a:pt x="1101" y="9"/>
                  </a:lnTo>
                  <a:cubicBezTo>
                    <a:pt x="1078" y="3"/>
                    <a:pt x="1054" y="1"/>
                    <a:pt x="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57"/>
            <p:cNvSpPr/>
            <p:nvPr/>
          </p:nvSpPr>
          <p:spPr>
            <a:xfrm>
              <a:off x="5030140" y="1799601"/>
              <a:ext cx="39174" cy="28249"/>
            </a:xfrm>
            <a:custGeom>
              <a:avLst/>
              <a:gdLst/>
              <a:ahLst/>
              <a:cxnLst/>
              <a:rect l="l" t="t" r="r" b="b"/>
              <a:pathLst>
                <a:path w="2302" h="1660" extrusionOk="0">
                  <a:moveTo>
                    <a:pt x="1251" y="0"/>
                  </a:moveTo>
                  <a:cubicBezTo>
                    <a:pt x="1234" y="0"/>
                    <a:pt x="1218" y="8"/>
                    <a:pt x="1201" y="25"/>
                  </a:cubicBezTo>
                  <a:cubicBezTo>
                    <a:pt x="1168" y="25"/>
                    <a:pt x="1134" y="25"/>
                    <a:pt x="1101" y="58"/>
                  </a:cubicBezTo>
                  <a:lnTo>
                    <a:pt x="133" y="826"/>
                  </a:lnTo>
                  <a:cubicBezTo>
                    <a:pt x="133" y="826"/>
                    <a:pt x="100" y="826"/>
                    <a:pt x="100" y="859"/>
                  </a:cubicBezTo>
                  <a:lnTo>
                    <a:pt x="67" y="859"/>
                  </a:lnTo>
                  <a:cubicBezTo>
                    <a:pt x="33" y="926"/>
                    <a:pt x="0" y="959"/>
                    <a:pt x="0" y="1026"/>
                  </a:cubicBezTo>
                  <a:lnTo>
                    <a:pt x="0" y="1059"/>
                  </a:lnTo>
                  <a:lnTo>
                    <a:pt x="1001" y="1660"/>
                  </a:lnTo>
                  <a:cubicBezTo>
                    <a:pt x="1034" y="1559"/>
                    <a:pt x="1067" y="1459"/>
                    <a:pt x="1168" y="1393"/>
                  </a:cubicBezTo>
                  <a:lnTo>
                    <a:pt x="2135" y="625"/>
                  </a:lnTo>
                  <a:cubicBezTo>
                    <a:pt x="2152" y="609"/>
                    <a:pt x="2177" y="600"/>
                    <a:pt x="2206" y="600"/>
                  </a:cubicBezTo>
                  <a:cubicBezTo>
                    <a:pt x="2235" y="600"/>
                    <a:pt x="2268" y="609"/>
                    <a:pt x="2302" y="625"/>
                  </a:cubicBezTo>
                  <a:lnTo>
                    <a:pt x="1301" y="25"/>
                  </a:lnTo>
                  <a:cubicBezTo>
                    <a:pt x="1284" y="8"/>
                    <a:pt x="1268" y="0"/>
                    <a:pt x="1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57"/>
            <p:cNvSpPr/>
            <p:nvPr/>
          </p:nvSpPr>
          <p:spPr>
            <a:xfrm>
              <a:off x="4996071" y="1797031"/>
              <a:ext cx="151013" cy="196008"/>
            </a:xfrm>
            <a:custGeom>
              <a:avLst/>
              <a:gdLst/>
              <a:ahLst/>
              <a:cxnLst/>
              <a:rect l="l" t="t" r="r" b="b"/>
              <a:pathLst>
                <a:path w="8874" h="11518" extrusionOk="0">
                  <a:moveTo>
                    <a:pt x="5293" y="3277"/>
                  </a:moveTo>
                  <a:cubicBezTo>
                    <a:pt x="5813" y="3277"/>
                    <a:pt x="6206" y="3625"/>
                    <a:pt x="6305" y="4279"/>
                  </a:cubicBezTo>
                  <a:cubicBezTo>
                    <a:pt x="6505" y="5380"/>
                    <a:pt x="5838" y="6948"/>
                    <a:pt x="4771" y="7748"/>
                  </a:cubicBezTo>
                  <a:cubicBezTo>
                    <a:pt x="4351" y="8087"/>
                    <a:pt x="3936" y="8249"/>
                    <a:pt x="3579" y="8249"/>
                  </a:cubicBezTo>
                  <a:cubicBezTo>
                    <a:pt x="3056" y="8249"/>
                    <a:pt x="2655" y="7902"/>
                    <a:pt x="2536" y="7248"/>
                  </a:cubicBezTo>
                  <a:cubicBezTo>
                    <a:pt x="2369" y="6147"/>
                    <a:pt x="3036" y="4613"/>
                    <a:pt x="4104" y="3779"/>
                  </a:cubicBezTo>
                  <a:cubicBezTo>
                    <a:pt x="4523" y="3440"/>
                    <a:pt x="4938" y="3277"/>
                    <a:pt x="5293" y="3277"/>
                  </a:cubicBezTo>
                  <a:close/>
                  <a:moveTo>
                    <a:pt x="6589" y="1"/>
                  </a:moveTo>
                  <a:cubicBezTo>
                    <a:pt x="6461" y="1"/>
                    <a:pt x="6360" y="66"/>
                    <a:pt x="6305" y="176"/>
                  </a:cubicBezTo>
                  <a:lnTo>
                    <a:pt x="5705" y="1344"/>
                  </a:lnTo>
                  <a:cubicBezTo>
                    <a:pt x="5605" y="1477"/>
                    <a:pt x="5471" y="1577"/>
                    <a:pt x="5338" y="1610"/>
                  </a:cubicBezTo>
                  <a:cubicBezTo>
                    <a:pt x="5171" y="1644"/>
                    <a:pt x="5038" y="1677"/>
                    <a:pt x="4904" y="1744"/>
                  </a:cubicBezTo>
                  <a:cubicBezTo>
                    <a:pt x="4868" y="1762"/>
                    <a:pt x="4833" y="1770"/>
                    <a:pt x="4799" y="1770"/>
                  </a:cubicBezTo>
                  <a:cubicBezTo>
                    <a:pt x="4706" y="1770"/>
                    <a:pt x="4628" y="1708"/>
                    <a:pt x="4604" y="1610"/>
                  </a:cubicBezTo>
                  <a:lnTo>
                    <a:pt x="4370" y="877"/>
                  </a:lnTo>
                  <a:cubicBezTo>
                    <a:pt x="4370" y="788"/>
                    <a:pt x="4296" y="743"/>
                    <a:pt x="4217" y="743"/>
                  </a:cubicBezTo>
                  <a:cubicBezTo>
                    <a:pt x="4178" y="743"/>
                    <a:pt x="4137" y="754"/>
                    <a:pt x="4104" y="776"/>
                  </a:cubicBezTo>
                  <a:lnTo>
                    <a:pt x="3170" y="1544"/>
                  </a:lnTo>
                  <a:cubicBezTo>
                    <a:pt x="3036" y="1644"/>
                    <a:pt x="2969" y="1811"/>
                    <a:pt x="2969" y="1977"/>
                  </a:cubicBezTo>
                  <a:lnTo>
                    <a:pt x="3036" y="2878"/>
                  </a:lnTo>
                  <a:cubicBezTo>
                    <a:pt x="3036" y="3045"/>
                    <a:pt x="3003" y="3178"/>
                    <a:pt x="2903" y="3312"/>
                  </a:cubicBezTo>
                  <a:cubicBezTo>
                    <a:pt x="2736" y="3512"/>
                    <a:pt x="2602" y="3712"/>
                    <a:pt x="2469" y="3912"/>
                  </a:cubicBezTo>
                  <a:cubicBezTo>
                    <a:pt x="2369" y="4012"/>
                    <a:pt x="2236" y="4112"/>
                    <a:pt x="2069" y="4112"/>
                  </a:cubicBezTo>
                  <a:lnTo>
                    <a:pt x="1435" y="4079"/>
                  </a:lnTo>
                  <a:cubicBezTo>
                    <a:pt x="1302" y="4079"/>
                    <a:pt x="1168" y="4146"/>
                    <a:pt x="1101" y="4279"/>
                  </a:cubicBezTo>
                  <a:lnTo>
                    <a:pt x="501" y="5580"/>
                  </a:lnTo>
                  <a:cubicBezTo>
                    <a:pt x="468" y="5713"/>
                    <a:pt x="501" y="5880"/>
                    <a:pt x="634" y="5914"/>
                  </a:cubicBezTo>
                  <a:lnTo>
                    <a:pt x="1135" y="6147"/>
                  </a:lnTo>
                  <a:cubicBezTo>
                    <a:pt x="1268" y="6180"/>
                    <a:pt x="1335" y="6347"/>
                    <a:pt x="1302" y="6481"/>
                  </a:cubicBezTo>
                  <a:cubicBezTo>
                    <a:pt x="1268" y="6681"/>
                    <a:pt x="1235" y="6914"/>
                    <a:pt x="1201" y="7114"/>
                  </a:cubicBezTo>
                  <a:cubicBezTo>
                    <a:pt x="1168" y="7248"/>
                    <a:pt x="1101" y="7415"/>
                    <a:pt x="1001" y="7515"/>
                  </a:cubicBezTo>
                  <a:lnTo>
                    <a:pt x="167" y="8315"/>
                  </a:lnTo>
                  <a:cubicBezTo>
                    <a:pt x="67" y="8415"/>
                    <a:pt x="1" y="8582"/>
                    <a:pt x="34" y="8716"/>
                  </a:cubicBezTo>
                  <a:lnTo>
                    <a:pt x="167" y="9650"/>
                  </a:lnTo>
                  <a:cubicBezTo>
                    <a:pt x="190" y="9738"/>
                    <a:pt x="256" y="9798"/>
                    <a:pt x="328" y="9798"/>
                  </a:cubicBezTo>
                  <a:cubicBezTo>
                    <a:pt x="364" y="9798"/>
                    <a:pt x="401" y="9783"/>
                    <a:pt x="434" y="9750"/>
                  </a:cubicBezTo>
                  <a:lnTo>
                    <a:pt x="1268" y="9216"/>
                  </a:lnTo>
                  <a:cubicBezTo>
                    <a:pt x="1308" y="9176"/>
                    <a:pt x="1357" y="9158"/>
                    <a:pt x="1407" y="9158"/>
                  </a:cubicBezTo>
                  <a:cubicBezTo>
                    <a:pt x="1484" y="9158"/>
                    <a:pt x="1561" y="9202"/>
                    <a:pt x="1602" y="9283"/>
                  </a:cubicBezTo>
                  <a:cubicBezTo>
                    <a:pt x="1668" y="9349"/>
                    <a:pt x="1702" y="9416"/>
                    <a:pt x="1769" y="9483"/>
                  </a:cubicBezTo>
                  <a:cubicBezTo>
                    <a:pt x="1869" y="9583"/>
                    <a:pt x="1935" y="9750"/>
                    <a:pt x="1869" y="9883"/>
                  </a:cubicBezTo>
                  <a:lnTo>
                    <a:pt x="1468" y="11084"/>
                  </a:lnTo>
                  <a:cubicBezTo>
                    <a:pt x="1402" y="11184"/>
                    <a:pt x="1468" y="11351"/>
                    <a:pt x="1602" y="11351"/>
                  </a:cubicBezTo>
                  <a:lnTo>
                    <a:pt x="2269" y="11518"/>
                  </a:lnTo>
                  <a:cubicBezTo>
                    <a:pt x="2402" y="11518"/>
                    <a:pt x="2536" y="11451"/>
                    <a:pt x="2636" y="11351"/>
                  </a:cubicBezTo>
                  <a:lnTo>
                    <a:pt x="3236" y="10183"/>
                  </a:lnTo>
                  <a:cubicBezTo>
                    <a:pt x="3303" y="10050"/>
                    <a:pt x="3436" y="9950"/>
                    <a:pt x="3603" y="9916"/>
                  </a:cubicBezTo>
                  <a:cubicBezTo>
                    <a:pt x="3737" y="9883"/>
                    <a:pt x="3870" y="9850"/>
                    <a:pt x="4003" y="9783"/>
                  </a:cubicBezTo>
                  <a:cubicBezTo>
                    <a:pt x="4039" y="9765"/>
                    <a:pt x="4075" y="9757"/>
                    <a:pt x="4109" y="9757"/>
                  </a:cubicBezTo>
                  <a:cubicBezTo>
                    <a:pt x="4201" y="9757"/>
                    <a:pt x="4279" y="9819"/>
                    <a:pt x="4304" y="9916"/>
                  </a:cubicBezTo>
                  <a:lnTo>
                    <a:pt x="4537" y="10650"/>
                  </a:lnTo>
                  <a:cubicBezTo>
                    <a:pt x="4537" y="10731"/>
                    <a:pt x="4598" y="10775"/>
                    <a:pt x="4669" y="10775"/>
                  </a:cubicBezTo>
                  <a:cubicBezTo>
                    <a:pt x="4715" y="10775"/>
                    <a:pt x="4765" y="10756"/>
                    <a:pt x="4804" y="10717"/>
                  </a:cubicBezTo>
                  <a:lnTo>
                    <a:pt x="5771" y="9983"/>
                  </a:lnTo>
                  <a:cubicBezTo>
                    <a:pt x="5871" y="9850"/>
                    <a:pt x="5938" y="9716"/>
                    <a:pt x="5938" y="9549"/>
                  </a:cubicBezTo>
                  <a:lnTo>
                    <a:pt x="5838" y="8649"/>
                  </a:lnTo>
                  <a:cubicBezTo>
                    <a:pt x="5805" y="8482"/>
                    <a:pt x="5871" y="8315"/>
                    <a:pt x="5972" y="8215"/>
                  </a:cubicBezTo>
                  <a:cubicBezTo>
                    <a:pt x="6138" y="8015"/>
                    <a:pt x="6272" y="7815"/>
                    <a:pt x="6405" y="7615"/>
                  </a:cubicBezTo>
                  <a:cubicBezTo>
                    <a:pt x="6505" y="7481"/>
                    <a:pt x="6672" y="7415"/>
                    <a:pt x="6805" y="7415"/>
                  </a:cubicBezTo>
                  <a:lnTo>
                    <a:pt x="7439" y="7448"/>
                  </a:lnTo>
                  <a:cubicBezTo>
                    <a:pt x="7573" y="7448"/>
                    <a:pt x="7706" y="7348"/>
                    <a:pt x="7773" y="7214"/>
                  </a:cubicBezTo>
                  <a:lnTo>
                    <a:pt x="8373" y="5914"/>
                  </a:lnTo>
                  <a:cubicBezTo>
                    <a:pt x="8407" y="5780"/>
                    <a:pt x="8373" y="5647"/>
                    <a:pt x="8240" y="5580"/>
                  </a:cubicBezTo>
                  <a:lnTo>
                    <a:pt x="7739" y="5380"/>
                  </a:lnTo>
                  <a:cubicBezTo>
                    <a:pt x="7606" y="5313"/>
                    <a:pt x="7539" y="5180"/>
                    <a:pt x="7573" y="5046"/>
                  </a:cubicBezTo>
                  <a:cubicBezTo>
                    <a:pt x="7606" y="4813"/>
                    <a:pt x="7639" y="4613"/>
                    <a:pt x="7673" y="4412"/>
                  </a:cubicBezTo>
                  <a:cubicBezTo>
                    <a:pt x="7706" y="4246"/>
                    <a:pt x="7773" y="4112"/>
                    <a:pt x="7873" y="3979"/>
                  </a:cubicBezTo>
                  <a:lnTo>
                    <a:pt x="8707" y="3212"/>
                  </a:lnTo>
                  <a:cubicBezTo>
                    <a:pt x="8840" y="3111"/>
                    <a:pt x="8874" y="2945"/>
                    <a:pt x="8874" y="2778"/>
                  </a:cubicBezTo>
                  <a:lnTo>
                    <a:pt x="8707" y="1877"/>
                  </a:lnTo>
                  <a:cubicBezTo>
                    <a:pt x="8707" y="1780"/>
                    <a:pt x="8635" y="1718"/>
                    <a:pt x="8558" y="1718"/>
                  </a:cubicBezTo>
                  <a:cubicBezTo>
                    <a:pt x="8529" y="1718"/>
                    <a:pt x="8500" y="1726"/>
                    <a:pt x="8473" y="1744"/>
                  </a:cubicBezTo>
                  <a:lnTo>
                    <a:pt x="7639" y="2311"/>
                  </a:lnTo>
                  <a:cubicBezTo>
                    <a:pt x="7592" y="2335"/>
                    <a:pt x="7545" y="2346"/>
                    <a:pt x="7499" y="2346"/>
                  </a:cubicBezTo>
                  <a:cubicBezTo>
                    <a:pt x="7416" y="2346"/>
                    <a:pt x="7337" y="2309"/>
                    <a:pt x="7272" y="2244"/>
                  </a:cubicBezTo>
                  <a:cubicBezTo>
                    <a:pt x="7239" y="2144"/>
                    <a:pt x="7172" y="2077"/>
                    <a:pt x="7139" y="2044"/>
                  </a:cubicBezTo>
                  <a:cubicBezTo>
                    <a:pt x="7006" y="1911"/>
                    <a:pt x="6972" y="1744"/>
                    <a:pt x="7039" y="1610"/>
                  </a:cubicBezTo>
                  <a:lnTo>
                    <a:pt x="7439" y="443"/>
                  </a:lnTo>
                  <a:cubicBezTo>
                    <a:pt x="7473" y="309"/>
                    <a:pt x="7406" y="176"/>
                    <a:pt x="7272" y="143"/>
                  </a:cubicBezTo>
                  <a:lnTo>
                    <a:pt x="6672" y="9"/>
                  </a:lnTo>
                  <a:cubicBezTo>
                    <a:pt x="6643" y="4"/>
                    <a:pt x="6616" y="1"/>
                    <a:pt x="6589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57"/>
            <p:cNvSpPr/>
            <p:nvPr/>
          </p:nvSpPr>
          <p:spPr>
            <a:xfrm>
              <a:off x="4996071" y="1797031"/>
              <a:ext cx="151013" cy="196008"/>
            </a:xfrm>
            <a:custGeom>
              <a:avLst/>
              <a:gdLst/>
              <a:ahLst/>
              <a:cxnLst/>
              <a:rect l="l" t="t" r="r" b="b"/>
              <a:pathLst>
                <a:path w="8874" h="11518" extrusionOk="0">
                  <a:moveTo>
                    <a:pt x="5293" y="3277"/>
                  </a:moveTo>
                  <a:cubicBezTo>
                    <a:pt x="5813" y="3277"/>
                    <a:pt x="6206" y="3625"/>
                    <a:pt x="6305" y="4279"/>
                  </a:cubicBezTo>
                  <a:cubicBezTo>
                    <a:pt x="6505" y="5380"/>
                    <a:pt x="5838" y="6948"/>
                    <a:pt x="4771" y="7748"/>
                  </a:cubicBezTo>
                  <a:cubicBezTo>
                    <a:pt x="4351" y="8087"/>
                    <a:pt x="3936" y="8249"/>
                    <a:pt x="3579" y="8249"/>
                  </a:cubicBezTo>
                  <a:cubicBezTo>
                    <a:pt x="3056" y="8249"/>
                    <a:pt x="2655" y="7902"/>
                    <a:pt x="2536" y="7248"/>
                  </a:cubicBezTo>
                  <a:cubicBezTo>
                    <a:pt x="2369" y="6147"/>
                    <a:pt x="3036" y="4613"/>
                    <a:pt x="4104" y="3779"/>
                  </a:cubicBezTo>
                  <a:cubicBezTo>
                    <a:pt x="4523" y="3440"/>
                    <a:pt x="4938" y="3277"/>
                    <a:pt x="5293" y="3277"/>
                  </a:cubicBezTo>
                  <a:close/>
                  <a:moveTo>
                    <a:pt x="6589" y="1"/>
                  </a:moveTo>
                  <a:cubicBezTo>
                    <a:pt x="6461" y="1"/>
                    <a:pt x="6360" y="66"/>
                    <a:pt x="6305" y="176"/>
                  </a:cubicBezTo>
                  <a:lnTo>
                    <a:pt x="5705" y="1344"/>
                  </a:lnTo>
                  <a:cubicBezTo>
                    <a:pt x="5605" y="1477"/>
                    <a:pt x="5471" y="1577"/>
                    <a:pt x="5338" y="1610"/>
                  </a:cubicBezTo>
                  <a:cubicBezTo>
                    <a:pt x="5171" y="1644"/>
                    <a:pt x="5038" y="1677"/>
                    <a:pt x="4904" y="1744"/>
                  </a:cubicBezTo>
                  <a:cubicBezTo>
                    <a:pt x="4868" y="1762"/>
                    <a:pt x="4833" y="1770"/>
                    <a:pt x="4799" y="1770"/>
                  </a:cubicBezTo>
                  <a:cubicBezTo>
                    <a:pt x="4706" y="1770"/>
                    <a:pt x="4628" y="1708"/>
                    <a:pt x="4604" y="1610"/>
                  </a:cubicBezTo>
                  <a:lnTo>
                    <a:pt x="4370" y="877"/>
                  </a:lnTo>
                  <a:cubicBezTo>
                    <a:pt x="4370" y="788"/>
                    <a:pt x="4296" y="743"/>
                    <a:pt x="4217" y="743"/>
                  </a:cubicBezTo>
                  <a:cubicBezTo>
                    <a:pt x="4178" y="743"/>
                    <a:pt x="4137" y="754"/>
                    <a:pt x="4104" y="776"/>
                  </a:cubicBezTo>
                  <a:lnTo>
                    <a:pt x="3170" y="1544"/>
                  </a:lnTo>
                  <a:cubicBezTo>
                    <a:pt x="3036" y="1644"/>
                    <a:pt x="2969" y="1811"/>
                    <a:pt x="2969" y="1977"/>
                  </a:cubicBezTo>
                  <a:lnTo>
                    <a:pt x="3036" y="2878"/>
                  </a:lnTo>
                  <a:cubicBezTo>
                    <a:pt x="3036" y="3045"/>
                    <a:pt x="3003" y="3178"/>
                    <a:pt x="2903" y="3312"/>
                  </a:cubicBezTo>
                  <a:cubicBezTo>
                    <a:pt x="2736" y="3512"/>
                    <a:pt x="2602" y="3712"/>
                    <a:pt x="2469" y="3912"/>
                  </a:cubicBezTo>
                  <a:cubicBezTo>
                    <a:pt x="2369" y="4012"/>
                    <a:pt x="2236" y="4112"/>
                    <a:pt x="2069" y="4112"/>
                  </a:cubicBezTo>
                  <a:lnTo>
                    <a:pt x="1435" y="4079"/>
                  </a:lnTo>
                  <a:cubicBezTo>
                    <a:pt x="1302" y="4079"/>
                    <a:pt x="1168" y="4146"/>
                    <a:pt x="1101" y="4279"/>
                  </a:cubicBezTo>
                  <a:lnTo>
                    <a:pt x="501" y="5580"/>
                  </a:lnTo>
                  <a:cubicBezTo>
                    <a:pt x="468" y="5713"/>
                    <a:pt x="501" y="5880"/>
                    <a:pt x="634" y="5914"/>
                  </a:cubicBezTo>
                  <a:lnTo>
                    <a:pt x="1135" y="6147"/>
                  </a:lnTo>
                  <a:cubicBezTo>
                    <a:pt x="1268" y="6180"/>
                    <a:pt x="1335" y="6347"/>
                    <a:pt x="1302" y="6481"/>
                  </a:cubicBezTo>
                  <a:cubicBezTo>
                    <a:pt x="1268" y="6681"/>
                    <a:pt x="1235" y="6914"/>
                    <a:pt x="1201" y="7114"/>
                  </a:cubicBezTo>
                  <a:cubicBezTo>
                    <a:pt x="1168" y="7248"/>
                    <a:pt x="1101" y="7415"/>
                    <a:pt x="1001" y="7515"/>
                  </a:cubicBezTo>
                  <a:lnTo>
                    <a:pt x="167" y="8315"/>
                  </a:lnTo>
                  <a:cubicBezTo>
                    <a:pt x="67" y="8415"/>
                    <a:pt x="1" y="8582"/>
                    <a:pt x="34" y="8716"/>
                  </a:cubicBezTo>
                  <a:lnTo>
                    <a:pt x="167" y="9650"/>
                  </a:lnTo>
                  <a:cubicBezTo>
                    <a:pt x="190" y="9738"/>
                    <a:pt x="256" y="9798"/>
                    <a:pt x="328" y="9798"/>
                  </a:cubicBezTo>
                  <a:cubicBezTo>
                    <a:pt x="364" y="9798"/>
                    <a:pt x="401" y="9783"/>
                    <a:pt x="434" y="9750"/>
                  </a:cubicBezTo>
                  <a:lnTo>
                    <a:pt x="1268" y="9216"/>
                  </a:lnTo>
                  <a:cubicBezTo>
                    <a:pt x="1308" y="9176"/>
                    <a:pt x="1357" y="9158"/>
                    <a:pt x="1407" y="9158"/>
                  </a:cubicBezTo>
                  <a:cubicBezTo>
                    <a:pt x="1484" y="9158"/>
                    <a:pt x="1561" y="9202"/>
                    <a:pt x="1602" y="9283"/>
                  </a:cubicBezTo>
                  <a:cubicBezTo>
                    <a:pt x="1668" y="9349"/>
                    <a:pt x="1702" y="9416"/>
                    <a:pt x="1769" y="9483"/>
                  </a:cubicBezTo>
                  <a:cubicBezTo>
                    <a:pt x="1869" y="9583"/>
                    <a:pt x="1935" y="9750"/>
                    <a:pt x="1869" y="9883"/>
                  </a:cubicBezTo>
                  <a:lnTo>
                    <a:pt x="1468" y="11084"/>
                  </a:lnTo>
                  <a:cubicBezTo>
                    <a:pt x="1402" y="11184"/>
                    <a:pt x="1468" y="11351"/>
                    <a:pt x="1602" y="11351"/>
                  </a:cubicBezTo>
                  <a:lnTo>
                    <a:pt x="2269" y="11518"/>
                  </a:lnTo>
                  <a:cubicBezTo>
                    <a:pt x="2402" y="11518"/>
                    <a:pt x="2536" y="11451"/>
                    <a:pt x="2636" y="11351"/>
                  </a:cubicBezTo>
                  <a:lnTo>
                    <a:pt x="3236" y="10183"/>
                  </a:lnTo>
                  <a:cubicBezTo>
                    <a:pt x="3303" y="10050"/>
                    <a:pt x="3436" y="9950"/>
                    <a:pt x="3603" y="9916"/>
                  </a:cubicBezTo>
                  <a:cubicBezTo>
                    <a:pt x="3737" y="9883"/>
                    <a:pt x="3870" y="9850"/>
                    <a:pt x="4003" y="9783"/>
                  </a:cubicBezTo>
                  <a:cubicBezTo>
                    <a:pt x="4039" y="9765"/>
                    <a:pt x="4075" y="9757"/>
                    <a:pt x="4109" y="9757"/>
                  </a:cubicBezTo>
                  <a:cubicBezTo>
                    <a:pt x="4201" y="9757"/>
                    <a:pt x="4279" y="9819"/>
                    <a:pt x="4304" y="9916"/>
                  </a:cubicBezTo>
                  <a:lnTo>
                    <a:pt x="4537" y="10650"/>
                  </a:lnTo>
                  <a:cubicBezTo>
                    <a:pt x="4537" y="10731"/>
                    <a:pt x="4598" y="10775"/>
                    <a:pt x="4669" y="10775"/>
                  </a:cubicBezTo>
                  <a:cubicBezTo>
                    <a:pt x="4715" y="10775"/>
                    <a:pt x="4765" y="10756"/>
                    <a:pt x="4804" y="10717"/>
                  </a:cubicBezTo>
                  <a:lnTo>
                    <a:pt x="5771" y="9983"/>
                  </a:lnTo>
                  <a:cubicBezTo>
                    <a:pt x="5871" y="9850"/>
                    <a:pt x="5938" y="9716"/>
                    <a:pt x="5938" y="9549"/>
                  </a:cubicBezTo>
                  <a:lnTo>
                    <a:pt x="5838" y="8649"/>
                  </a:lnTo>
                  <a:cubicBezTo>
                    <a:pt x="5805" y="8482"/>
                    <a:pt x="5871" y="8315"/>
                    <a:pt x="5972" y="8215"/>
                  </a:cubicBezTo>
                  <a:cubicBezTo>
                    <a:pt x="6138" y="8015"/>
                    <a:pt x="6272" y="7815"/>
                    <a:pt x="6405" y="7615"/>
                  </a:cubicBezTo>
                  <a:cubicBezTo>
                    <a:pt x="6505" y="7481"/>
                    <a:pt x="6672" y="7415"/>
                    <a:pt x="6805" y="7415"/>
                  </a:cubicBezTo>
                  <a:lnTo>
                    <a:pt x="7439" y="7448"/>
                  </a:lnTo>
                  <a:cubicBezTo>
                    <a:pt x="7573" y="7448"/>
                    <a:pt x="7706" y="7348"/>
                    <a:pt x="7773" y="7214"/>
                  </a:cubicBezTo>
                  <a:lnTo>
                    <a:pt x="8373" y="5914"/>
                  </a:lnTo>
                  <a:cubicBezTo>
                    <a:pt x="8407" y="5780"/>
                    <a:pt x="8373" y="5647"/>
                    <a:pt x="8240" y="5580"/>
                  </a:cubicBezTo>
                  <a:lnTo>
                    <a:pt x="7739" y="5380"/>
                  </a:lnTo>
                  <a:cubicBezTo>
                    <a:pt x="7606" y="5313"/>
                    <a:pt x="7539" y="5180"/>
                    <a:pt x="7573" y="5046"/>
                  </a:cubicBezTo>
                  <a:cubicBezTo>
                    <a:pt x="7606" y="4813"/>
                    <a:pt x="7639" y="4613"/>
                    <a:pt x="7673" y="4412"/>
                  </a:cubicBezTo>
                  <a:cubicBezTo>
                    <a:pt x="7706" y="4246"/>
                    <a:pt x="7773" y="4112"/>
                    <a:pt x="7873" y="3979"/>
                  </a:cubicBezTo>
                  <a:lnTo>
                    <a:pt x="8707" y="3212"/>
                  </a:lnTo>
                  <a:cubicBezTo>
                    <a:pt x="8840" y="3111"/>
                    <a:pt x="8874" y="2945"/>
                    <a:pt x="8874" y="2778"/>
                  </a:cubicBezTo>
                  <a:lnTo>
                    <a:pt x="8707" y="1877"/>
                  </a:lnTo>
                  <a:cubicBezTo>
                    <a:pt x="8707" y="1780"/>
                    <a:pt x="8635" y="1718"/>
                    <a:pt x="8558" y="1718"/>
                  </a:cubicBezTo>
                  <a:cubicBezTo>
                    <a:pt x="8529" y="1718"/>
                    <a:pt x="8500" y="1726"/>
                    <a:pt x="8473" y="1744"/>
                  </a:cubicBezTo>
                  <a:lnTo>
                    <a:pt x="7639" y="2311"/>
                  </a:lnTo>
                  <a:cubicBezTo>
                    <a:pt x="7592" y="2335"/>
                    <a:pt x="7545" y="2346"/>
                    <a:pt x="7499" y="2346"/>
                  </a:cubicBezTo>
                  <a:cubicBezTo>
                    <a:pt x="7416" y="2346"/>
                    <a:pt x="7337" y="2309"/>
                    <a:pt x="7272" y="2244"/>
                  </a:cubicBezTo>
                  <a:cubicBezTo>
                    <a:pt x="7239" y="2144"/>
                    <a:pt x="7172" y="2077"/>
                    <a:pt x="7139" y="2044"/>
                  </a:cubicBezTo>
                  <a:cubicBezTo>
                    <a:pt x="7006" y="1911"/>
                    <a:pt x="6972" y="1744"/>
                    <a:pt x="7039" y="1610"/>
                  </a:cubicBezTo>
                  <a:lnTo>
                    <a:pt x="7439" y="443"/>
                  </a:lnTo>
                  <a:cubicBezTo>
                    <a:pt x="7473" y="309"/>
                    <a:pt x="7406" y="176"/>
                    <a:pt x="7272" y="143"/>
                  </a:cubicBezTo>
                  <a:lnTo>
                    <a:pt x="6672" y="9"/>
                  </a:lnTo>
                  <a:cubicBezTo>
                    <a:pt x="6643" y="4"/>
                    <a:pt x="6616" y="1"/>
                    <a:pt x="65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57"/>
            <p:cNvSpPr/>
            <p:nvPr/>
          </p:nvSpPr>
          <p:spPr>
            <a:xfrm>
              <a:off x="4766743" y="1613532"/>
              <a:ext cx="246941" cy="304579"/>
            </a:xfrm>
            <a:custGeom>
              <a:avLst/>
              <a:gdLst/>
              <a:ahLst/>
              <a:cxnLst/>
              <a:rect l="l" t="t" r="r" b="b"/>
              <a:pathLst>
                <a:path w="14511" h="17898" extrusionOk="0">
                  <a:moveTo>
                    <a:pt x="12455" y="1081"/>
                  </a:moveTo>
                  <a:lnTo>
                    <a:pt x="12455" y="1081"/>
                  </a:lnTo>
                  <a:lnTo>
                    <a:pt x="12455" y="1081"/>
                  </a:lnTo>
                  <a:close/>
                  <a:moveTo>
                    <a:pt x="12455" y="1081"/>
                  </a:moveTo>
                  <a:lnTo>
                    <a:pt x="12576" y="1152"/>
                  </a:lnTo>
                  <a:cubicBezTo>
                    <a:pt x="12543" y="1119"/>
                    <a:pt x="12509" y="1119"/>
                    <a:pt x="12476" y="1085"/>
                  </a:cubicBezTo>
                  <a:lnTo>
                    <a:pt x="12455" y="1081"/>
                  </a:lnTo>
                  <a:close/>
                  <a:moveTo>
                    <a:pt x="7950" y="2006"/>
                  </a:moveTo>
                  <a:lnTo>
                    <a:pt x="7973" y="2019"/>
                  </a:lnTo>
                  <a:cubicBezTo>
                    <a:pt x="7965" y="2014"/>
                    <a:pt x="7957" y="2010"/>
                    <a:pt x="7950" y="2006"/>
                  </a:cubicBezTo>
                  <a:close/>
                  <a:moveTo>
                    <a:pt x="14457" y="3455"/>
                  </a:moveTo>
                  <a:lnTo>
                    <a:pt x="14511" y="3487"/>
                  </a:lnTo>
                  <a:cubicBezTo>
                    <a:pt x="14495" y="3471"/>
                    <a:pt x="14476" y="3461"/>
                    <a:pt x="14457" y="3455"/>
                  </a:cubicBezTo>
                  <a:close/>
                  <a:moveTo>
                    <a:pt x="9864" y="0"/>
                  </a:moveTo>
                  <a:cubicBezTo>
                    <a:pt x="9694" y="0"/>
                    <a:pt x="9522" y="115"/>
                    <a:pt x="9440" y="251"/>
                  </a:cubicBezTo>
                  <a:lnTo>
                    <a:pt x="8540" y="1986"/>
                  </a:lnTo>
                  <a:cubicBezTo>
                    <a:pt x="8473" y="2086"/>
                    <a:pt x="8406" y="2153"/>
                    <a:pt x="8340" y="2219"/>
                  </a:cubicBezTo>
                  <a:cubicBezTo>
                    <a:pt x="8273" y="2253"/>
                    <a:pt x="8240" y="2286"/>
                    <a:pt x="8173" y="2320"/>
                  </a:cubicBezTo>
                  <a:lnTo>
                    <a:pt x="8473" y="3254"/>
                  </a:lnTo>
                  <a:cubicBezTo>
                    <a:pt x="8499" y="3412"/>
                    <a:pt x="8651" y="3508"/>
                    <a:pt x="8796" y="3508"/>
                  </a:cubicBezTo>
                  <a:cubicBezTo>
                    <a:pt x="8834" y="3508"/>
                    <a:pt x="8872" y="3501"/>
                    <a:pt x="8907" y="3487"/>
                  </a:cubicBezTo>
                  <a:cubicBezTo>
                    <a:pt x="9107" y="3387"/>
                    <a:pt x="9307" y="3320"/>
                    <a:pt x="9507" y="3287"/>
                  </a:cubicBezTo>
                  <a:cubicBezTo>
                    <a:pt x="9641" y="3254"/>
                    <a:pt x="9741" y="3187"/>
                    <a:pt x="9841" y="3087"/>
                  </a:cubicBezTo>
                  <a:cubicBezTo>
                    <a:pt x="9941" y="3020"/>
                    <a:pt x="10007" y="2953"/>
                    <a:pt x="10041" y="2853"/>
                  </a:cubicBezTo>
                  <a:lnTo>
                    <a:pt x="10975" y="1152"/>
                  </a:lnTo>
                  <a:cubicBezTo>
                    <a:pt x="11062" y="977"/>
                    <a:pt x="11226" y="879"/>
                    <a:pt x="11421" y="879"/>
                  </a:cubicBezTo>
                  <a:cubicBezTo>
                    <a:pt x="11450" y="879"/>
                    <a:pt x="11479" y="881"/>
                    <a:pt x="11509" y="885"/>
                  </a:cubicBezTo>
                  <a:lnTo>
                    <a:pt x="12455" y="1081"/>
                  </a:lnTo>
                  <a:lnTo>
                    <a:pt x="11042" y="251"/>
                  </a:lnTo>
                  <a:cubicBezTo>
                    <a:pt x="11042" y="251"/>
                    <a:pt x="10975" y="218"/>
                    <a:pt x="10941" y="218"/>
                  </a:cubicBezTo>
                  <a:lnTo>
                    <a:pt x="9974" y="18"/>
                  </a:lnTo>
                  <a:cubicBezTo>
                    <a:pt x="9938" y="6"/>
                    <a:pt x="9901" y="0"/>
                    <a:pt x="9864" y="0"/>
                  </a:cubicBezTo>
                  <a:close/>
                  <a:moveTo>
                    <a:pt x="12888" y="2564"/>
                  </a:moveTo>
                  <a:cubicBezTo>
                    <a:pt x="12832" y="2564"/>
                    <a:pt x="12782" y="2581"/>
                    <a:pt x="12743" y="2620"/>
                  </a:cubicBezTo>
                  <a:lnTo>
                    <a:pt x="12176" y="2987"/>
                  </a:lnTo>
                  <a:lnTo>
                    <a:pt x="12076" y="3320"/>
                  </a:lnTo>
                  <a:cubicBezTo>
                    <a:pt x="12009" y="3520"/>
                    <a:pt x="12042" y="3754"/>
                    <a:pt x="12209" y="3921"/>
                  </a:cubicBezTo>
                  <a:cubicBezTo>
                    <a:pt x="12309" y="4021"/>
                    <a:pt x="12376" y="4121"/>
                    <a:pt x="12476" y="4221"/>
                  </a:cubicBezTo>
                  <a:cubicBezTo>
                    <a:pt x="12539" y="4326"/>
                    <a:pt x="12656" y="4392"/>
                    <a:pt x="12776" y="4392"/>
                  </a:cubicBezTo>
                  <a:cubicBezTo>
                    <a:pt x="12845" y="4392"/>
                    <a:pt x="12915" y="4370"/>
                    <a:pt x="12976" y="4321"/>
                  </a:cubicBezTo>
                  <a:lnTo>
                    <a:pt x="14244" y="3487"/>
                  </a:lnTo>
                  <a:cubicBezTo>
                    <a:pt x="14302" y="3468"/>
                    <a:pt x="14359" y="3449"/>
                    <a:pt x="14411" y="3449"/>
                  </a:cubicBezTo>
                  <a:cubicBezTo>
                    <a:pt x="14427" y="3449"/>
                    <a:pt x="14442" y="3450"/>
                    <a:pt x="14457" y="3455"/>
                  </a:cubicBezTo>
                  <a:lnTo>
                    <a:pt x="14457" y="3455"/>
                  </a:lnTo>
                  <a:lnTo>
                    <a:pt x="13010" y="2586"/>
                  </a:lnTo>
                  <a:cubicBezTo>
                    <a:pt x="12968" y="2573"/>
                    <a:pt x="12927" y="2564"/>
                    <a:pt x="12888" y="2564"/>
                  </a:cubicBezTo>
                  <a:close/>
                  <a:moveTo>
                    <a:pt x="9543" y="5810"/>
                  </a:moveTo>
                  <a:cubicBezTo>
                    <a:pt x="9477" y="5810"/>
                    <a:pt x="9409" y="5814"/>
                    <a:pt x="9340" y="5822"/>
                  </a:cubicBezTo>
                  <a:cubicBezTo>
                    <a:pt x="9407" y="5989"/>
                    <a:pt x="9474" y="6189"/>
                    <a:pt x="9507" y="6422"/>
                  </a:cubicBezTo>
                  <a:cubicBezTo>
                    <a:pt x="9807" y="8057"/>
                    <a:pt x="8740" y="10392"/>
                    <a:pt x="7172" y="11626"/>
                  </a:cubicBezTo>
                  <a:cubicBezTo>
                    <a:pt x="6705" y="12026"/>
                    <a:pt x="6138" y="12260"/>
                    <a:pt x="5538" y="12360"/>
                  </a:cubicBezTo>
                  <a:cubicBezTo>
                    <a:pt x="5801" y="12940"/>
                    <a:pt x="6287" y="13242"/>
                    <a:pt x="6888" y="13242"/>
                  </a:cubicBezTo>
                  <a:cubicBezTo>
                    <a:pt x="7427" y="13242"/>
                    <a:pt x="8059" y="12999"/>
                    <a:pt x="8707" y="12493"/>
                  </a:cubicBezTo>
                  <a:cubicBezTo>
                    <a:pt x="10274" y="11259"/>
                    <a:pt x="11308" y="8924"/>
                    <a:pt x="11042" y="7290"/>
                  </a:cubicBezTo>
                  <a:cubicBezTo>
                    <a:pt x="10857" y="6338"/>
                    <a:pt x="10306" y="5810"/>
                    <a:pt x="9543" y="5810"/>
                  </a:cubicBezTo>
                  <a:close/>
                  <a:moveTo>
                    <a:pt x="6372" y="1119"/>
                  </a:moveTo>
                  <a:cubicBezTo>
                    <a:pt x="6305" y="1119"/>
                    <a:pt x="6271" y="1152"/>
                    <a:pt x="6205" y="1185"/>
                  </a:cubicBezTo>
                  <a:lnTo>
                    <a:pt x="4770" y="2320"/>
                  </a:lnTo>
                  <a:lnTo>
                    <a:pt x="4704" y="2386"/>
                  </a:lnTo>
                  <a:cubicBezTo>
                    <a:pt x="4704" y="2386"/>
                    <a:pt x="4670" y="2420"/>
                    <a:pt x="4670" y="2420"/>
                  </a:cubicBezTo>
                  <a:cubicBezTo>
                    <a:pt x="4604" y="2486"/>
                    <a:pt x="4570" y="2553"/>
                    <a:pt x="4537" y="2653"/>
                  </a:cubicBezTo>
                  <a:lnTo>
                    <a:pt x="4537" y="2720"/>
                  </a:lnTo>
                  <a:cubicBezTo>
                    <a:pt x="4504" y="2787"/>
                    <a:pt x="4504" y="2853"/>
                    <a:pt x="4504" y="2953"/>
                  </a:cubicBezTo>
                  <a:lnTo>
                    <a:pt x="4604" y="4321"/>
                  </a:lnTo>
                  <a:cubicBezTo>
                    <a:pt x="4604" y="4554"/>
                    <a:pt x="4504" y="4788"/>
                    <a:pt x="4370" y="4988"/>
                  </a:cubicBezTo>
                  <a:cubicBezTo>
                    <a:pt x="4137" y="5255"/>
                    <a:pt x="3903" y="5555"/>
                    <a:pt x="3703" y="5855"/>
                  </a:cubicBezTo>
                  <a:cubicBezTo>
                    <a:pt x="3603" y="5989"/>
                    <a:pt x="3503" y="6056"/>
                    <a:pt x="3369" y="6122"/>
                  </a:cubicBezTo>
                  <a:cubicBezTo>
                    <a:pt x="3336" y="6122"/>
                    <a:pt x="3303" y="6156"/>
                    <a:pt x="3236" y="6156"/>
                  </a:cubicBezTo>
                  <a:lnTo>
                    <a:pt x="3103" y="6156"/>
                  </a:lnTo>
                  <a:lnTo>
                    <a:pt x="2169" y="6122"/>
                  </a:lnTo>
                  <a:lnTo>
                    <a:pt x="2135" y="6122"/>
                  </a:lnTo>
                  <a:cubicBezTo>
                    <a:pt x="2135" y="6106"/>
                    <a:pt x="2127" y="6097"/>
                    <a:pt x="2114" y="6097"/>
                  </a:cubicBezTo>
                  <a:cubicBezTo>
                    <a:pt x="2102" y="6097"/>
                    <a:pt x="2085" y="6106"/>
                    <a:pt x="2068" y="6122"/>
                  </a:cubicBezTo>
                  <a:cubicBezTo>
                    <a:pt x="2068" y="6106"/>
                    <a:pt x="2060" y="6097"/>
                    <a:pt x="2048" y="6097"/>
                  </a:cubicBezTo>
                  <a:cubicBezTo>
                    <a:pt x="2035" y="6097"/>
                    <a:pt x="2018" y="6106"/>
                    <a:pt x="2002" y="6122"/>
                  </a:cubicBezTo>
                  <a:lnTo>
                    <a:pt x="1935" y="6122"/>
                  </a:lnTo>
                  <a:cubicBezTo>
                    <a:pt x="1902" y="6156"/>
                    <a:pt x="1835" y="6189"/>
                    <a:pt x="1802" y="6222"/>
                  </a:cubicBezTo>
                  <a:cubicBezTo>
                    <a:pt x="1735" y="6256"/>
                    <a:pt x="1702" y="6322"/>
                    <a:pt x="1635" y="6422"/>
                  </a:cubicBezTo>
                  <a:lnTo>
                    <a:pt x="768" y="8357"/>
                  </a:lnTo>
                  <a:cubicBezTo>
                    <a:pt x="701" y="8524"/>
                    <a:pt x="768" y="8724"/>
                    <a:pt x="934" y="8824"/>
                  </a:cubicBezTo>
                  <a:lnTo>
                    <a:pt x="1968" y="9425"/>
                  </a:lnTo>
                  <a:cubicBezTo>
                    <a:pt x="2002" y="9525"/>
                    <a:pt x="2002" y="9625"/>
                    <a:pt x="1968" y="9691"/>
                  </a:cubicBezTo>
                  <a:cubicBezTo>
                    <a:pt x="1902" y="10025"/>
                    <a:pt x="1835" y="10325"/>
                    <a:pt x="1802" y="10659"/>
                  </a:cubicBezTo>
                  <a:cubicBezTo>
                    <a:pt x="1735" y="10892"/>
                    <a:pt x="1635" y="11126"/>
                    <a:pt x="1468" y="11293"/>
                  </a:cubicBezTo>
                  <a:lnTo>
                    <a:pt x="234" y="12460"/>
                  </a:lnTo>
                  <a:cubicBezTo>
                    <a:pt x="200" y="12460"/>
                    <a:pt x="167" y="12493"/>
                    <a:pt x="167" y="12527"/>
                  </a:cubicBezTo>
                  <a:cubicBezTo>
                    <a:pt x="134" y="12560"/>
                    <a:pt x="134" y="12594"/>
                    <a:pt x="100" y="12627"/>
                  </a:cubicBezTo>
                  <a:cubicBezTo>
                    <a:pt x="34" y="12760"/>
                    <a:pt x="0" y="12927"/>
                    <a:pt x="0" y="13094"/>
                  </a:cubicBezTo>
                  <a:lnTo>
                    <a:pt x="267" y="14462"/>
                  </a:lnTo>
                  <a:cubicBezTo>
                    <a:pt x="267" y="14562"/>
                    <a:pt x="301" y="14628"/>
                    <a:pt x="367" y="14662"/>
                  </a:cubicBezTo>
                  <a:lnTo>
                    <a:pt x="1868" y="15529"/>
                  </a:lnTo>
                  <a:cubicBezTo>
                    <a:pt x="1835" y="15496"/>
                    <a:pt x="1802" y="15429"/>
                    <a:pt x="1768" y="15362"/>
                  </a:cubicBezTo>
                  <a:lnTo>
                    <a:pt x="1501" y="13961"/>
                  </a:lnTo>
                  <a:cubicBezTo>
                    <a:pt x="1501" y="13861"/>
                    <a:pt x="1501" y="13794"/>
                    <a:pt x="1501" y="13694"/>
                  </a:cubicBezTo>
                  <a:cubicBezTo>
                    <a:pt x="1535" y="13561"/>
                    <a:pt x="1601" y="13427"/>
                    <a:pt x="1702" y="13327"/>
                  </a:cubicBezTo>
                  <a:lnTo>
                    <a:pt x="2969" y="12160"/>
                  </a:lnTo>
                  <a:cubicBezTo>
                    <a:pt x="3136" y="11993"/>
                    <a:pt x="3236" y="11760"/>
                    <a:pt x="3269" y="11526"/>
                  </a:cubicBezTo>
                  <a:cubicBezTo>
                    <a:pt x="3303" y="11226"/>
                    <a:pt x="3369" y="10892"/>
                    <a:pt x="3436" y="10592"/>
                  </a:cubicBezTo>
                  <a:cubicBezTo>
                    <a:pt x="3469" y="10392"/>
                    <a:pt x="3369" y="10158"/>
                    <a:pt x="3169" y="10092"/>
                  </a:cubicBezTo>
                  <a:lnTo>
                    <a:pt x="2435" y="9758"/>
                  </a:lnTo>
                  <a:cubicBezTo>
                    <a:pt x="2235" y="9691"/>
                    <a:pt x="2135" y="9458"/>
                    <a:pt x="2235" y="9258"/>
                  </a:cubicBezTo>
                  <a:lnTo>
                    <a:pt x="3103" y="7290"/>
                  </a:lnTo>
                  <a:cubicBezTo>
                    <a:pt x="3136" y="7223"/>
                    <a:pt x="3169" y="7156"/>
                    <a:pt x="3236" y="7123"/>
                  </a:cubicBezTo>
                  <a:cubicBezTo>
                    <a:pt x="3369" y="7023"/>
                    <a:pt x="3503" y="6990"/>
                    <a:pt x="3636" y="6990"/>
                  </a:cubicBezTo>
                  <a:lnTo>
                    <a:pt x="4570" y="7023"/>
                  </a:lnTo>
                  <a:cubicBezTo>
                    <a:pt x="4670" y="7023"/>
                    <a:pt x="4737" y="7023"/>
                    <a:pt x="4837" y="6956"/>
                  </a:cubicBezTo>
                  <a:cubicBezTo>
                    <a:pt x="4971" y="6923"/>
                    <a:pt x="5071" y="6823"/>
                    <a:pt x="5137" y="6723"/>
                  </a:cubicBezTo>
                  <a:cubicBezTo>
                    <a:pt x="5371" y="6422"/>
                    <a:pt x="5571" y="6122"/>
                    <a:pt x="5838" y="5822"/>
                  </a:cubicBezTo>
                  <a:cubicBezTo>
                    <a:pt x="5971" y="5655"/>
                    <a:pt x="6038" y="5422"/>
                    <a:pt x="6038" y="5155"/>
                  </a:cubicBezTo>
                  <a:lnTo>
                    <a:pt x="5971" y="3787"/>
                  </a:lnTo>
                  <a:cubicBezTo>
                    <a:pt x="5971" y="3721"/>
                    <a:pt x="5971" y="3654"/>
                    <a:pt x="6005" y="3554"/>
                  </a:cubicBezTo>
                  <a:cubicBezTo>
                    <a:pt x="6038" y="3420"/>
                    <a:pt x="6138" y="3287"/>
                    <a:pt x="6238" y="3187"/>
                  </a:cubicBezTo>
                  <a:lnTo>
                    <a:pt x="7672" y="2053"/>
                  </a:lnTo>
                  <a:cubicBezTo>
                    <a:pt x="7734" y="2011"/>
                    <a:pt x="7796" y="1983"/>
                    <a:pt x="7858" y="1983"/>
                  </a:cubicBezTo>
                  <a:cubicBezTo>
                    <a:pt x="7888" y="1983"/>
                    <a:pt x="7919" y="1990"/>
                    <a:pt x="7950" y="2006"/>
                  </a:cubicBezTo>
                  <a:lnTo>
                    <a:pt x="7950" y="2006"/>
                  </a:lnTo>
                  <a:lnTo>
                    <a:pt x="6505" y="1152"/>
                  </a:lnTo>
                  <a:cubicBezTo>
                    <a:pt x="6472" y="1119"/>
                    <a:pt x="6405" y="1119"/>
                    <a:pt x="6372" y="1119"/>
                  </a:cubicBezTo>
                  <a:close/>
                  <a:moveTo>
                    <a:pt x="7616" y="15523"/>
                  </a:moveTo>
                  <a:cubicBezTo>
                    <a:pt x="7566" y="15523"/>
                    <a:pt x="7517" y="15536"/>
                    <a:pt x="7472" y="15562"/>
                  </a:cubicBezTo>
                  <a:cubicBezTo>
                    <a:pt x="7272" y="15629"/>
                    <a:pt x="7072" y="15696"/>
                    <a:pt x="6872" y="15763"/>
                  </a:cubicBezTo>
                  <a:cubicBezTo>
                    <a:pt x="6805" y="15763"/>
                    <a:pt x="6738" y="15796"/>
                    <a:pt x="6672" y="15829"/>
                  </a:cubicBezTo>
                  <a:lnTo>
                    <a:pt x="6738" y="15963"/>
                  </a:lnTo>
                  <a:cubicBezTo>
                    <a:pt x="6738" y="16029"/>
                    <a:pt x="6805" y="16096"/>
                    <a:pt x="6839" y="16129"/>
                  </a:cubicBezTo>
                  <a:lnTo>
                    <a:pt x="8340" y="16997"/>
                  </a:lnTo>
                  <a:cubicBezTo>
                    <a:pt x="8306" y="16963"/>
                    <a:pt x="8273" y="16897"/>
                    <a:pt x="8240" y="16863"/>
                  </a:cubicBezTo>
                  <a:lnTo>
                    <a:pt x="7939" y="15763"/>
                  </a:lnTo>
                  <a:cubicBezTo>
                    <a:pt x="7890" y="15616"/>
                    <a:pt x="7752" y="15523"/>
                    <a:pt x="7616" y="15523"/>
                  </a:cubicBezTo>
                  <a:close/>
                  <a:moveTo>
                    <a:pt x="3605" y="14657"/>
                  </a:moveTo>
                  <a:cubicBezTo>
                    <a:pt x="3534" y="14657"/>
                    <a:pt x="3464" y="14679"/>
                    <a:pt x="3403" y="14728"/>
                  </a:cubicBezTo>
                  <a:lnTo>
                    <a:pt x="2669" y="15195"/>
                  </a:lnTo>
                  <a:lnTo>
                    <a:pt x="2135" y="16630"/>
                  </a:lnTo>
                  <a:cubicBezTo>
                    <a:pt x="2102" y="16763"/>
                    <a:pt x="2135" y="16930"/>
                    <a:pt x="2269" y="17030"/>
                  </a:cubicBezTo>
                  <a:lnTo>
                    <a:pt x="3778" y="17883"/>
                  </a:lnTo>
                  <a:lnTo>
                    <a:pt x="3778" y="17883"/>
                  </a:lnTo>
                  <a:cubicBezTo>
                    <a:pt x="3662" y="17809"/>
                    <a:pt x="3607" y="17655"/>
                    <a:pt x="3670" y="17530"/>
                  </a:cubicBezTo>
                  <a:lnTo>
                    <a:pt x="4337" y="15763"/>
                  </a:lnTo>
                  <a:cubicBezTo>
                    <a:pt x="4370" y="15529"/>
                    <a:pt x="4337" y="15296"/>
                    <a:pt x="4170" y="15129"/>
                  </a:cubicBezTo>
                  <a:cubicBezTo>
                    <a:pt x="4070" y="15029"/>
                    <a:pt x="4003" y="14929"/>
                    <a:pt x="3936" y="14829"/>
                  </a:cubicBezTo>
                  <a:cubicBezTo>
                    <a:pt x="3852" y="14723"/>
                    <a:pt x="3727" y="14657"/>
                    <a:pt x="3605" y="14657"/>
                  </a:cubicBezTo>
                  <a:close/>
                  <a:moveTo>
                    <a:pt x="3778" y="17883"/>
                  </a:moveTo>
                  <a:lnTo>
                    <a:pt x="3778" y="17883"/>
                  </a:lnTo>
                  <a:cubicBezTo>
                    <a:pt x="3786" y="17888"/>
                    <a:pt x="3794" y="17893"/>
                    <a:pt x="3803" y="17897"/>
                  </a:cubicBezTo>
                  <a:lnTo>
                    <a:pt x="3778" y="17883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57"/>
            <p:cNvSpPr/>
            <p:nvPr/>
          </p:nvSpPr>
          <p:spPr>
            <a:xfrm>
              <a:off x="4766743" y="1613532"/>
              <a:ext cx="246941" cy="304579"/>
            </a:xfrm>
            <a:custGeom>
              <a:avLst/>
              <a:gdLst/>
              <a:ahLst/>
              <a:cxnLst/>
              <a:rect l="l" t="t" r="r" b="b"/>
              <a:pathLst>
                <a:path w="14511" h="17898" extrusionOk="0">
                  <a:moveTo>
                    <a:pt x="12455" y="1081"/>
                  </a:moveTo>
                  <a:lnTo>
                    <a:pt x="12455" y="1081"/>
                  </a:lnTo>
                  <a:lnTo>
                    <a:pt x="12455" y="1081"/>
                  </a:lnTo>
                  <a:close/>
                  <a:moveTo>
                    <a:pt x="12455" y="1081"/>
                  </a:moveTo>
                  <a:lnTo>
                    <a:pt x="12576" y="1152"/>
                  </a:lnTo>
                  <a:cubicBezTo>
                    <a:pt x="12543" y="1119"/>
                    <a:pt x="12509" y="1119"/>
                    <a:pt x="12476" y="1085"/>
                  </a:cubicBezTo>
                  <a:lnTo>
                    <a:pt x="12455" y="1081"/>
                  </a:lnTo>
                  <a:close/>
                  <a:moveTo>
                    <a:pt x="7950" y="2006"/>
                  </a:moveTo>
                  <a:lnTo>
                    <a:pt x="7973" y="2019"/>
                  </a:lnTo>
                  <a:cubicBezTo>
                    <a:pt x="7965" y="2014"/>
                    <a:pt x="7957" y="2010"/>
                    <a:pt x="7950" y="2006"/>
                  </a:cubicBezTo>
                  <a:close/>
                  <a:moveTo>
                    <a:pt x="14457" y="3455"/>
                  </a:moveTo>
                  <a:lnTo>
                    <a:pt x="14511" y="3487"/>
                  </a:lnTo>
                  <a:cubicBezTo>
                    <a:pt x="14495" y="3471"/>
                    <a:pt x="14476" y="3461"/>
                    <a:pt x="14457" y="3455"/>
                  </a:cubicBezTo>
                  <a:close/>
                  <a:moveTo>
                    <a:pt x="9864" y="0"/>
                  </a:moveTo>
                  <a:cubicBezTo>
                    <a:pt x="9694" y="0"/>
                    <a:pt x="9522" y="115"/>
                    <a:pt x="9440" y="251"/>
                  </a:cubicBezTo>
                  <a:lnTo>
                    <a:pt x="8540" y="1986"/>
                  </a:lnTo>
                  <a:cubicBezTo>
                    <a:pt x="8473" y="2086"/>
                    <a:pt x="8406" y="2153"/>
                    <a:pt x="8340" y="2219"/>
                  </a:cubicBezTo>
                  <a:cubicBezTo>
                    <a:pt x="8273" y="2253"/>
                    <a:pt x="8240" y="2286"/>
                    <a:pt x="8173" y="2320"/>
                  </a:cubicBezTo>
                  <a:lnTo>
                    <a:pt x="8473" y="3254"/>
                  </a:lnTo>
                  <a:cubicBezTo>
                    <a:pt x="8499" y="3412"/>
                    <a:pt x="8651" y="3508"/>
                    <a:pt x="8796" y="3508"/>
                  </a:cubicBezTo>
                  <a:cubicBezTo>
                    <a:pt x="8834" y="3508"/>
                    <a:pt x="8872" y="3501"/>
                    <a:pt x="8907" y="3487"/>
                  </a:cubicBezTo>
                  <a:cubicBezTo>
                    <a:pt x="9107" y="3387"/>
                    <a:pt x="9307" y="3320"/>
                    <a:pt x="9507" y="3287"/>
                  </a:cubicBezTo>
                  <a:cubicBezTo>
                    <a:pt x="9641" y="3254"/>
                    <a:pt x="9741" y="3187"/>
                    <a:pt x="9841" y="3087"/>
                  </a:cubicBezTo>
                  <a:cubicBezTo>
                    <a:pt x="9941" y="3020"/>
                    <a:pt x="10007" y="2953"/>
                    <a:pt x="10041" y="2853"/>
                  </a:cubicBezTo>
                  <a:lnTo>
                    <a:pt x="10975" y="1152"/>
                  </a:lnTo>
                  <a:cubicBezTo>
                    <a:pt x="11062" y="977"/>
                    <a:pt x="11226" y="879"/>
                    <a:pt x="11421" y="879"/>
                  </a:cubicBezTo>
                  <a:cubicBezTo>
                    <a:pt x="11450" y="879"/>
                    <a:pt x="11479" y="881"/>
                    <a:pt x="11509" y="885"/>
                  </a:cubicBezTo>
                  <a:lnTo>
                    <a:pt x="12455" y="1081"/>
                  </a:lnTo>
                  <a:lnTo>
                    <a:pt x="11042" y="251"/>
                  </a:lnTo>
                  <a:cubicBezTo>
                    <a:pt x="11042" y="251"/>
                    <a:pt x="10975" y="218"/>
                    <a:pt x="10941" y="218"/>
                  </a:cubicBezTo>
                  <a:lnTo>
                    <a:pt x="9974" y="18"/>
                  </a:lnTo>
                  <a:cubicBezTo>
                    <a:pt x="9938" y="6"/>
                    <a:pt x="9901" y="0"/>
                    <a:pt x="9864" y="0"/>
                  </a:cubicBezTo>
                  <a:close/>
                  <a:moveTo>
                    <a:pt x="12888" y="2564"/>
                  </a:moveTo>
                  <a:cubicBezTo>
                    <a:pt x="12832" y="2564"/>
                    <a:pt x="12782" y="2581"/>
                    <a:pt x="12743" y="2620"/>
                  </a:cubicBezTo>
                  <a:lnTo>
                    <a:pt x="12176" y="2987"/>
                  </a:lnTo>
                  <a:lnTo>
                    <a:pt x="12076" y="3320"/>
                  </a:lnTo>
                  <a:cubicBezTo>
                    <a:pt x="12009" y="3520"/>
                    <a:pt x="12042" y="3754"/>
                    <a:pt x="12209" y="3921"/>
                  </a:cubicBezTo>
                  <a:cubicBezTo>
                    <a:pt x="12309" y="4021"/>
                    <a:pt x="12376" y="4121"/>
                    <a:pt x="12476" y="4221"/>
                  </a:cubicBezTo>
                  <a:cubicBezTo>
                    <a:pt x="12539" y="4326"/>
                    <a:pt x="12656" y="4392"/>
                    <a:pt x="12776" y="4392"/>
                  </a:cubicBezTo>
                  <a:cubicBezTo>
                    <a:pt x="12845" y="4392"/>
                    <a:pt x="12915" y="4370"/>
                    <a:pt x="12976" y="4321"/>
                  </a:cubicBezTo>
                  <a:lnTo>
                    <a:pt x="14244" y="3487"/>
                  </a:lnTo>
                  <a:cubicBezTo>
                    <a:pt x="14302" y="3468"/>
                    <a:pt x="14359" y="3449"/>
                    <a:pt x="14411" y="3449"/>
                  </a:cubicBezTo>
                  <a:cubicBezTo>
                    <a:pt x="14427" y="3449"/>
                    <a:pt x="14442" y="3450"/>
                    <a:pt x="14457" y="3455"/>
                  </a:cubicBezTo>
                  <a:lnTo>
                    <a:pt x="14457" y="3455"/>
                  </a:lnTo>
                  <a:lnTo>
                    <a:pt x="13010" y="2586"/>
                  </a:lnTo>
                  <a:cubicBezTo>
                    <a:pt x="12968" y="2573"/>
                    <a:pt x="12927" y="2564"/>
                    <a:pt x="12888" y="2564"/>
                  </a:cubicBezTo>
                  <a:close/>
                  <a:moveTo>
                    <a:pt x="9543" y="5810"/>
                  </a:moveTo>
                  <a:cubicBezTo>
                    <a:pt x="9477" y="5810"/>
                    <a:pt x="9409" y="5814"/>
                    <a:pt x="9340" y="5822"/>
                  </a:cubicBezTo>
                  <a:cubicBezTo>
                    <a:pt x="9407" y="5989"/>
                    <a:pt x="9474" y="6189"/>
                    <a:pt x="9507" y="6422"/>
                  </a:cubicBezTo>
                  <a:cubicBezTo>
                    <a:pt x="9807" y="8057"/>
                    <a:pt x="8740" y="10392"/>
                    <a:pt x="7172" y="11626"/>
                  </a:cubicBezTo>
                  <a:cubicBezTo>
                    <a:pt x="6705" y="12026"/>
                    <a:pt x="6138" y="12260"/>
                    <a:pt x="5538" y="12360"/>
                  </a:cubicBezTo>
                  <a:cubicBezTo>
                    <a:pt x="5801" y="12940"/>
                    <a:pt x="6287" y="13242"/>
                    <a:pt x="6888" y="13242"/>
                  </a:cubicBezTo>
                  <a:cubicBezTo>
                    <a:pt x="7427" y="13242"/>
                    <a:pt x="8059" y="12999"/>
                    <a:pt x="8707" y="12493"/>
                  </a:cubicBezTo>
                  <a:cubicBezTo>
                    <a:pt x="10274" y="11259"/>
                    <a:pt x="11308" y="8924"/>
                    <a:pt x="11042" y="7290"/>
                  </a:cubicBezTo>
                  <a:cubicBezTo>
                    <a:pt x="10857" y="6338"/>
                    <a:pt x="10306" y="5810"/>
                    <a:pt x="9543" y="5810"/>
                  </a:cubicBezTo>
                  <a:close/>
                  <a:moveTo>
                    <a:pt x="6372" y="1119"/>
                  </a:moveTo>
                  <a:cubicBezTo>
                    <a:pt x="6305" y="1119"/>
                    <a:pt x="6271" y="1152"/>
                    <a:pt x="6205" y="1185"/>
                  </a:cubicBezTo>
                  <a:lnTo>
                    <a:pt x="4770" y="2320"/>
                  </a:lnTo>
                  <a:lnTo>
                    <a:pt x="4704" y="2386"/>
                  </a:lnTo>
                  <a:cubicBezTo>
                    <a:pt x="4704" y="2386"/>
                    <a:pt x="4670" y="2420"/>
                    <a:pt x="4670" y="2420"/>
                  </a:cubicBezTo>
                  <a:cubicBezTo>
                    <a:pt x="4604" y="2486"/>
                    <a:pt x="4570" y="2553"/>
                    <a:pt x="4537" y="2653"/>
                  </a:cubicBezTo>
                  <a:lnTo>
                    <a:pt x="4537" y="2720"/>
                  </a:lnTo>
                  <a:cubicBezTo>
                    <a:pt x="4504" y="2787"/>
                    <a:pt x="4504" y="2853"/>
                    <a:pt x="4504" y="2953"/>
                  </a:cubicBezTo>
                  <a:lnTo>
                    <a:pt x="4604" y="4321"/>
                  </a:lnTo>
                  <a:cubicBezTo>
                    <a:pt x="4604" y="4554"/>
                    <a:pt x="4504" y="4788"/>
                    <a:pt x="4370" y="4988"/>
                  </a:cubicBezTo>
                  <a:cubicBezTo>
                    <a:pt x="4137" y="5255"/>
                    <a:pt x="3903" y="5555"/>
                    <a:pt x="3703" y="5855"/>
                  </a:cubicBezTo>
                  <a:cubicBezTo>
                    <a:pt x="3603" y="5989"/>
                    <a:pt x="3503" y="6056"/>
                    <a:pt x="3369" y="6122"/>
                  </a:cubicBezTo>
                  <a:cubicBezTo>
                    <a:pt x="3336" y="6122"/>
                    <a:pt x="3303" y="6156"/>
                    <a:pt x="3236" y="6156"/>
                  </a:cubicBezTo>
                  <a:lnTo>
                    <a:pt x="3103" y="6156"/>
                  </a:lnTo>
                  <a:lnTo>
                    <a:pt x="2169" y="6122"/>
                  </a:lnTo>
                  <a:lnTo>
                    <a:pt x="2135" y="6122"/>
                  </a:lnTo>
                  <a:cubicBezTo>
                    <a:pt x="2135" y="6106"/>
                    <a:pt x="2127" y="6097"/>
                    <a:pt x="2114" y="6097"/>
                  </a:cubicBezTo>
                  <a:cubicBezTo>
                    <a:pt x="2102" y="6097"/>
                    <a:pt x="2085" y="6106"/>
                    <a:pt x="2068" y="6122"/>
                  </a:cubicBezTo>
                  <a:cubicBezTo>
                    <a:pt x="2068" y="6106"/>
                    <a:pt x="2060" y="6097"/>
                    <a:pt x="2048" y="6097"/>
                  </a:cubicBezTo>
                  <a:cubicBezTo>
                    <a:pt x="2035" y="6097"/>
                    <a:pt x="2018" y="6106"/>
                    <a:pt x="2002" y="6122"/>
                  </a:cubicBezTo>
                  <a:lnTo>
                    <a:pt x="1935" y="6122"/>
                  </a:lnTo>
                  <a:cubicBezTo>
                    <a:pt x="1902" y="6156"/>
                    <a:pt x="1835" y="6189"/>
                    <a:pt x="1802" y="6222"/>
                  </a:cubicBezTo>
                  <a:cubicBezTo>
                    <a:pt x="1735" y="6256"/>
                    <a:pt x="1702" y="6322"/>
                    <a:pt x="1635" y="6422"/>
                  </a:cubicBezTo>
                  <a:lnTo>
                    <a:pt x="768" y="8357"/>
                  </a:lnTo>
                  <a:cubicBezTo>
                    <a:pt x="701" y="8524"/>
                    <a:pt x="768" y="8724"/>
                    <a:pt x="934" y="8824"/>
                  </a:cubicBezTo>
                  <a:lnTo>
                    <a:pt x="1968" y="9425"/>
                  </a:lnTo>
                  <a:cubicBezTo>
                    <a:pt x="2002" y="9525"/>
                    <a:pt x="2002" y="9625"/>
                    <a:pt x="1968" y="9691"/>
                  </a:cubicBezTo>
                  <a:cubicBezTo>
                    <a:pt x="1902" y="10025"/>
                    <a:pt x="1835" y="10325"/>
                    <a:pt x="1802" y="10659"/>
                  </a:cubicBezTo>
                  <a:cubicBezTo>
                    <a:pt x="1735" y="10892"/>
                    <a:pt x="1635" y="11126"/>
                    <a:pt x="1468" y="11293"/>
                  </a:cubicBezTo>
                  <a:lnTo>
                    <a:pt x="234" y="12460"/>
                  </a:lnTo>
                  <a:cubicBezTo>
                    <a:pt x="200" y="12460"/>
                    <a:pt x="167" y="12493"/>
                    <a:pt x="167" y="12527"/>
                  </a:cubicBezTo>
                  <a:cubicBezTo>
                    <a:pt x="134" y="12560"/>
                    <a:pt x="134" y="12594"/>
                    <a:pt x="100" y="12627"/>
                  </a:cubicBezTo>
                  <a:cubicBezTo>
                    <a:pt x="34" y="12760"/>
                    <a:pt x="0" y="12927"/>
                    <a:pt x="0" y="13094"/>
                  </a:cubicBezTo>
                  <a:lnTo>
                    <a:pt x="267" y="14462"/>
                  </a:lnTo>
                  <a:cubicBezTo>
                    <a:pt x="267" y="14562"/>
                    <a:pt x="301" y="14628"/>
                    <a:pt x="367" y="14662"/>
                  </a:cubicBezTo>
                  <a:lnTo>
                    <a:pt x="1868" y="15529"/>
                  </a:lnTo>
                  <a:cubicBezTo>
                    <a:pt x="1835" y="15496"/>
                    <a:pt x="1802" y="15429"/>
                    <a:pt x="1768" y="15362"/>
                  </a:cubicBezTo>
                  <a:lnTo>
                    <a:pt x="1501" y="13961"/>
                  </a:lnTo>
                  <a:cubicBezTo>
                    <a:pt x="1501" y="13861"/>
                    <a:pt x="1501" y="13794"/>
                    <a:pt x="1501" y="13694"/>
                  </a:cubicBezTo>
                  <a:cubicBezTo>
                    <a:pt x="1535" y="13561"/>
                    <a:pt x="1601" y="13427"/>
                    <a:pt x="1702" y="13327"/>
                  </a:cubicBezTo>
                  <a:lnTo>
                    <a:pt x="2969" y="12160"/>
                  </a:lnTo>
                  <a:cubicBezTo>
                    <a:pt x="3136" y="11993"/>
                    <a:pt x="3236" y="11760"/>
                    <a:pt x="3269" y="11526"/>
                  </a:cubicBezTo>
                  <a:cubicBezTo>
                    <a:pt x="3303" y="11226"/>
                    <a:pt x="3369" y="10892"/>
                    <a:pt x="3436" y="10592"/>
                  </a:cubicBezTo>
                  <a:cubicBezTo>
                    <a:pt x="3469" y="10392"/>
                    <a:pt x="3369" y="10158"/>
                    <a:pt x="3169" y="10092"/>
                  </a:cubicBezTo>
                  <a:lnTo>
                    <a:pt x="2435" y="9758"/>
                  </a:lnTo>
                  <a:cubicBezTo>
                    <a:pt x="2235" y="9691"/>
                    <a:pt x="2135" y="9458"/>
                    <a:pt x="2235" y="9258"/>
                  </a:cubicBezTo>
                  <a:lnTo>
                    <a:pt x="3103" y="7290"/>
                  </a:lnTo>
                  <a:cubicBezTo>
                    <a:pt x="3136" y="7223"/>
                    <a:pt x="3169" y="7156"/>
                    <a:pt x="3236" y="7123"/>
                  </a:cubicBezTo>
                  <a:cubicBezTo>
                    <a:pt x="3369" y="7023"/>
                    <a:pt x="3503" y="6990"/>
                    <a:pt x="3636" y="6990"/>
                  </a:cubicBezTo>
                  <a:lnTo>
                    <a:pt x="4570" y="7023"/>
                  </a:lnTo>
                  <a:cubicBezTo>
                    <a:pt x="4670" y="7023"/>
                    <a:pt x="4737" y="7023"/>
                    <a:pt x="4837" y="6956"/>
                  </a:cubicBezTo>
                  <a:cubicBezTo>
                    <a:pt x="4971" y="6923"/>
                    <a:pt x="5071" y="6823"/>
                    <a:pt x="5137" y="6723"/>
                  </a:cubicBezTo>
                  <a:cubicBezTo>
                    <a:pt x="5371" y="6422"/>
                    <a:pt x="5571" y="6122"/>
                    <a:pt x="5838" y="5822"/>
                  </a:cubicBezTo>
                  <a:cubicBezTo>
                    <a:pt x="5971" y="5655"/>
                    <a:pt x="6038" y="5422"/>
                    <a:pt x="6038" y="5155"/>
                  </a:cubicBezTo>
                  <a:lnTo>
                    <a:pt x="5971" y="3787"/>
                  </a:lnTo>
                  <a:cubicBezTo>
                    <a:pt x="5971" y="3721"/>
                    <a:pt x="5971" y="3654"/>
                    <a:pt x="6005" y="3554"/>
                  </a:cubicBezTo>
                  <a:cubicBezTo>
                    <a:pt x="6038" y="3420"/>
                    <a:pt x="6138" y="3287"/>
                    <a:pt x="6238" y="3187"/>
                  </a:cubicBezTo>
                  <a:lnTo>
                    <a:pt x="7672" y="2053"/>
                  </a:lnTo>
                  <a:cubicBezTo>
                    <a:pt x="7734" y="2011"/>
                    <a:pt x="7796" y="1983"/>
                    <a:pt x="7858" y="1983"/>
                  </a:cubicBezTo>
                  <a:cubicBezTo>
                    <a:pt x="7888" y="1983"/>
                    <a:pt x="7919" y="1990"/>
                    <a:pt x="7950" y="2006"/>
                  </a:cubicBezTo>
                  <a:lnTo>
                    <a:pt x="7950" y="2006"/>
                  </a:lnTo>
                  <a:lnTo>
                    <a:pt x="6505" y="1152"/>
                  </a:lnTo>
                  <a:cubicBezTo>
                    <a:pt x="6472" y="1119"/>
                    <a:pt x="6405" y="1119"/>
                    <a:pt x="6372" y="1119"/>
                  </a:cubicBezTo>
                  <a:close/>
                  <a:moveTo>
                    <a:pt x="7616" y="15523"/>
                  </a:moveTo>
                  <a:cubicBezTo>
                    <a:pt x="7566" y="15523"/>
                    <a:pt x="7517" y="15536"/>
                    <a:pt x="7472" y="15562"/>
                  </a:cubicBezTo>
                  <a:cubicBezTo>
                    <a:pt x="7272" y="15629"/>
                    <a:pt x="7072" y="15696"/>
                    <a:pt x="6872" y="15763"/>
                  </a:cubicBezTo>
                  <a:cubicBezTo>
                    <a:pt x="6805" y="15763"/>
                    <a:pt x="6738" y="15796"/>
                    <a:pt x="6672" y="15829"/>
                  </a:cubicBezTo>
                  <a:lnTo>
                    <a:pt x="6738" y="15963"/>
                  </a:lnTo>
                  <a:cubicBezTo>
                    <a:pt x="6738" y="16029"/>
                    <a:pt x="6805" y="16096"/>
                    <a:pt x="6839" y="16129"/>
                  </a:cubicBezTo>
                  <a:lnTo>
                    <a:pt x="8340" y="16997"/>
                  </a:lnTo>
                  <a:cubicBezTo>
                    <a:pt x="8306" y="16963"/>
                    <a:pt x="8273" y="16897"/>
                    <a:pt x="8240" y="16863"/>
                  </a:cubicBezTo>
                  <a:lnTo>
                    <a:pt x="7939" y="15763"/>
                  </a:lnTo>
                  <a:cubicBezTo>
                    <a:pt x="7890" y="15616"/>
                    <a:pt x="7752" y="15523"/>
                    <a:pt x="7616" y="15523"/>
                  </a:cubicBezTo>
                  <a:close/>
                  <a:moveTo>
                    <a:pt x="3605" y="14657"/>
                  </a:moveTo>
                  <a:cubicBezTo>
                    <a:pt x="3534" y="14657"/>
                    <a:pt x="3464" y="14679"/>
                    <a:pt x="3403" y="14728"/>
                  </a:cubicBezTo>
                  <a:lnTo>
                    <a:pt x="2669" y="15195"/>
                  </a:lnTo>
                  <a:lnTo>
                    <a:pt x="2135" y="16630"/>
                  </a:lnTo>
                  <a:cubicBezTo>
                    <a:pt x="2102" y="16763"/>
                    <a:pt x="2135" y="16930"/>
                    <a:pt x="2269" y="17030"/>
                  </a:cubicBezTo>
                  <a:lnTo>
                    <a:pt x="3778" y="17883"/>
                  </a:lnTo>
                  <a:lnTo>
                    <a:pt x="3778" y="17883"/>
                  </a:lnTo>
                  <a:cubicBezTo>
                    <a:pt x="3662" y="17809"/>
                    <a:pt x="3607" y="17655"/>
                    <a:pt x="3670" y="17530"/>
                  </a:cubicBezTo>
                  <a:lnTo>
                    <a:pt x="4337" y="15763"/>
                  </a:lnTo>
                  <a:cubicBezTo>
                    <a:pt x="4370" y="15529"/>
                    <a:pt x="4337" y="15296"/>
                    <a:pt x="4170" y="15129"/>
                  </a:cubicBezTo>
                  <a:cubicBezTo>
                    <a:pt x="4070" y="15029"/>
                    <a:pt x="4003" y="14929"/>
                    <a:pt x="3936" y="14829"/>
                  </a:cubicBezTo>
                  <a:cubicBezTo>
                    <a:pt x="3852" y="14723"/>
                    <a:pt x="3727" y="14657"/>
                    <a:pt x="3605" y="14657"/>
                  </a:cubicBezTo>
                  <a:close/>
                  <a:moveTo>
                    <a:pt x="3778" y="17883"/>
                  </a:moveTo>
                  <a:lnTo>
                    <a:pt x="3778" y="17883"/>
                  </a:lnTo>
                  <a:cubicBezTo>
                    <a:pt x="3786" y="17888"/>
                    <a:pt x="3794" y="17893"/>
                    <a:pt x="3803" y="17897"/>
                  </a:cubicBezTo>
                  <a:lnTo>
                    <a:pt x="3778" y="178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57"/>
            <p:cNvSpPr/>
            <p:nvPr/>
          </p:nvSpPr>
          <p:spPr>
            <a:xfrm>
              <a:off x="4766743" y="1613532"/>
              <a:ext cx="246941" cy="304579"/>
            </a:xfrm>
            <a:custGeom>
              <a:avLst/>
              <a:gdLst/>
              <a:ahLst/>
              <a:cxnLst/>
              <a:rect l="l" t="t" r="r" b="b"/>
              <a:pathLst>
                <a:path w="14511" h="17898" extrusionOk="0">
                  <a:moveTo>
                    <a:pt x="12455" y="1081"/>
                  </a:moveTo>
                  <a:lnTo>
                    <a:pt x="12455" y="1081"/>
                  </a:lnTo>
                  <a:lnTo>
                    <a:pt x="12455" y="1081"/>
                  </a:lnTo>
                  <a:close/>
                  <a:moveTo>
                    <a:pt x="12455" y="1081"/>
                  </a:moveTo>
                  <a:lnTo>
                    <a:pt x="12576" y="1152"/>
                  </a:lnTo>
                  <a:cubicBezTo>
                    <a:pt x="12543" y="1119"/>
                    <a:pt x="12509" y="1119"/>
                    <a:pt x="12476" y="1085"/>
                  </a:cubicBezTo>
                  <a:lnTo>
                    <a:pt x="12455" y="1081"/>
                  </a:lnTo>
                  <a:close/>
                  <a:moveTo>
                    <a:pt x="7950" y="2006"/>
                  </a:moveTo>
                  <a:lnTo>
                    <a:pt x="7973" y="2019"/>
                  </a:lnTo>
                  <a:cubicBezTo>
                    <a:pt x="7965" y="2014"/>
                    <a:pt x="7957" y="2010"/>
                    <a:pt x="7950" y="2006"/>
                  </a:cubicBezTo>
                  <a:close/>
                  <a:moveTo>
                    <a:pt x="14457" y="3455"/>
                  </a:moveTo>
                  <a:lnTo>
                    <a:pt x="14511" y="3487"/>
                  </a:lnTo>
                  <a:cubicBezTo>
                    <a:pt x="14495" y="3471"/>
                    <a:pt x="14476" y="3461"/>
                    <a:pt x="14457" y="3455"/>
                  </a:cubicBezTo>
                  <a:close/>
                  <a:moveTo>
                    <a:pt x="9864" y="0"/>
                  </a:moveTo>
                  <a:cubicBezTo>
                    <a:pt x="9694" y="0"/>
                    <a:pt x="9522" y="115"/>
                    <a:pt x="9440" y="251"/>
                  </a:cubicBezTo>
                  <a:lnTo>
                    <a:pt x="8540" y="1986"/>
                  </a:lnTo>
                  <a:cubicBezTo>
                    <a:pt x="8473" y="2086"/>
                    <a:pt x="8406" y="2153"/>
                    <a:pt x="8340" y="2219"/>
                  </a:cubicBezTo>
                  <a:cubicBezTo>
                    <a:pt x="8273" y="2253"/>
                    <a:pt x="8240" y="2286"/>
                    <a:pt x="8173" y="2320"/>
                  </a:cubicBezTo>
                  <a:lnTo>
                    <a:pt x="8473" y="3254"/>
                  </a:lnTo>
                  <a:cubicBezTo>
                    <a:pt x="8499" y="3412"/>
                    <a:pt x="8651" y="3508"/>
                    <a:pt x="8796" y="3508"/>
                  </a:cubicBezTo>
                  <a:cubicBezTo>
                    <a:pt x="8834" y="3508"/>
                    <a:pt x="8872" y="3501"/>
                    <a:pt x="8907" y="3487"/>
                  </a:cubicBezTo>
                  <a:cubicBezTo>
                    <a:pt x="9107" y="3387"/>
                    <a:pt x="9307" y="3320"/>
                    <a:pt x="9507" y="3287"/>
                  </a:cubicBezTo>
                  <a:cubicBezTo>
                    <a:pt x="9641" y="3254"/>
                    <a:pt x="9741" y="3187"/>
                    <a:pt x="9841" y="3087"/>
                  </a:cubicBezTo>
                  <a:cubicBezTo>
                    <a:pt x="9941" y="3020"/>
                    <a:pt x="10007" y="2953"/>
                    <a:pt x="10041" y="2853"/>
                  </a:cubicBezTo>
                  <a:lnTo>
                    <a:pt x="10975" y="1152"/>
                  </a:lnTo>
                  <a:cubicBezTo>
                    <a:pt x="11062" y="977"/>
                    <a:pt x="11226" y="879"/>
                    <a:pt x="11421" y="879"/>
                  </a:cubicBezTo>
                  <a:cubicBezTo>
                    <a:pt x="11450" y="879"/>
                    <a:pt x="11479" y="881"/>
                    <a:pt x="11509" y="885"/>
                  </a:cubicBezTo>
                  <a:lnTo>
                    <a:pt x="12455" y="1081"/>
                  </a:lnTo>
                  <a:lnTo>
                    <a:pt x="11042" y="251"/>
                  </a:lnTo>
                  <a:cubicBezTo>
                    <a:pt x="11042" y="251"/>
                    <a:pt x="10975" y="218"/>
                    <a:pt x="10941" y="218"/>
                  </a:cubicBezTo>
                  <a:lnTo>
                    <a:pt x="9974" y="18"/>
                  </a:lnTo>
                  <a:cubicBezTo>
                    <a:pt x="9938" y="6"/>
                    <a:pt x="9901" y="0"/>
                    <a:pt x="9864" y="0"/>
                  </a:cubicBezTo>
                  <a:close/>
                  <a:moveTo>
                    <a:pt x="12888" y="2564"/>
                  </a:moveTo>
                  <a:cubicBezTo>
                    <a:pt x="12832" y="2564"/>
                    <a:pt x="12782" y="2581"/>
                    <a:pt x="12743" y="2620"/>
                  </a:cubicBezTo>
                  <a:lnTo>
                    <a:pt x="12176" y="2987"/>
                  </a:lnTo>
                  <a:lnTo>
                    <a:pt x="12076" y="3320"/>
                  </a:lnTo>
                  <a:cubicBezTo>
                    <a:pt x="12009" y="3520"/>
                    <a:pt x="12042" y="3754"/>
                    <a:pt x="12209" y="3921"/>
                  </a:cubicBezTo>
                  <a:cubicBezTo>
                    <a:pt x="12309" y="4021"/>
                    <a:pt x="12376" y="4121"/>
                    <a:pt x="12476" y="4221"/>
                  </a:cubicBezTo>
                  <a:cubicBezTo>
                    <a:pt x="12539" y="4326"/>
                    <a:pt x="12656" y="4392"/>
                    <a:pt x="12776" y="4392"/>
                  </a:cubicBezTo>
                  <a:cubicBezTo>
                    <a:pt x="12845" y="4392"/>
                    <a:pt x="12915" y="4370"/>
                    <a:pt x="12976" y="4321"/>
                  </a:cubicBezTo>
                  <a:lnTo>
                    <a:pt x="14244" y="3487"/>
                  </a:lnTo>
                  <a:cubicBezTo>
                    <a:pt x="14302" y="3468"/>
                    <a:pt x="14359" y="3449"/>
                    <a:pt x="14411" y="3449"/>
                  </a:cubicBezTo>
                  <a:cubicBezTo>
                    <a:pt x="14427" y="3449"/>
                    <a:pt x="14442" y="3450"/>
                    <a:pt x="14457" y="3455"/>
                  </a:cubicBezTo>
                  <a:lnTo>
                    <a:pt x="14457" y="3455"/>
                  </a:lnTo>
                  <a:lnTo>
                    <a:pt x="13010" y="2586"/>
                  </a:lnTo>
                  <a:cubicBezTo>
                    <a:pt x="12968" y="2573"/>
                    <a:pt x="12927" y="2564"/>
                    <a:pt x="12888" y="2564"/>
                  </a:cubicBezTo>
                  <a:close/>
                  <a:moveTo>
                    <a:pt x="9543" y="5810"/>
                  </a:moveTo>
                  <a:cubicBezTo>
                    <a:pt x="9477" y="5810"/>
                    <a:pt x="9409" y="5814"/>
                    <a:pt x="9340" y="5822"/>
                  </a:cubicBezTo>
                  <a:cubicBezTo>
                    <a:pt x="9407" y="5989"/>
                    <a:pt x="9474" y="6189"/>
                    <a:pt x="9507" y="6422"/>
                  </a:cubicBezTo>
                  <a:cubicBezTo>
                    <a:pt x="9807" y="8057"/>
                    <a:pt x="8740" y="10392"/>
                    <a:pt x="7172" y="11626"/>
                  </a:cubicBezTo>
                  <a:cubicBezTo>
                    <a:pt x="6705" y="12026"/>
                    <a:pt x="6138" y="12260"/>
                    <a:pt x="5538" y="12360"/>
                  </a:cubicBezTo>
                  <a:cubicBezTo>
                    <a:pt x="5801" y="12940"/>
                    <a:pt x="6287" y="13242"/>
                    <a:pt x="6888" y="13242"/>
                  </a:cubicBezTo>
                  <a:cubicBezTo>
                    <a:pt x="7427" y="13242"/>
                    <a:pt x="8059" y="12999"/>
                    <a:pt x="8707" y="12493"/>
                  </a:cubicBezTo>
                  <a:cubicBezTo>
                    <a:pt x="10274" y="11259"/>
                    <a:pt x="11308" y="8924"/>
                    <a:pt x="11042" y="7290"/>
                  </a:cubicBezTo>
                  <a:cubicBezTo>
                    <a:pt x="10857" y="6338"/>
                    <a:pt x="10306" y="5810"/>
                    <a:pt x="9543" y="5810"/>
                  </a:cubicBezTo>
                  <a:close/>
                  <a:moveTo>
                    <a:pt x="6372" y="1119"/>
                  </a:moveTo>
                  <a:cubicBezTo>
                    <a:pt x="6305" y="1119"/>
                    <a:pt x="6271" y="1152"/>
                    <a:pt x="6205" y="1185"/>
                  </a:cubicBezTo>
                  <a:lnTo>
                    <a:pt x="4770" y="2320"/>
                  </a:lnTo>
                  <a:lnTo>
                    <a:pt x="4704" y="2386"/>
                  </a:lnTo>
                  <a:cubicBezTo>
                    <a:pt x="4704" y="2386"/>
                    <a:pt x="4670" y="2420"/>
                    <a:pt x="4670" y="2420"/>
                  </a:cubicBezTo>
                  <a:cubicBezTo>
                    <a:pt x="4604" y="2486"/>
                    <a:pt x="4570" y="2553"/>
                    <a:pt x="4537" y="2653"/>
                  </a:cubicBezTo>
                  <a:lnTo>
                    <a:pt x="4537" y="2720"/>
                  </a:lnTo>
                  <a:cubicBezTo>
                    <a:pt x="4504" y="2787"/>
                    <a:pt x="4504" y="2853"/>
                    <a:pt x="4504" y="2953"/>
                  </a:cubicBezTo>
                  <a:lnTo>
                    <a:pt x="4604" y="4321"/>
                  </a:lnTo>
                  <a:cubicBezTo>
                    <a:pt x="4604" y="4554"/>
                    <a:pt x="4504" y="4788"/>
                    <a:pt x="4370" y="4988"/>
                  </a:cubicBezTo>
                  <a:cubicBezTo>
                    <a:pt x="4137" y="5255"/>
                    <a:pt x="3903" y="5555"/>
                    <a:pt x="3703" y="5855"/>
                  </a:cubicBezTo>
                  <a:cubicBezTo>
                    <a:pt x="3603" y="5989"/>
                    <a:pt x="3503" y="6056"/>
                    <a:pt x="3369" y="6122"/>
                  </a:cubicBezTo>
                  <a:cubicBezTo>
                    <a:pt x="3336" y="6122"/>
                    <a:pt x="3303" y="6156"/>
                    <a:pt x="3236" y="6156"/>
                  </a:cubicBezTo>
                  <a:lnTo>
                    <a:pt x="3103" y="6156"/>
                  </a:lnTo>
                  <a:lnTo>
                    <a:pt x="2169" y="6122"/>
                  </a:lnTo>
                  <a:lnTo>
                    <a:pt x="2135" y="6122"/>
                  </a:lnTo>
                  <a:cubicBezTo>
                    <a:pt x="2135" y="6106"/>
                    <a:pt x="2127" y="6097"/>
                    <a:pt x="2114" y="6097"/>
                  </a:cubicBezTo>
                  <a:cubicBezTo>
                    <a:pt x="2102" y="6097"/>
                    <a:pt x="2085" y="6106"/>
                    <a:pt x="2068" y="6122"/>
                  </a:cubicBezTo>
                  <a:cubicBezTo>
                    <a:pt x="2068" y="6106"/>
                    <a:pt x="2060" y="6097"/>
                    <a:pt x="2048" y="6097"/>
                  </a:cubicBezTo>
                  <a:cubicBezTo>
                    <a:pt x="2035" y="6097"/>
                    <a:pt x="2018" y="6106"/>
                    <a:pt x="2002" y="6122"/>
                  </a:cubicBezTo>
                  <a:lnTo>
                    <a:pt x="1935" y="6122"/>
                  </a:lnTo>
                  <a:cubicBezTo>
                    <a:pt x="1902" y="6156"/>
                    <a:pt x="1835" y="6189"/>
                    <a:pt x="1802" y="6222"/>
                  </a:cubicBezTo>
                  <a:cubicBezTo>
                    <a:pt x="1735" y="6256"/>
                    <a:pt x="1702" y="6322"/>
                    <a:pt x="1635" y="6422"/>
                  </a:cubicBezTo>
                  <a:lnTo>
                    <a:pt x="768" y="8357"/>
                  </a:lnTo>
                  <a:cubicBezTo>
                    <a:pt x="701" y="8524"/>
                    <a:pt x="768" y="8724"/>
                    <a:pt x="934" y="8824"/>
                  </a:cubicBezTo>
                  <a:lnTo>
                    <a:pt x="1968" y="9425"/>
                  </a:lnTo>
                  <a:cubicBezTo>
                    <a:pt x="2002" y="9525"/>
                    <a:pt x="2002" y="9625"/>
                    <a:pt x="1968" y="9691"/>
                  </a:cubicBezTo>
                  <a:cubicBezTo>
                    <a:pt x="1902" y="10025"/>
                    <a:pt x="1835" y="10325"/>
                    <a:pt x="1802" y="10659"/>
                  </a:cubicBezTo>
                  <a:cubicBezTo>
                    <a:pt x="1735" y="10892"/>
                    <a:pt x="1635" y="11126"/>
                    <a:pt x="1468" y="11293"/>
                  </a:cubicBezTo>
                  <a:lnTo>
                    <a:pt x="234" y="12460"/>
                  </a:lnTo>
                  <a:cubicBezTo>
                    <a:pt x="200" y="12460"/>
                    <a:pt x="167" y="12493"/>
                    <a:pt x="167" y="12527"/>
                  </a:cubicBezTo>
                  <a:cubicBezTo>
                    <a:pt x="134" y="12560"/>
                    <a:pt x="134" y="12594"/>
                    <a:pt x="100" y="12627"/>
                  </a:cubicBezTo>
                  <a:cubicBezTo>
                    <a:pt x="34" y="12760"/>
                    <a:pt x="0" y="12927"/>
                    <a:pt x="0" y="13094"/>
                  </a:cubicBezTo>
                  <a:lnTo>
                    <a:pt x="267" y="14462"/>
                  </a:lnTo>
                  <a:cubicBezTo>
                    <a:pt x="267" y="14562"/>
                    <a:pt x="301" y="14628"/>
                    <a:pt x="367" y="14662"/>
                  </a:cubicBezTo>
                  <a:lnTo>
                    <a:pt x="1868" y="15529"/>
                  </a:lnTo>
                  <a:cubicBezTo>
                    <a:pt x="1835" y="15496"/>
                    <a:pt x="1802" y="15429"/>
                    <a:pt x="1768" y="15362"/>
                  </a:cubicBezTo>
                  <a:lnTo>
                    <a:pt x="1501" y="13961"/>
                  </a:lnTo>
                  <a:cubicBezTo>
                    <a:pt x="1501" y="13861"/>
                    <a:pt x="1501" y="13794"/>
                    <a:pt x="1501" y="13694"/>
                  </a:cubicBezTo>
                  <a:cubicBezTo>
                    <a:pt x="1535" y="13561"/>
                    <a:pt x="1601" y="13427"/>
                    <a:pt x="1702" y="13327"/>
                  </a:cubicBezTo>
                  <a:lnTo>
                    <a:pt x="2969" y="12160"/>
                  </a:lnTo>
                  <a:cubicBezTo>
                    <a:pt x="3136" y="11993"/>
                    <a:pt x="3236" y="11760"/>
                    <a:pt x="3269" y="11526"/>
                  </a:cubicBezTo>
                  <a:cubicBezTo>
                    <a:pt x="3303" y="11226"/>
                    <a:pt x="3369" y="10892"/>
                    <a:pt x="3436" y="10592"/>
                  </a:cubicBezTo>
                  <a:cubicBezTo>
                    <a:pt x="3469" y="10392"/>
                    <a:pt x="3369" y="10158"/>
                    <a:pt x="3169" y="10092"/>
                  </a:cubicBezTo>
                  <a:lnTo>
                    <a:pt x="2435" y="9758"/>
                  </a:lnTo>
                  <a:cubicBezTo>
                    <a:pt x="2235" y="9691"/>
                    <a:pt x="2135" y="9458"/>
                    <a:pt x="2235" y="9258"/>
                  </a:cubicBezTo>
                  <a:lnTo>
                    <a:pt x="3103" y="7290"/>
                  </a:lnTo>
                  <a:cubicBezTo>
                    <a:pt x="3136" y="7223"/>
                    <a:pt x="3169" y="7156"/>
                    <a:pt x="3236" y="7123"/>
                  </a:cubicBezTo>
                  <a:cubicBezTo>
                    <a:pt x="3369" y="7023"/>
                    <a:pt x="3503" y="6990"/>
                    <a:pt x="3636" y="6990"/>
                  </a:cubicBezTo>
                  <a:lnTo>
                    <a:pt x="4570" y="7023"/>
                  </a:lnTo>
                  <a:cubicBezTo>
                    <a:pt x="4670" y="7023"/>
                    <a:pt x="4737" y="7023"/>
                    <a:pt x="4837" y="6956"/>
                  </a:cubicBezTo>
                  <a:cubicBezTo>
                    <a:pt x="4971" y="6923"/>
                    <a:pt x="5071" y="6823"/>
                    <a:pt x="5137" y="6723"/>
                  </a:cubicBezTo>
                  <a:cubicBezTo>
                    <a:pt x="5371" y="6422"/>
                    <a:pt x="5571" y="6122"/>
                    <a:pt x="5838" y="5822"/>
                  </a:cubicBezTo>
                  <a:cubicBezTo>
                    <a:pt x="5971" y="5655"/>
                    <a:pt x="6038" y="5422"/>
                    <a:pt x="6038" y="5155"/>
                  </a:cubicBezTo>
                  <a:lnTo>
                    <a:pt x="5971" y="3787"/>
                  </a:lnTo>
                  <a:cubicBezTo>
                    <a:pt x="5971" y="3721"/>
                    <a:pt x="5971" y="3654"/>
                    <a:pt x="6005" y="3554"/>
                  </a:cubicBezTo>
                  <a:cubicBezTo>
                    <a:pt x="6038" y="3420"/>
                    <a:pt x="6138" y="3287"/>
                    <a:pt x="6238" y="3187"/>
                  </a:cubicBezTo>
                  <a:lnTo>
                    <a:pt x="7672" y="2053"/>
                  </a:lnTo>
                  <a:cubicBezTo>
                    <a:pt x="7734" y="2011"/>
                    <a:pt x="7796" y="1983"/>
                    <a:pt x="7858" y="1983"/>
                  </a:cubicBezTo>
                  <a:cubicBezTo>
                    <a:pt x="7888" y="1983"/>
                    <a:pt x="7919" y="1990"/>
                    <a:pt x="7950" y="2006"/>
                  </a:cubicBezTo>
                  <a:lnTo>
                    <a:pt x="7950" y="2006"/>
                  </a:lnTo>
                  <a:lnTo>
                    <a:pt x="6505" y="1152"/>
                  </a:lnTo>
                  <a:cubicBezTo>
                    <a:pt x="6472" y="1119"/>
                    <a:pt x="6405" y="1119"/>
                    <a:pt x="6372" y="1119"/>
                  </a:cubicBezTo>
                  <a:close/>
                  <a:moveTo>
                    <a:pt x="7616" y="15523"/>
                  </a:moveTo>
                  <a:cubicBezTo>
                    <a:pt x="7566" y="15523"/>
                    <a:pt x="7517" y="15536"/>
                    <a:pt x="7472" y="15562"/>
                  </a:cubicBezTo>
                  <a:cubicBezTo>
                    <a:pt x="7272" y="15629"/>
                    <a:pt x="7072" y="15696"/>
                    <a:pt x="6872" y="15763"/>
                  </a:cubicBezTo>
                  <a:cubicBezTo>
                    <a:pt x="6805" y="15763"/>
                    <a:pt x="6738" y="15796"/>
                    <a:pt x="6672" y="15829"/>
                  </a:cubicBezTo>
                  <a:lnTo>
                    <a:pt x="6738" y="15963"/>
                  </a:lnTo>
                  <a:cubicBezTo>
                    <a:pt x="6738" y="16029"/>
                    <a:pt x="6805" y="16096"/>
                    <a:pt x="6839" y="16129"/>
                  </a:cubicBezTo>
                  <a:lnTo>
                    <a:pt x="8340" y="16997"/>
                  </a:lnTo>
                  <a:cubicBezTo>
                    <a:pt x="8306" y="16963"/>
                    <a:pt x="8273" y="16897"/>
                    <a:pt x="8240" y="16863"/>
                  </a:cubicBezTo>
                  <a:lnTo>
                    <a:pt x="7939" y="15763"/>
                  </a:lnTo>
                  <a:cubicBezTo>
                    <a:pt x="7890" y="15616"/>
                    <a:pt x="7752" y="15523"/>
                    <a:pt x="7616" y="15523"/>
                  </a:cubicBezTo>
                  <a:close/>
                  <a:moveTo>
                    <a:pt x="3605" y="14657"/>
                  </a:moveTo>
                  <a:cubicBezTo>
                    <a:pt x="3534" y="14657"/>
                    <a:pt x="3464" y="14679"/>
                    <a:pt x="3403" y="14728"/>
                  </a:cubicBezTo>
                  <a:lnTo>
                    <a:pt x="2669" y="15195"/>
                  </a:lnTo>
                  <a:lnTo>
                    <a:pt x="2135" y="16630"/>
                  </a:lnTo>
                  <a:cubicBezTo>
                    <a:pt x="2102" y="16763"/>
                    <a:pt x="2135" y="16930"/>
                    <a:pt x="2269" y="17030"/>
                  </a:cubicBezTo>
                  <a:lnTo>
                    <a:pt x="3778" y="17883"/>
                  </a:lnTo>
                  <a:lnTo>
                    <a:pt x="3778" y="17883"/>
                  </a:lnTo>
                  <a:cubicBezTo>
                    <a:pt x="3662" y="17809"/>
                    <a:pt x="3607" y="17655"/>
                    <a:pt x="3670" y="17530"/>
                  </a:cubicBezTo>
                  <a:lnTo>
                    <a:pt x="4337" y="15763"/>
                  </a:lnTo>
                  <a:cubicBezTo>
                    <a:pt x="4370" y="15529"/>
                    <a:pt x="4337" y="15296"/>
                    <a:pt x="4170" y="15129"/>
                  </a:cubicBezTo>
                  <a:cubicBezTo>
                    <a:pt x="4070" y="15029"/>
                    <a:pt x="4003" y="14929"/>
                    <a:pt x="3936" y="14829"/>
                  </a:cubicBezTo>
                  <a:cubicBezTo>
                    <a:pt x="3852" y="14723"/>
                    <a:pt x="3727" y="14657"/>
                    <a:pt x="3605" y="14657"/>
                  </a:cubicBezTo>
                  <a:close/>
                  <a:moveTo>
                    <a:pt x="3778" y="17883"/>
                  </a:moveTo>
                  <a:lnTo>
                    <a:pt x="3778" y="17883"/>
                  </a:lnTo>
                  <a:cubicBezTo>
                    <a:pt x="3786" y="17888"/>
                    <a:pt x="3794" y="17893"/>
                    <a:pt x="3803" y="17897"/>
                  </a:cubicBezTo>
                  <a:lnTo>
                    <a:pt x="3778" y="178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57"/>
            <p:cNvSpPr/>
            <p:nvPr/>
          </p:nvSpPr>
          <p:spPr>
            <a:xfrm>
              <a:off x="4767305" y="1806255"/>
              <a:ext cx="50542" cy="40893"/>
            </a:xfrm>
            <a:custGeom>
              <a:avLst/>
              <a:gdLst/>
              <a:ahLst/>
              <a:cxnLst/>
              <a:rect l="l" t="t" r="r" b="b"/>
              <a:pathLst>
                <a:path w="2970" h="2403" extrusionOk="0">
                  <a:moveTo>
                    <a:pt x="1435" y="1"/>
                  </a:moveTo>
                  <a:lnTo>
                    <a:pt x="167" y="1168"/>
                  </a:lnTo>
                  <a:cubicBezTo>
                    <a:pt x="134" y="1168"/>
                    <a:pt x="134" y="1202"/>
                    <a:pt x="101" y="1235"/>
                  </a:cubicBezTo>
                  <a:cubicBezTo>
                    <a:pt x="101" y="1235"/>
                    <a:pt x="67" y="1269"/>
                    <a:pt x="67" y="1302"/>
                  </a:cubicBezTo>
                  <a:cubicBezTo>
                    <a:pt x="34" y="1369"/>
                    <a:pt x="1" y="1435"/>
                    <a:pt x="1" y="1502"/>
                  </a:cubicBezTo>
                  <a:lnTo>
                    <a:pt x="1502" y="2403"/>
                  </a:lnTo>
                  <a:cubicBezTo>
                    <a:pt x="1535" y="2236"/>
                    <a:pt x="1602" y="2136"/>
                    <a:pt x="1702" y="2036"/>
                  </a:cubicBezTo>
                  <a:lnTo>
                    <a:pt x="2969" y="868"/>
                  </a:lnTo>
                  <a:lnTo>
                    <a:pt x="1435" y="1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57"/>
            <p:cNvSpPr/>
            <p:nvPr/>
          </p:nvSpPr>
          <p:spPr>
            <a:xfrm>
              <a:off x="4797391" y="1717713"/>
              <a:ext cx="52244" cy="17035"/>
            </a:xfrm>
            <a:custGeom>
              <a:avLst/>
              <a:gdLst/>
              <a:ahLst/>
              <a:cxnLst/>
              <a:rect l="l" t="t" r="r" b="b"/>
              <a:pathLst>
                <a:path w="3070" h="1001" extrusionOk="0">
                  <a:moveTo>
                    <a:pt x="201" y="0"/>
                  </a:moveTo>
                  <a:lnTo>
                    <a:pt x="134" y="34"/>
                  </a:lnTo>
                  <a:cubicBezTo>
                    <a:pt x="67" y="67"/>
                    <a:pt x="34" y="100"/>
                    <a:pt x="1" y="134"/>
                  </a:cubicBezTo>
                  <a:lnTo>
                    <a:pt x="1502" y="1001"/>
                  </a:lnTo>
                  <a:cubicBezTo>
                    <a:pt x="1602" y="901"/>
                    <a:pt x="1735" y="868"/>
                    <a:pt x="1869" y="868"/>
                  </a:cubicBezTo>
                  <a:lnTo>
                    <a:pt x="2803" y="901"/>
                  </a:lnTo>
                  <a:cubicBezTo>
                    <a:pt x="2903" y="901"/>
                    <a:pt x="3003" y="901"/>
                    <a:pt x="3069" y="868"/>
                  </a:cubicBezTo>
                  <a:lnTo>
                    <a:pt x="1568" y="0"/>
                  </a:lnTo>
                  <a:cubicBezTo>
                    <a:pt x="1502" y="34"/>
                    <a:pt x="1468" y="34"/>
                    <a:pt x="1435" y="67"/>
                  </a:cubicBezTo>
                  <a:lnTo>
                    <a:pt x="1302" y="67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57"/>
            <p:cNvSpPr/>
            <p:nvPr/>
          </p:nvSpPr>
          <p:spPr>
            <a:xfrm>
              <a:off x="4971089" y="1656926"/>
              <a:ext cx="42595" cy="31108"/>
            </a:xfrm>
            <a:custGeom>
              <a:avLst/>
              <a:gdLst/>
              <a:ahLst/>
              <a:cxnLst/>
              <a:rect l="l" t="t" r="r" b="b"/>
              <a:pathLst>
                <a:path w="2503" h="1828" extrusionOk="0">
                  <a:moveTo>
                    <a:pt x="889" y="0"/>
                  </a:moveTo>
                  <a:cubicBezTo>
                    <a:pt x="830" y="0"/>
                    <a:pt x="776" y="29"/>
                    <a:pt x="735" y="70"/>
                  </a:cubicBezTo>
                  <a:lnTo>
                    <a:pt x="168" y="403"/>
                  </a:lnTo>
                  <a:lnTo>
                    <a:pt x="68" y="737"/>
                  </a:lnTo>
                  <a:cubicBezTo>
                    <a:pt x="1" y="970"/>
                    <a:pt x="34" y="1204"/>
                    <a:pt x="201" y="1337"/>
                  </a:cubicBezTo>
                  <a:cubicBezTo>
                    <a:pt x="301" y="1437"/>
                    <a:pt x="368" y="1537"/>
                    <a:pt x="468" y="1671"/>
                  </a:cubicBezTo>
                  <a:cubicBezTo>
                    <a:pt x="530" y="1775"/>
                    <a:pt x="645" y="1827"/>
                    <a:pt x="763" y="1827"/>
                  </a:cubicBezTo>
                  <a:cubicBezTo>
                    <a:pt x="834" y="1827"/>
                    <a:pt x="906" y="1809"/>
                    <a:pt x="968" y="1771"/>
                  </a:cubicBezTo>
                  <a:lnTo>
                    <a:pt x="2236" y="937"/>
                  </a:lnTo>
                  <a:cubicBezTo>
                    <a:pt x="2294" y="898"/>
                    <a:pt x="2353" y="882"/>
                    <a:pt x="2405" y="882"/>
                  </a:cubicBezTo>
                  <a:cubicBezTo>
                    <a:pt x="2442" y="882"/>
                    <a:pt x="2475" y="890"/>
                    <a:pt x="2503" y="904"/>
                  </a:cubicBezTo>
                  <a:lnTo>
                    <a:pt x="1002" y="36"/>
                  </a:lnTo>
                  <a:cubicBezTo>
                    <a:pt x="963" y="11"/>
                    <a:pt x="925" y="0"/>
                    <a:pt x="889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57"/>
            <p:cNvSpPr/>
            <p:nvPr/>
          </p:nvSpPr>
          <p:spPr>
            <a:xfrm>
              <a:off x="4908652" y="1613481"/>
              <a:ext cx="72103" cy="52584"/>
            </a:xfrm>
            <a:custGeom>
              <a:avLst/>
              <a:gdLst/>
              <a:ahLst/>
              <a:cxnLst/>
              <a:rect l="l" t="t" r="r" b="b"/>
              <a:pathLst>
                <a:path w="4237" h="3090" extrusionOk="0">
                  <a:moveTo>
                    <a:pt x="4120" y="1085"/>
                  </a:moveTo>
                  <a:lnTo>
                    <a:pt x="4237" y="1155"/>
                  </a:lnTo>
                  <a:cubicBezTo>
                    <a:pt x="4204" y="1122"/>
                    <a:pt x="4170" y="1122"/>
                    <a:pt x="4137" y="1088"/>
                  </a:cubicBezTo>
                  <a:lnTo>
                    <a:pt x="4120" y="1085"/>
                  </a:lnTo>
                  <a:close/>
                  <a:moveTo>
                    <a:pt x="1523" y="0"/>
                  </a:moveTo>
                  <a:cubicBezTo>
                    <a:pt x="1343" y="0"/>
                    <a:pt x="1181" y="96"/>
                    <a:pt x="1101" y="254"/>
                  </a:cubicBezTo>
                  <a:lnTo>
                    <a:pt x="201" y="1989"/>
                  </a:lnTo>
                  <a:cubicBezTo>
                    <a:pt x="134" y="2089"/>
                    <a:pt x="67" y="2156"/>
                    <a:pt x="1" y="2222"/>
                  </a:cubicBezTo>
                  <a:lnTo>
                    <a:pt x="1502" y="3090"/>
                  </a:lnTo>
                  <a:cubicBezTo>
                    <a:pt x="1602" y="3023"/>
                    <a:pt x="1668" y="2956"/>
                    <a:pt x="1702" y="2856"/>
                  </a:cubicBezTo>
                  <a:lnTo>
                    <a:pt x="2636" y="1122"/>
                  </a:lnTo>
                  <a:cubicBezTo>
                    <a:pt x="2723" y="976"/>
                    <a:pt x="2911" y="882"/>
                    <a:pt x="3091" y="882"/>
                  </a:cubicBezTo>
                  <a:cubicBezTo>
                    <a:pt x="3117" y="882"/>
                    <a:pt x="3144" y="884"/>
                    <a:pt x="3170" y="888"/>
                  </a:cubicBezTo>
                  <a:lnTo>
                    <a:pt x="4120" y="1085"/>
                  </a:lnTo>
                  <a:lnTo>
                    <a:pt x="2736" y="254"/>
                  </a:lnTo>
                  <a:cubicBezTo>
                    <a:pt x="2703" y="254"/>
                    <a:pt x="2636" y="221"/>
                    <a:pt x="2602" y="221"/>
                  </a:cubicBezTo>
                  <a:lnTo>
                    <a:pt x="1668" y="21"/>
                  </a:lnTo>
                  <a:cubicBezTo>
                    <a:pt x="1620" y="7"/>
                    <a:pt x="1571" y="0"/>
                    <a:pt x="1523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57"/>
            <p:cNvSpPr/>
            <p:nvPr/>
          </p:nvSpPr>
          <p:spPr>
            <a:xfrm>
              <a:off x="4843934" y="1632557"/>
              <a:ext cx="59068" cy="41455"/>
            </a:xfrm>
            <a:custGeom>
              <a:avLst/>
              <a:gdLst/>
              <a:ahLst/>
              <a:cxnLst/>
              <a:rect l="l" t="t" r="r" b="b"/>
              <a:pathLst>
                <a:path w="3471" h="2436" extrusionOk="0">
                  <a:moveTo>
                    <a:pt x="3439" y="884"/>
                  </a:moveTo>
                  <a:lnTo>
                    <a:pt x="3470" y="901"/>
                  </a:lnTo>
                  <a:cubicBezTo>
                    <a:pt x="3460" y="894"/>
                    <a:pt x="3449" y="888"/>
                    <a:pt x="3439" y="884"/>
                  </a:cubicBezTo>
                  <a:close/>
                  <a:moveTo>
                    <a:pt x="1836" y="1"/>
                  </a:moveTo>
                  <a:cubicBezTo>
                    <a:pt x="1769" y="1"/>
                    <a:pt x="1702" y="34"/>
                    <a:pt x="1635" y="67"/>
                  </a:cubicBezTo>
                  <a:lnTo>
                    <a:pt x="201" y="1202"/>
                  </a:lnTo>
                  <a:lnTo>
                    <a:pt x="134" y="1268"/>
                  </a:lnTo>
                  <a:cubicBezTo>
                    <a:pt x="134" y="1268"/>
                    <a:pt x="134" y="1268"/>
                    <a:pt x="101" y="1302"/>
                  </a:cubicBezTo>
                  <a:cubicBezTo>
                    <a:pt x="68" y="1368"/>
                    <a:pt x="1" y="1435"/>
                    <a:pt x="1" y="1535"/>
                  </a:cubicBezTo>
                  <a:lnTo>
                    <a:pt x="1" y="1602"/>
                  </a:lnTo>
                  <a:lnTo>
                    <a:pt x="1502" y="2436"/>
                  </a:lnTo>
                  <a:cubicBezTo>
                    <a:pt x="1535" y="2302"/>
                    <a:pt x="1635" y="2169"/>
                    <a:pt x="1735" y="2069"/>
                  </a:cubicBezTo>
                  <a:lnTo>
                    <a:pt x="3203" y="935"/>
                  </a:lnTo>
                  <a:cubicBezTo>
                    <a:pt x="3244" y="893"/>
                    <a:pt x="3298" y="865"/>
                    <a:pt x="3357" y="865"/>
                  </a:cubicBezTo>
                  <a:cubicBezTo>
                    <a:pt x="3384" y="865"/>
                    <a:pt x="3411" y="871"/>
                    <a:pt x="3439" y="884"/>
                  </a:cubicBezTo>
                  <a:lnTo>
                    <a:pt x="3439" y="884"/>
                  </a:lnTo>
                  <a:lnTo>
                    <a:pt x="1936" y="34"/>
                  </a:lnTo>
                  <a:cubicBezTo>
                    <a:pt x="1902" y="1"/>
                    <a:pt x="1869" y="1"/>
                    <a:pt x="1836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57"/>
            <p:cNvSpPr/>
            <p:nvPr/>
          </p:nvSpPr>
          <p:spPr>
            <a:xfrm>
              <a:off x="4767305" y="1806255"/>
              <a:ext cx="50542" cy="40893"/>
            </a:xfrm>
            <a:custGeom>
              <a:avLst/>
              <a:gdLst/>
              <a:ahLst/>
              <a:cxnLst/>
              <a:rect l="l" t="t" r="r" b="b"/>
              <a:pathLst>
                <a:path w="2970" h="2403" extrusionOk="0">
                  <a:moveTo>
                    <a:pt x="1435" y="1"/>
                  </a:moveTo>
                  <a:lnTo>
                    <a:pt x="167" y="1168"/>
                  </a:lnTo>
                  <a:cubicBezTo>
                    <a:pt x="134" y="1168"/>
                    <a:pt x="134" y="1202"/>
                    <a:pt x="101" y="1235"/>
                  </a:cubicBezTo>
                  <a:cubicBezTo>
                    <a:pt x="101" y="1235"/>
                    <a:pt x="67" y="1269"/>
                    <a:pt x="67" y="1302"/>
                  </a:cubicBezTo>
                  <a:cubicBezTo>
                    <a:pt x="34" y="1369"/>
                    <a:pt x="1" y="1435"/>
                    <a:pt x="1" y="1502"/>
                  </a:cubicBezTo>
                  <a:lnTo>
                    <a:pt x="1502" y="2403"/>
                  </a:lnTo>
                  <a:cubicBezTo>
                    <a:pt x="1535" y="2236"/>
                    <a:pt x="1602" y="2136"/>
                    <a:pt x="1702" y="2036"/>
                  </a:cubicBezTo>
                  <a:lnTo>
                    <a:pt x="2969" y="868"/>
                  </a:lnTo>
                  <a:lnTo>
                    <a:pt x="1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57"/>
            <p:cNvSpPr/>
            <p:nvPr/>
          </p:nvSpPr>
          <p:spPr>
            <a:xfrm>
              <a:off x="4797391" y="1717713"/>
              <a:ext cx="52244" cy="17035"/>
            </a:xfrm>
            <a:custGeom>
              <a:avLst/>
              <a:gdLst/>
              <a:ahLst/>
              <a:cxnLst/>
              <a:rect l="l" t="t" r="r" b="b"/>
              <a:pathLst>
                <a:path w="3070" h="1001" extrusionOk="0">
                  <a:moveTo>
                    <a:pt x="201" y="0"/>
                  </a:moveTo>
                  <a:lnTo>
                    <a:pt x="134" y="34"/>
                  </a:lnTo>
                  <a:cubicBezTo>
                    <a:pt x="67" y="67"/>
                    <a:pt x="34" y="100"/>
                    <a:pt x="1" y="134"/>
                  </a:cubicBezTo>
                  <a:lnTo>
                    <a:pt x="1502" y="1001"/>
                  </a:lnTo>
                  <a:cubicBezTo>
                    <a:pt x="1602" y="901"/>
                    <a:pt x="1735" y="868"/>
                    <a:pt x="1869" y="868"/>
                  </a:cubicBezTo>
                  <a:lnTo>
                    <a:pt x="2803" y="901"/>
                  </a:lnTo>
                  <a:cubicBezTo>
                    <a:pt x="2903" y="901"/>
                    <a:pt x="3003" y="901"/>
                    <a:pt x="3069" y="868"/>
                  </a:cubicBezTo>
                  <a:lnTo>
                    <a:pt x="1568" y="0"/>
                  </a:lnTo>
                  <a:cubicBezTo>
                    <a:pt x="1502" y="34"/>
                    <a:pt x="1468" y="34"/>
                    <a:pt x="1435" y="67"/>
                  </a:cubicBezTo>
                  <a:lnTo>
                    <a:pt x="1302" y="67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57"/>
            <p:cNvSpPr/>
            <p:nvPr/>
          </p:nvSpPr>
          <p:spPr>
            <a:xfrm>
              <a:off x="4971089" y="1656926"/>
              <a:ext cx="42595" cy="31108"/>
            </a:xfrm>
            <a:custGeom>
              <a:avLst/>
              <a:gdLst/>
              <a:ahLst/>
              <a:cxnLst/>
              <a:rect l="l" t="t" r="r" b="b"/>
              <a:pathLst>
                <a:path w="2503" h="1828" extrusionOk="0">
                  <a:moveTo>
                    <a:pt x="889" y="0"/>
                  </a:moveTo>
                  <a:cubicBezTo>
                    <a:pt x="830" y="0"/>
                    <a:pt x="776" y="29"/>
                    <a:pt x="735" y="70"/>
                  </a:cubicBezTo>
                  <a:lnTo>
                    <a:pt x="168" y="403"/>
                  </a:lnTo>
                  <a:lnTo>
                    <a:pt x="68" y="737"/>
                  </a:lnTo>
                  <a:cubicBezTo>
                    <a:pt x="1" y="970"/>
                    <a:pt x="34" y="1204"/>
                    <a:pt x="201" y="1337"/>
                  </a:cubicBezTo>
                  <a:cubicBezTo>
                    <a:pt x="301" y="1437"/>
                    <a:pt x="368" y="1537"/>
                    <a:pt x="468" y="1671"/>
                  </a:cubicBezTo>
                  <a:cubicBezTo>
                    <a:pt x="530" y="1775"/>
                    <a:pt x="645" y="1827"/>
                    <a:pt x="763" y="1827"/>
                  </a:cubicBezTo>
                  <a:cubicBezTo>
                    <a:pt x="834" y="1827"/>
                    <a:pt x="906" y="1809"/>
                    <a:pt x="968" y="1771"/>
                  </a:cubicBezTo>
                  <a:lnTo>
                    <a:pt x="2236" y="937"/>
                  </a:lnTo>
                  <a:cubicBezTo>
                    <a:pt x="2294" y="898"/>
                    <a:pt x="2353" y="882"/>
                    <a:pt x="2405" y="882"/>
                  </a:cubicBezTo>
                  <a:cubicBezTo>
                    <a:pt x="2442" y="882"/>
                    <a:pt x="2475" y="890"/>
                    <a:pt x="2503" y="904"/>
                  </a:cubicBezTo>
                  <a:lnTo>
                    <a:pt x="1002" y="36"/>
                  </a:lnTo>
                  <a:cubicBezTo>
                    <a:pt x="963" y="11"/>
                    <a:pt x="925" y="0"/>
                    <a:pt x="8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57"/>
            <p:cNvSpPr/>
            <p:nvPr/>
          </p:nvSpPr>
          <p:spPr>
            <a:xfrm>
              <a:off x="4908652" y="1613481"/>
              <a:ext cx="72103" cy="52584"/>
            </a:xfrm>
            <a:custGeom>
              <a:avLst/>
              <a:gdLst/>
              <a:ahLst/>
              <a:cxnLst/>
              <a:rect l="l" t="t" r="r" b="b"/>
              <a:pathLst>
                <a:path w="4237" h="3090" extrusionOk="0">
                  <a:moveTo>
                    <a:pt x="4120" y="1085"/>
                  </a:moveTo>
                  <a:lnTo>
                    <a:pt x="4237" y="1155"/>
                  </a:lnTo>
                  <a:cubicBezTo>
                    <a:pt x="4204" y="1122"/>
                    <a:pt x="4170" y="1122"/>
                    <a:pt x="4137" y="1088"/>
                  </a:cubicBezTo>
                  <a:lnTo>
                    <a:pt x="4120" y="1085"/>
                  </a:lnTo>
                  <a:close/>
                  <a:moveTo>
                    <a:pt x="1523" y="0"/>
                  </a:moveTo>
                  <a:cubicBezTo>
                    <a:pt x="1343" y="0"/>
                    <a:pt x="1181" y="96"/>
                    <a:pt x="1101" y="254"/>
                  </a:cubicBezTo>
                  <a:lnTo>
                    <a:pt x="201" y="1989"/>
                  </a:lnTo>
                  <a:cubicBezTo>
                    <a:pt x="134" y="2089"/>
                    <a:pt x="67" y="2156"/>
                    <a:pt x="1" y="2222"/>
                  </a:cubicBezTo>
                  <a:lnTo>
                    <a:pt x="1502" y="3090"/>
                  </a:lnTo>
                  <a:cubicBezTo>
                    <a:pt x="1602" y="3023"/>
                    <a:pt x="1668" y="2956"/>
                    <a:pt x="1702" y="2856"/>
                  </a:cubicBezTo>
                  <a:lnTo>
                    <a:pt x="2636" y="1122"/>
                  </a:lnTo>
                  <a:cubicBezTo>
                    <a:pt x="2723" y="976"/>
                    <a:pt x="2911" y="882"/>
                    <a:pt x="3091" y="882"/>
                  </a:cubicBezTo>
                  <a:cubicBezTo>
                    <a:pt x="3117" y="882"/>
                    <a:pt x="3144" y="884"/>
                    <a:pt x="3170" y="888"/>
                  </a:cubicBezTo>
                  <a:lnTo>
                    <a:pt x="4120" y="1085"/>
                  </a:lnTo>
                  <a:lnTo>
                    <a:pt x="2736" y="254"/>
                  </a:lnTo>
                  <a:cubicBezTo>
                    <a:pt x="2703" y="254"/>
                    <a:pt x="2636" y="221"/>
                    <a:pt x="2602" y="221"/>
                  </a:cubicBezTo>
                  <a:lnTo>
                    <a:pt x="1668" y="21"/>
                  </a:lnTo>
                  <a:cubicBezTo>
                    <a:pt x="1620" y="7"/>
                    <a:pt x="1571" y="0"/>
                    <a:pt x="15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57"/>
            <p:cNvSpPr/>
            <p:nvPr/>
          </p:nvSpPr>
          <p:spPr>
            <a:xfrm>
              <a:off x="4843934" y="1632557"/>
              <a:ext cx="59068" cy="41455"/>
            </a:xfrm>
            <a:custGeom>
              <a:avLst/>
              <a:gdLst/>
              <a:ahLst/>
              <a:cxnLst/>
              <a:rect l="l" t="t" r="r" b="b"/>
              <a:pathLst>
                <a:path w="3471" h="2436" extrusionOk="0">
                  <a:moveTo>
                    <a:pt x="3439" y="884"/>
                  </a:moveTo>
                  <a:lnTo>
                    <a:pt x="3470" y="901"/>
                  </a:lnTo>
                  <a:cubicBezTo>
                    <a:pt x="3460" y="894"/>
                    <a:pt x="3449" y="888"/>
                    <a:pt x="3439" y="884"/>
                  </a:cubicBezTo>
                  <a:close/>
                  <a:moveTo>
                    <a:pt x="1836" y="1"/>
                  </a:moveTo>
                  <a:cubicBezTo>
                    <a:pt x="1769" y="1"/>
                    <a:pt x="1702" y="34"/>
                    <a:pt x="1635" y="67"/>
                  </a:cubicBezTo>
                  <a:lnTo>
                    <a:pt x="201" y="1202"/>
                  </a:lnTo>
                  <a:lnTo>
                    <a:pt x="134" y="1268"/>
                  </a:lnTo>
                  <a:cubicBezTo>
                    <a:pt x="134" y="1268"/>
                    <a:pt x="134" y="1268"/>
                    <a:pt x="101" y="1302"/>
                  </a:cubicBezTo>
                  <a:cubicBezTo>
                    <a:pt x="68" y="1368"/>
                    <a:pt x="1" y="1435"/>
                    <a:pt x="1" y="1535"/>
                  </a:cubicBezTo>
                  <a:lnTo>
                    <a:pt x="1" y="1602"/>
                  </a:lnTo>
                  <a:lnTo>
                    <a:pt x="1502" y="2436"/>
                  </a:lnTo>
                  <a:cubicBezTo>
                    <a:pt x="1535" y="2302"/>
                    <a:pt x="1635" y="2169"/>
                    <a:pt x="1735" y="2069"/>
                  </a:cubicBezTo>
                  <a:lnTo>
                    <a:pt x="3203" y="935"/>
                  </a:lnTo>
                  <a:cubicBezTo>
                    <a:pt x="3244" y="893"/>
                    <a:pt x="3298" y="865"/>
                    <a:pt x="3357" y="865"/>
                  </a:cubicBezTo>
                  <a:cubicBezTo>
                    <a:pt x="3384" y="865"/>
                    <a:pt x="3411" y="871"/>
                    <a:pt x="3439" y="884"/>
                  </a:cubicBezTo>
                  <a:lnTo>
                    <a:pt x="3439" y="884"/>
                  </a:lnTo>
                  <a:lnTo>
                    <a:pt x="1936" y="34"/>
                  </a:lnTo>
                  <a:cubicBezTo>
                    <a:pt x="1902" y="1"/>
                    <a:pt x="1869" y="1"/>
                    <a:pt x="18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57"/>
            <p:cNvSpPr/>
            <p:nvPr/>
          </p:nvSpPr>
          <p:spPr>
            <a:xfrm>
              <a:off x="4791725" y="1628235"/>
              <a:ext cx="228766" cy="293960"/>
            </a:xfrm>
            <a:custGeom>
              <a:avLst/>
              <a:gdLst/>
              <a:ahLst/>
              <a:cxnLst/>
              <a:rect l="l" t="t" r="r" b="b"/>
              <a:pathLst>
                <a:path w="13443" h="17274" extrusionOk="0">
                  <a:moveTo>
                    <a:pt x="8021" y="4925"/>
                  </a:moveTo>
                  <a:cubicBezTo>
                    <a:pt x="8814" y="4925"/>
                    <a:pt x="9414" y="5449"/>
                    <a:pt x="9574" y="6426"/>
                  </a:cubicBezTo>
                  <a:cubicBezTo>
                    <a:pt x="9840" y="8060"/>
                    <a:pt x="8806" y="10395"/>
                    <a:pt x="7239" y="11629"/>
                  </a:cubicBezTo>
                  <a:cubicBezTo>
                    <a:pt x="6602" y="12144"/>
                    <a:pt x="5976" y="12390"/>
                    <a:pt x="5439" y="12390"/>
                  </a:cubicBezTo>
                  <a:cubicBezTo>
                    <a:pt x="4655" y="12390"/>
                    <a:pt x="4061" y="11866"/>
                    <a:pt x="3903" y="10896"/>
                  </a:cubicBezTo>
                  <a:cubicBezTo>
                    <a:pt x="3636" y="9228"/>
                    <a:pt x="4670" y="6893"/>
                    <a:pt x="6238" y="5659"/>
                  </a:cubicBezTo>
                  <a:cubicBezTo>
                    <a:pt x="6868" y="5162"/>
                    <a:pt x="7488" y="4925"/>
                    <a:pt x="8021" y="4925"/>
                  </a:cubicBezTo>
                  <a:close/>
                  <a:moveTo>
                    <a:pt x="9912" y="1"/>
                  </a:moveTo>
                  <a:cubicBezTo>
                    <a:pt x="9749" y="1"/>
                    <a:pt x="9586" y="96"/>
                    <a:pt x="9507" y="255"/>
                  </a:cubicBezTo>
                  <a:lnTo>
                    <a:pt x="8606" y="1989"/>
                  </a:lnTo>
                  <a:cubicBezTo>
                    <a:pt x="8473" y="2189"/>
                    <a:pt x="8273" y="2356"/>
                    <a:pt x="8039" y="2423"/>
                  </a:cubicBezTo>
                  <a:cubicBezTo>
                    <a:pt x="7839" y="2456"/>
                    <a:pt x="7639" y="2523"/>
                    <a:pt x="7439" y="2590"/>
                  </a:cubicBezTo>
                  <a:cubicBezTo>
                    <a:pt x="7394" y="2617"/>
                    <a:pt x="7344" y="2629"/>
                    <a:pt x="7295" y="2629"/>
                  </a:cubicBezTo>
                  <a:cubicBezTo>
                    <a:pt x="7161" y="2629"/>
                    <a:pt x="7029" y="2536"/>
                    <a:pt x="7005" y="2390"/>
                  </a:cubicBezTo>
                  <a:lnTo>
                    <a:pt x="6671" y="1322"/>
                  </a:lnTo>
                  <a:cubicBezTo>
                    <a:pt x="6650" y="1192"/>
                    <a:pt x="6544" y="1104"/>
                    <a:pt x="6427" y="1104"/>
                  </a:cubicBezTo>
                  <a:cubicBezTo>
                    <a:pt x="6363" y="1104"/>
                    <a:pt x="6296" y="1130"/>
                    <a:pt x="6238" y="1189"/>
                  </a:cubicBezTo>
                  <a:lnTo>
                    <a:pt x="4803" y="2323"/>
                  </a:lnTo>
                  <a:cubicBezTo>
                    <a:pt x="4637" y="2490"/>
                    <a:pt x="4537" y="2690"/>
                    <a:pt x="4537" y="2923"/>
                  </a:cubicBezTo>
                  <a:lnTo>
                    <a:pt x="4603" y="4324"/>
                  </a:lnTo>
                  <a:cubicBezTo>
                    <a:pt x="4603" y="4558"/>
                    <a:pt x="4537" y="4791"/>
                    <a:pt x="4403" y="4991"/>
                  </a:cubicBezTo>
                  <a:cubicBezTo>
                    <a:pt x="4170" y="5258"/>
                    <a:pt x="3936" y="5558"/>
                    <a:pt x="3736" y="5859"/>
                  </a:cubicBezTo>
                  <a:cubicBezTo>
                    <a:pt x="3569" y="6059"/>
                    <a:pt x="3369" y="6159"/>
                    <a:pt x="3136" y="6159"/>
                  </a:cubicBezTo>
                  <a:lnTo>
                    <a:pt x="2202" y="6126"/>
                  </a:lnTo>
                  <a:cubicBezTo>
                    <a:pt x="1968" y="6126"/>
                    <a:pt x="1768" y="6226"/>
                    <a:pt x="1668" y="6459"/>
                  </a:cubicBezTo>
                  <a:lnTo>
                    <a:pt x="801" y="8394"/>
                  </a:lnTo>
                  <a:cubicBezTo>
                    <a:pt x="701" y="8594"/>
                    <a:pt x="801" y="8827"/>
                    <a:pt x="1001" y="8894"/>
                  </a:cubicBezTo>
                  <a:lnTo>
                    <a:pt x="1735" y="9228"/>
                  </a:lnTo>
                  <a:cubicBezTo>
                    <a:pt x="1935" y="9294"/>
                    <a:pt x="2035" y="9528"/>
                    <a:pt x="2001" y="9728"/>
                  </a:cubicBezTo>
                  <a:cubicBezTo>
                    <a:pt x="1935" y="10028"/>
                    <a:pt x="1868" y="10362"/>
                    <a:pt x="1835" y="10662"/>
                  </a:cubicBezTo>
                  <a:cubicBezTo>
                    <a:pt x="1801" y="10896"/>
                    <a:pt x="1701" y="11129"/>
                    <a:pt x="1534" y="11296"/>
                  </a:cubicBezTo>
                  <a:lnTo>
                    <a:pt x="234" y="12497"/>
                  </a:lnTo>
                  <a:cubicBezTo>
                    <a:pt x="100" y="12630"/>
                    <a:pt x="0" y="12864"/>
                    <a:pt x="33" y="13097"/>
                  </a:cubicBezTo>
                  <a:lnTo>
                    <a:pt x="267" y="14498"/>
                  </a:lnTo>
                  <a:cubicBezTo>
                    <a:pt x="290" y="14636"/>
                    <a:pt x="391" y="14726"/>
                    <a:pt x="506" y="14726"/>
                  </a:cubicBezTo>
                  <a:cubicBezTo>
                    <a:pt x="559" y="14726"/>
                    <a:pt x="615" y="14707"/>
                    <a:pt x="667" y="14665"/>
                  </a:cubicBezTo>
                  <a:lnTo>
                    <a:pt x="1935" y="13831"/>
                  </a:lnTo>
                  <a:cubicBezTo>
                    <a:pt x="1997" y="13794"/>
                    <a:pt x="2069" y="13775"/>
                    <a:pt x="2140" y="13775"/>
                  </a:cubicBezTo>
                  <a:cubicBezTo>
                    <a:pt x="2258" y="13775"/>
                    <a:pt x="2373" y="13827"/>
                    <a:pt x="2435" y="13931"/>
                  </a:cubicBezTo>
                  <a:cubicBezTo>
                    <a:pt x="2535" y="14065"/>
                    <a:pt x="2602" y="14165"/>
                    <a:pt x="2702" y="14265"/>
                  </a:cubicBezTo>
                  <a:cubicBezTo>
                    <a:pt x="2869" y="14398"/>
                    <a:pt x="2902" y="14632"/>
                    <a:pt x="2835" y="14865"/>
                  </a:cubicBezTo>
                  <a:lnTo>
                    <a:pt x="2202" y="16633"/>
                  </a:lnTo>
                  <a:cubicBezTo>
                    <a:pt x="2135" y="16800"/>
                    <a:pt x="2235" y="17033"/>
                    <a:pt x="2435" y="17067"/>
                  </a:cubicBezTo>
                  <a:lnTo>
                    <a:pt x="3402" y="17267"/>
                  </a:lnTo>
                  <a:cubicBezTo>
                    <a:pt x="3428" y="17271"/>
                    <a:pt x="3455" y="17273"/>
                    <a:pt x="3481" y="17273"/>
                  </a:cubicBezTo>
                  <a:cubicBezTo>
                    <a:pt x="3661" y="17273"/>
                    <a:pt x="3849" y="17179"/>
                    <a:pt x="3936" y="17033"/>
                  </a:cubicBezTo>
                  <a:lnTo>
                    <a:pt x="4870" y="15299"/>
                  </a:lnTo>
                  <a:cubicBezTo>
                    <a:pt x="4970" y="15099"/>
                    <a:pt x="5170" y="14932"/>
                    <a:pt x="5404" y="14865"/>
                  </a:cubicBezTo>
                  <a:cubicBezTo>
                    <a:pt x="5604" y="14832"/>
                    <a:pt x="5804" y="14765"/>
                    <a:pt x="6004" y="14665"/>
                  </a:cubicBezTo>
                  <a:cubicBezTo>
                    <a:pt x="6039" y="14651"/>
                    <a:pt x="6077" y="14644"/>
                    <a:pt x="6115" y="14644"/>
                  </a:cubicBezTo>
                  <a:cubicBezTo>
                    <a:pt x="6261" y="14644"/>
                    <a:pt x="6419" y="14740"/>
                    <a:pt x="6471" y="14899"/>
                  </a:cubicBezTo>
                  <a:lnTo>
                    <a:pt x="6772" y="15966"/>
                  </a:lnTo>
                  <a:cubicBezTo>
                    <a:pt x="6793" y="16095"/>
                    <a:pt x="6912" y="16169"/>
                    <a:pt x="7029" y="16169"/>
                  </a:cubicBezTo>
                  <a:cubicBezTo>
                    <a:pt x="7094" y="16169"/>
                    <a:pt x="7158" y="16147"/>
                    <a:pt x="7205" y="16099"/>
                  </a:cubicBezTo>
                  <a:lnTo>
                    <a:pt x="8673" y="14965"/>
                  </a:lnTo>
                  <a:cubicBezTo>
                    <a:pt x="8840" y="14798"/>
                    <a:pt x="8906" y="14598"/>
                    <a:pt x="8906" y="14365"/>
                  </a:cubicBezTo>
                  <a:lnTo>
                    <a:pt x="8840" y="12964"/>
                  </a:lnTo>
                  <a:cubicBezTo>
                    <a:pt x="8806" y="12730"/>
                    <a:pt x="8906" y="12497"/>
                    <a:pt x="9040" y="12297"/>
                  </a:cubicBezTo>
                  <a:cubicBezTo>
                    <a:pt x="9273" y="12030"/>
                    <a:pt x="9507" y="11730"/>
                    <a:pt x="9707" y="11429"/>
                  </a:cubicBezTo>
                  <a:cubicBezTo>
                    <a:pt x="9874" y="11229"/>
                    <a:pt x="10074" y="11129"/>
                    <a:pt x="10341" y="11129"/>
                  </a:cubicBezTo>
                  <a:lnTo>
                    <a:pt x="11241" y="11196"/>
                  </a:lnTo>
                  <a:cubicBezTo>
                    <a:pt x="11475" y="11196"/>
                    <a:pt x="11675" y="11062"/>
                    <a:pt x="11775" y="10862"/>
                  </a:cubicBezTo>
                  <a:lnTo>
                    <a:pt x="12676" y="8894"/>
                  </a:lnTo>
                  <a:cubicBezTo>
                    <a:pt x="12742" y="8694"/>
                    <a:pt x="12676" y="8494"/>
                    <a:pt x="12476" y="8394"/>
                  </a:cubicBezTo>
                  <a:lnTo>
                    <a:pt x="11708" y="8094"/>
                  </a:lnTo>
                  <a:cubicBezTo>
                    <a:pt x="11508" y="7994"/>
                    <a:pt x="11408" y="7793"/>
                    <a:pt x="11442" y="7593"/>
                  </a:cubicBezTo>
                  <a:cubicBezTo>
                    <a:pt x="11508" y="7260"/>
                    <a:pt x="11575" y="6959"/>
                    <a:pt x="11608" y="6659"/>
                  </a:cubicBezTo>
                  <a:cubicBezTo>
                    <a:pt x="11642" y="6392"/>
                    <a:pt x="11742" y="6192"/>
                    <a:pt x="11909" y="6025"/>
                  </a:cubicBezTo>
                  <a:lnTo>
                    <a:pt x="13209" y="4825"/>
                  </a:lnTo>
                  <a:cubicBezTo>
                    <a:pt x="13376" y="4658"/>
                    <a:pt x="13443" y="4424"/>
                    <a:pt x="13410" y="4191"/>
                  </a:cubicBezTo>
                  <a:lnTo>
                    <a:pt x="13176" y="2790"/>
                  </a:lnTo>
                  <a:cubicBezTo>
                    <a:pt x="13153" y="2653"/>
                    <a:pt x="13052" y="2562"/>
                    <a:pt x="12937" y="2562"/>
                  </a:cubicBezTo>
                  <a:cubicBezTo>
                    <a:pt x="12884" y="2562"/>
                    <a:pt x="12828" y="2581"/>
                    <a:pt x="12776" y="2623"/>
                  </a:cubicBezTo>
                  <a:lnTo>
                    <a:pt x="11508" y="3457"/>
                  </a:lnTo>
                  <a:cubicBezTo>
                    <a:pt x="11446" y="3495"/>
                    <a:pt x="11374" y="3513"/>
                    <a:pt x="11303" y="3513"/>
                  </a:cubicBezTo>
                  <a:cubicBezTo>
                    <a:pt x="11185" y="3513"/>
                    <a:pt x="11070" y="3461"/>
                    <a:pt x="11008" y="3357"/>
                  </a:cubicBezTo>
                  <a:cubicBezTo>
                    <a:pt x="10908" y="3223"/>
                    <a:pt x="10841" y="3123"/>
                    <a:pt x="10741" y="3057"/>
                  </a:cubicBezTo>
                  <a:cubicBezTo>
                    <a:pt x="10608" y="2890"/>
                    <a:pt x="10541" y="2656"/>
                    <a:pt x="10608" y="2423"/>
                  </a:cubicBezTo>
                  <a:lnTo>
                    <a:pt x="11241" y="655"/>
                  </a:lnTo>
                  <a:cubicBezTo>
                    <a:pt x="11308" y="488"/>
                    <a:pt x="11208" y="255"/>
                    <a:pt x="11008" y="221"/>
                  </a:cubicBezTo>
                  <a:lnTo>
                    <a:pt x="10041" y="21"/>
                  </a:lnTo>
                  <a:cubicBezTo>
                    <a:pt x="9999" y="7"/>
                    <a:pt x="9956" y="1"/>
                    <a:pt x="991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57"/>
            <p:cNvSpPr/>
            <p:nvPr/>
          </p:nvSpPr>
          <p:spPr>
            <a:xfrm>
              <a:off x="4791725" y="1628235"/>
              <a:ext cx="228766" cy="293960"/>
            </a:xfrm>
            <a:custGeom>
              <a:avLst/>
              <a:gdLst/>
              <a:ahLst/>
              <a:cxnLst/>
              <a:rect l="l" t="t" r="r" b="b"/>
              <a:pathLst>
                <a:path w="13443" h="17274" extrusionOk="0">
                  <a:moveTo>
                    <a:pt x="8021" y="4925"/>
                  </a:moveTo>
                  <a:cubicBezTo>
                    <a:pt x="8814" y="4925"/>
                    <a:pt x="9414" y="5449"/>
                    <a:pt x="9574" y="6426"/>
                  </a:cubicBezTo>
                  <a:cubicBezTo>
                    <a:pt x="9840" y="8060"/>
                    <a:pt x="8806" y="10395"/>
                    <a:pt x="7239" y="11629"/>
                  </a:cubicBezTo>
                  <a:cubicBezTo>
                    <a:pt x="6602" y="12144"/>
                    <a:pt x="5976" y="12390"/>
                    <a:pt x="5439" y="12390"/>
                  </a:cubicBezTo>
                  <a:cubicBezTo>
                    <a:pt x="4655" y="12390"/>
                    <a:pt x="4061" y="11866"/>
                    <a:pt x="3903" y="10896"/>
                  </a:cubicBezTo>
                  <a:cubicBezTo>
                    <a:pt x="3636" y="9228"/>
                    <a:pt x="4670" y="6893"/>
                    <a:pt x="6238" y="5659"/>
                  </a:cubicBezTo>
                  <a:cubicBezTo>
                    <a:pt x="6868" y="5162"/>
                    <a:pt x="7488" y="4925"/>
                    <a:pt x="8021" y="4925"/>
                  </a:cubicBezTo>
                  <a:close/>
                  <a:moveTo>
                    <a:pt x="9912" y="1"/>
                  </a:moveTo>
                  <a:cubicBezTo>
                    <a:pt x="9749" y="1"/>
                    <a:pt x="9586" y="96"/>
                    <a:pt x="9507" y="255"/>
                  </a:cubicBezTo>
                  <a:lnTo>
                    <a:pt x="8606" y="1989"/>
                  </a:lnTo>
                  <a:cubicBezTo>
                    <a:pt x="8473" y="2189"/>
                    <a:pt x="8273" y="2356"/>
                    <a:pt x="8039" y="2423"/>
                  </a:cubicBezTo>
                  <a:cubicBezTo>
                    <a:pt x="7839" y="2456"/>
                    <a:pt x="7639" y="2523"/>
                    <a:pt x="7439" y="2590"/>
                  </a:cubicBezTo>
                  <a:cubicBezTo>
                    <a:pt x="7394" y="2617"/>
                    <a:pt x="7344" y="2629"/>
                    <a:pt x="7295" y="2629"/>
                  </a:cubicBezTo>
                  <a:cubicBezTo>
                    <a:pt x="7161" y="2629"/>
                    <a:pt x="7029" y="2536"/>
                    <a:pt x="7005" y="2390"/>
                  </a:cubicBezTo>
                  <a:lnTo>
                    <a:pt x="6671" y="1322"/>
                  </a:lnTo>
                  <a:cubicBezTo>
                    <a:pt x="6650" y="1192"/>
                    <a:pt x="6544" y="1104"/>
                    <a:pt x="6427" y="1104"/>
                  </a:cubicBezTo>
                  <a:cubicBezTo>
                    <a:pt x="6363" y="1104"/>
                    <a:pt x="6296" y="1130"/>
                    <a:pt x="6238" y="1189"/>
                  </a:cubicBezTo>
                  <a:lnTo>
                    <a:pt x="4803" y="2323"/>
                  </a:lnTo>
                  <a:cubicBezTo>
                    <a:pt x="4637" y="2490"/>
                    <a:pt x="4537" y="2690"/>
                    <a:pt x="4537" y="2923"/>
                  </a:cubicBezTo>
                  <a:lnTo>
                    <a:pt x="4603" y="4324"/>
                  </a:lnTo>
                  <a:cubicBezTo>
                    <a:pt x="4603" y="4558"/>
                    <a:pt x="4537" y="4791"/>
                    <a:pt x="4403" y="4991"/>
                  </a:cubicBezTo>
                  <a:cubicBezTo>
                    <a:pt x="4170" y="5258"/>
                    <a:pt x="3936" y="5558"/>
                    <a:pt x="3736" y="5859"/>
                  </a:cubicBezTo>
                  <a:cubicBezTo>
                    <a:pt x="3569" y="6059"/>
                    <a:pt x="3369" y="6159"/>
                    <a:pt x="3136" y="6159"/>
                  </a:cubicBezTo>
                  <a:lnTo>
                    <a:pt x="2202" y="6126"/>
                  </a:lnTo>
                  <a:cubicBezTo>
                    <a:pt x="1968" y="6126"/>
                    <a:pt x="1768" y="6226"/>
                    <a:pt x="1668" y="6459"/>
                  </a:cubicBezTo>
                  <a:lnTo>
                    <a:pt x="801" y="8394"/>
                  </a:lnTo>
                  <a:cubicBezTo>
                    <a:pt x="701" y="8594"/>
                    <a:pt x="801" y="8827"/>
                    <a:pt x="1001" y="8894"/>
                  </a:cubicBezTo>
                  <a:lnTo>
                    <a:pt x="1735" y="9228"/>
                  </a:lnTo>
                  <a:cubicBezTo>
                    <a:pt x="1935" y="9294"/>
                    <a:pt x="2035" y="9528"/>
                    <a:pt x="2001" y="9728"/>
                  </a:cubicBezTo>
                  <a:cubicBezTo>
                    <a:pt x="1935" y="10028"/>
                    <a:pt x="1868" y="10362"/>
                    <a:pt x="1835" y="10662"/>
                  </a:cubicBezTo>
                  <a:cubicBezTo>
                    <a:pt x="1801" y="10896"/>
                    <a:pt x="1701" y="11129"/>
                    <a:pt x="1534" y="11296"/>
                  </a:cubicBezTo>
                  <a:lnTo>
                    <a:pt x="234" y="12497"/>
                  </a:lnTo>
                  <a:cubicBezTo>
                    <a:pt x="100" y="12630"/>
                    <a:pt x="0" y="12864"/>
                    <a:pt x="33" y="13097"/>
                  </a:cubicBezTo>
                  <a:lnTo>
                    <a:pt x="267" y="14498"/>
                  </a:lnTo>
                  <a:cubicBezTo>
                    <a:pt x="290" y="14636"/>
                    <a:pt x="391" y="14726"/>
                    <a:pt x="506" y="14726"/>
                  </a:cubicBezTo>
                  <a:cubicBezTo>
                    <a:pt x="559" y="14726"/>
                    <a:pt x="615" y="14707"/>
                    <a:pt x="667" y="14665"/>
                  </a:cubicBezTo>
                  <a:lnTo>
                    <a:pt x="1935" y="13831"/>
                  </a:lnTo>
                  <a:cubicBezTo>
                    <a:pt x="1997" y="13794"/>
                    <a:pt x="2069" y="13775"/>
                    <a:pt x="2140" y="13775"/>
                  </a:cubicBezTo>
                  <a:cubicBezTo>
                    <a:pt x="2258" y="13775"/>
                    <a:pt x="2373" y="13827"/>
                    <a:pt x="2435" y="13931"/>
                  </a:cubicBezTo>
                  <a:cubicBezTo>
                    <a:pt x="2535" y="14065"/>
                    <a:pt x="2602" y="14165"/>
                    <a:pt x="2702" y="14265"/>
                  </a:cubicBezTo>
                  <a:cubicBezTo>
                    <a:pt x="2869" y="14398"/>
                    <a:pt x="2902" y="14632"/>
                    <a:pt x="2835" y="14865"/>
                  </a:cubicBezTo>
                  <a:lnTo>
                    <a:pt x="2202" y="16633"/>
                  </a:lnTo>
                  <a:cubicBezTo>
                    <a:pt x="2135" y="16800"/>
                    <a:pt x="2235" y="17033"/>
                    <a:pt x="2435" y="17067"/>
                  </a:cubicBezTo>
                  <a:lnTo>
                    <a:pt x="3402" y="17267"/>
                  </a:lnTo>
                  <a:cubicBezTo>
                    <a:pt x="3428" y="17271"/>
                    <a:pt x="3455" y="17273"/>
                    <a:pt x="3481" y="17273"/>
                  </a:cubicBezTo>
                  <a:cubicBezTo>
                    <a:pt x="3661" y="17273"/>
                    <a:pt x="3849" y="17179"/>
                    <a:pt x="3936" y="17033"/>
                  </a:cubicBezTo>
                  <a:lnTo>
                    <a:pt x="4870" y="15299"/>
                  </a:lnTo>
                  <a:cubicBezTo>
                    <a:pt x="4970" y="15099"/>
                    <a:pt x="5170" y="14932"/>
                    <a:pt x="5404" y="14865"/>
                  </a:cubicBezTo>
                  <a:cubicBezTo>
                    <a:pt x="5604" y="14832"/>
                    <a:pt x="5804" y="14765"/>
                    <a:pt x="6004" y="14665"/>
                  </a:cubicBezTo>
                  <a:cubicBezTo>
                    <a:pt x="6039" y="14651"/>
                    <a:pt x="6077" y="14644"/>
                    <a:pt x="6115" y="14644"/>
                  </a:cubicBezTo>
                  <a:cubicBezTo>
                    <a:pt x="6261" y="14644"/>
                    <a:pt x="6419" y="14740"/>
                    <a:pt x="6471" y="14899"/>
                  </a:cubicBezTo>
                  <a:lnTo>
                    <a:pt x="6772" y="15966"/>
                  </a:lnTo>
                  <a:cubicBezTo>
                    <a:pt x="6793" y="16095"/>
                    <a:pt x="6912" y="16169"/>
                    <a:pt x="7029" y="16169"/>
                  </a:cubicBezTo>
                  <a:cubicBezTo>
                    <a:pt x="7094" y="16169"/>
                    <a:pt x="7158" y="16147"/>
                    <a:pt x="7205" y="16099"/>
                  </a:cubicBezTo>
                  <a:lnTo>
                    <a:pt x="8673" y="14965"/>
                  </a:lnTo>
                  <a:cubicBezTo>
                    <a:pt x="8840" y="14798"/>
                    <a:pt x="8906" y="14598"/>
                    <a:pt x="8906" y="14365"/>
                  </a:cubicBezTo>
                  <a:lnTo>
                    <a:pt x="8840" y="12964"/>
                  </a:lnTo>
                  <a:cubicBezTo>
                    <a:pt x="8806" y="12730"/>
                    <a:pt x="8906" y="12497"/>
                    <a:pt x="9040" y="12297"/>
                  </a:cubicBezTo>
                  <a:cubicBezTo>
                    <a:pt x="9273" y="12030"/>
                    <a:pt x="9507" y="11730"/>
                    <a:pt x="9707" y="11429"/>
                  </a:cubicBezTo>
                  <a:cubicBezTo>
                    <a:pt x="9874" y="11229"/>
                    <a:pt x="10074" y="11129"/>
                    <a:pt x="10341" y="11129"/>
                  </a:cubicBezTo>
                  <a:lnTo>
                    <a:pt x="11241" y="11196"/>
                  </a:lnTo>
                  <a:cubicBezTo>
                    <a:pt x="11475" y="11196"/>
                    <a:pt x="11675" y="11062"/>
                    <a:pt x="11775" y="10862"/>
                  </a:cubicBezTo>
                  <a:lnTo>
                    <a:pt x="12676" y="8894"/>
                  </a:lnTo>
                  <a:cubicBezTo>
                    <a:pt x="12742" y="8694"/>
                    <a:pt x="12676" y="8494"/>
                    <a:pt x="12476" y="8394"/>
                  </a:cubicBezTo>
                  <a:lnTo>
                    <a:pt x="11708" y="8094"/>
                  </a:lnTo>
                  <a:cubicBezTo>
                    <a:pt x="11508" y="7994"/>
                    <a:pt x="11408" y="7793"/>
                    <a:pt x="11442" y="7593"/>
                  </a:cubicBezTo>
                  <a:cubicBezTo>
                    <a:pt x="11508" y="7260"/>
                    <a:pt x="11575" y="6959"/>
                    <a:pt x="11608" y="6659"/>
                  </a:cubicBezTo>
                  <a:cubicBezTo>
                    <a:pt x="11642" y="6392"/>
                    <a:pt x="11742" y="6192"/>
                    <a:pt x="11909" y="6025"/>
                  </a:cubicBezTo>
                  <a:lnTo>
                    <a:pt x="13209" y="4825"/>
                  </a:lnTo>
                  <a:cubicBezTo>
                    <a:pt x="13376" y="4658"/>
                    <a:pt x="13443" y="4424"/>
                    <a:pt x="13410" y="4191"/>
                  </a:cubicBezTo>
                  <a:lnTo>
                    <a:pt x="13176" y="2790"/>
                  </a:lnTo>
                  <a:cubicBezTo>
                    <a:pt x="13153" y="2653"/>
                    <a:pt x="13052" y="2562"/>
                    <a:pt x="12937" y="2562"/>
                  </a:cubicBezTo>
                  <a:cubicBezTo>
                    <a:pt x="12884" y="2562"/>
                    <a:pt x="12828" y="2581"/>
                    <a:pt x="12776" y="2623"/>
                  </a:cubicBezTo>
                  <a:lnTo>
                    <a:pt x="11508" y="3457"/>
                  </a:lnTo>
                  <a:cubicBezTo>
                    <a:pt x="11446" y="3495"/>
                    <a:pt x="11374" y="3513"/>
                    <a:pt x="11303" y="3513"/>
                  </a:cubicBezTo>
                  <a:cubicBezTo>
                    <a:pt x="11185" y="3513"/>
                    <a:pt x="11070" y="3461"/>
                    <a:pt x="11008" y="3357"/>
                  </a:cubicBezTo>
                  <a:cubicBezTo>
                    <a:pt x="10908" y="3223"/>
                    <a:pt x="10841" y="3123"/>
                    <a:pt x="10741" y="3057"/>
                  </a:cubicBezTo>
                  <a:cubicBezTo>
                    <a:pt x="10608" y="2890"/>
                    <a:pt x="10541" y="2656"/>
                    <a:pt x="10608" y="2423"/>
                  </a:cubicBezTo>
                  <a:lnTo>
                    <a:pt x="11241" y="655"/>
                  </a:lnTo>
                  <a:cubicBezTo>
                    <a:pt x="11308" y="488"/>
                    <a:pt x="11208" y="255"/>
                    <a:pt x="11008" y="221"/>
                  </a:cubicBezTo>
                  <a:lnTo>
                    <a:pt x="10041" y="21"/>
                  </a:lnTo>
                  <a:cubicBezTo>
                    <a:pt x="9999" y="7"/>
                    <a:pt x="9956" y="1"/>
                    <a:pt x="99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57"/>
            <p:cNvSpPr/>
            <p:nvPr/>
          </p:nvSpPr>
          <p:spPr>
            <a:xfrm>
              <a:off x="5395710" y="2729846"/>
              <a:ext cx="214012" cy="677450"/>
            </a:xfrm>
            <a:custGeom>
              <a:avLst/>
              <a:gdLst/>
              <a:ahLst/>
              <a:cxnLst/>
              <a:rect l="l" t="t" r="r" b="b"/>
              <a:pathLst>
                <a:path w="12576" h="39809" extrusionOk="0">
                  <a:moveTo>
                    <a:pt x="11575" y="0"/>
                  </a:moveTo>
                  <a:cubicBezTo>
                    <a:pt x="3803" y="1134"/>
                    <a:pt x="0" y="8973"/>
                    <a:pt x="0" y="8973"/>
                  </a:cubicBezTo>
                  <a:cubicBezTo>
                    <a:pt x="0" y="8973"/>
                    <a:pt x="1768" y="20415"/>
                    <a:pt x="3069" y="27320"/>
                  </a:cubicBezTo>
                  <a:cubicBezTo>
                    <a:pt x="3736" y="31056"/>
                    <a:pt x="4737" y="37394"/>
                    <a:pt x="5337" y="38761"/>
                  </a:cubicBezTo>
                  <a:cubicBezTo>
                    <a:pt x="5723" y="39581"/>
                    <a:pt x="7120" y="39808"/>
                    <a:pt x="8267" y="39808"/>
                  </a:cubicBezTo>
                  <a:cubicBezTo>
                    <a:pt x="8707" y="39808"/>
                    <a:pt x="9111" y="39775"/>
                    <a:pt x="9407" y="39729"/>
                  </a:cubicBezTo>
                  <a:cubicBezTo>
                    <a:pt x="12309" y="39262"/>
                    <a:pt x="12075" y="35125"/>
                    <a:pt x="12342" y="29822"/>
                  </a:cubicBezTo>
                  <a:cubicBezTo>
                    <a:pt x="12576" y="24518"/>
                    <a:pt x="12376" y="5804"/>
                    <a:pt x="1157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57"/>
            <p:cNvSpPr/>
            <p:nvPr/>
          </p:nvSpPr>
          <p:spPr>
            <a:xfrm>
              <a:off x="5426920" y="3858906"/>
              <a:ext cx="363324" cy="129231"/>
            </a:xfrm>
            <a:custGeom>
              <a:avLst/>
              <a:gdLst/>
              <a:ahLst/>
              <a:cxnLst/>
              <a:rect l="l" t="t" r="r" b="b"/>
              <a:pathLst>
                <a:path w="21350" h="7594" extrusionOk="0">
                  <a:moveTo>
                    <a:pt x="434" y="1"/>
                  </a:moveTo>
                  <a:cubicBezTo>
                    <a:pt x="434" y="1"/>
                    <a:pt x="1" y="1268"/>
                    <a:pt x="334" y="2035"/>
                  </a:cubicBezTo>
                  <a:cubicBezTo>
                    <a:pt x="668" y="2803"/>
                    <a:pt x="2736" y="3670"/>
                    <a:pt x="4337" y="3803"/>
                  </a:cubicBezTo>
                  <a:cubicBezTo>
                    <a:pt x="5972" y="3937"/>
                    <a:pt x="7239" y="4137"/>
                    <a:pt x="8473" y="5004"/>
                  </a:cubicBezTo>
                  <a:cubicBezTo>
                    <a:pt x="10408" y="6439"/>
                    <a:pt x="12710" y="7306"/>
                    <a:pt x="15145" y="7539"/>
                  </a:cubicBezTo>
                  <a:cubicBezTo>
                    <a:pt x="15505" y="7577"/>
                    <a:pt x="15856" y="7593"/>
                    <a:pt x="16195" y="7593"/>
                  </a:cubicBezTo>
                  <a:cubicBezTo>
                    <a:pt x="18896" y="7593"/>
                    <a:pt x="20842" y="6520"/>
                    <a:pt x="21049" y="6105"/>
                  </a:cubicBezTo>
                  <a:cubicBezTo>
                    <a:pt x="21316" y="5638"/>
                    <a:pt x="21349" y="5071"/>
                    <a:pt x="21182" y="4537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57"/>
            <p:cNvSpPr/>
            <p:nvPr/>
          </p:nvSpPr>
          <p:spPr>
            <a:xfrm>
              <a:off x="5428060" y="3780795"/>
              <a:ext cx="369552" cy="187227"/>
            </a:xfrm>
            <a:custGeom>
              <a:avLst/>
              <a:gdLst/>
              <a:ahLst/>
              <a:cxnLst/>
              <a:rect l="l" t="t" r="r" b="b"/>
              <a:pathLst>
                <a:path w="21716" h="11002" extrusionOk="0">
                  <a:moveTo>
                    <a:pt x="10184" y="1"/>
                  </a:moveTo>
                  <a:cubicBezTo>
                    <a:pt x="10056" y="1"/>
                    <a:pt x="9929" y="9"/>
                    <a:pt x="9807" y="21"/>
                  </a:cubicBezTo>
                  <a:cubicBezTo>
                    <a:pt x="9507" y="87"/>
                    <a:pt x="9207" y="154"/>
                    <a:pt x="8907" y="254"/>
                  </a:cubicBezTo>
                  <a:cubicBezTo>
                    <a:pt x="7406" y="821"/>
                    <a:pt x="6138" y="2122"/>
                    <a:pt x="4570" y="2523"/>
                  </a:cubicBezTo>
                  <a:cubicBezTo>
                    <a:pt x="4125" y="2602"/>
                    <a:pt x="3671" y="2644"/>
                    <a:pt x="3221" y="2644"/>
                  </a:cubicBezTo>
                  <a:cubicBezTo>
                    <a:pt x="2728" y="2644"/>
                    <a:pt x="2239" y="2594"/>
                    <a:pt x="1768" y="2489"/>
                  </a:cubicBezTo>
                  <a:cubicBezTo>
                    <a:pt x="1618" y="2472"/>
                    <a:pt x="1426" y="2439"/>
                    <a:pt x="1247" y="2439"/>
                  </a:cubicBezTo>
                  <a:cubicBezTo>
                    <a:pt x="1068" y="2439"/>
                    <a:pt x="901" y="2472"/>
                    <a:pt x="801" y="2589"/>
                  </a:cubicBezTo>
                  <a:cubicBezTo>
                    <a:pt x="701" y="2723"/>
                    <a:pt x="634" y="2889"/>
                    <a:pt x="601" y="3090"/>
                  </a:cubicBezTo>
                  <a:cubicBezTo>
                    <a:pt x="534" y="3290"/>
                    <a:pt x="501" y="3523"/>
                    <a:pt x="434" y="3723"/>
                  </a:cubicBezTo>
                  <a:cubicBezTo>
                    <a:pt x="301" y="4224"/>
                    <a:pt x="0" y="5091"/>
                    <a:pt x="334" y="5591"/>
                  </a:cubicBezTo>
                  <a:cubicBezTo>
                    <a:pt x="1301" y="6826"/>
                    <a:pt x="4270" y="7326"/>
                    <a:pt x="5838" y="7526"/>
                  </a:cubicBezTo>
                  <a:cubicBezTo>
                    <a:pt x="8306" y="7760"/>
                    <a:pt x="10341" y="9828"/>
                    <a:pt x="12209" y="10428"/>
                  </a:cubicBezTo>
                  <a:cubicBezTo>
                    <a:pt x="13502" y="10843"/>
                    <a:pt x="14777" y="11002"/>
                    <a:pt x="15932" y="11002"/>
                  </a:cubicBezTo>
                  <a:cubicBezTo>
                    <a:pt x="17847" y="11002"/>
                    <a:pt x="19437" y="10565"/>
                    <a:pt x="20248" y="10128"/>
                  </a:cubicBezTo>
                  <a:cubicBezTo>
                    <a:pt x="21716" y="9294"/>
                    <a:pt x="21616" y="7126"/>
                    <a:pt x="20348" y="6225"/>
                  </a:cubicBezTo>
                  <a:cubicBezTo>
                    <a:pt x="19514" y="5625"/>
                    <a:pt x="18013" y="5258"/>
                    <a:pt x="16912" y="4724"/>
                  </a:cubicBezTo>
                  <a:cubicBezTo>
                    <a:pt x="15845" y="4224"/>
                    <a:pt x="15511" y="3990"/>
                    <a:pt x="14444" y="3390"/>
                  </a:cubicBezTo>
                  <a:cubicBezTo>
                    <a:pt x="13744" y="3023"/>
                    <a:pt x="13110" y="2556"/>
                    <a:pt x="12509" y="2022"/>
                  </a:cubicBezTo>
                  <a:cubicBezTo>
                    <a:pt x="11876" y="1455"/>
                    <a:pt x="11742" y="388"/>
                    <a:pt x="10841" y="87"/>
                  </a:cubicBezTo>
                  <a:cubicBezTo>
                    <a:pt x="10630" y="24"/>
                    <a:pt x="10405" y="1"/>
                    <a:pt x="1018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57"/>
            <p:cNvSpPr/>
            <p:nvPr/>
          </p:nvSpPr>
          <p:spPr>
            <a:xfrm>
              <a:off x="5684633" y="3896378"/>
              <a:ext cx="111277" cy="71354"/>
            </a:xfrm>
            <a:custGeom>
              <a:avLst/>
              <a:gdLst/>
              <a:ahLst/>
              <a:cxnLst/>
              <a:rect l="l" t="t" r="r" b="b"/>
              <a:pathLst>
                <a:path w="6539" h="4193" extrusionOk="0">
                  <a:moveTo>
                    <a:pt x="5805" y="0"/>
                  </a:moveTo>
                  <a:lnTo>
                    <a:pt x="5805" y="0"/>
                  </a:lnTo>
                  <a:cubicBezTo>
                    <a:pt x="4704" y="1435"/>
                    <a:pt x="3036" y="1335"/>
                    <a:pt x="2136" y="1668"/>
                  </a:cubicBezTo>
                  <a:cubicBezTo>
                    <a:pt x="1769" y="1802"/>
                    <a:pt x="1902" y="2502"/>
                    <a:pt x="1835" y="3236"/>
                  </a:cubicBezTo>
                  <a:cubicBezTo>
                    <a:pt x="1769" y="3836"/>
                    <a:pt x="1035" y="4070"/>
                    <a:pt x="1" y="4170"/>
                  </a:cubicBezTo>
                  <a:cubicBezTo>
                    <a:pt x="272" y="4186"/>
                    <a:pt x="537" y="4193"/>
                    <a:pt x="797" y="4193"/>
                  </a:cubicBezTo>
                  <a:cubicBezTo>
                    <a:pt x="2744" y="4193"/>
                    <a:pt x="4347" y="3777"/>
                    <a:pt x="5171" y="3336"/>
                  </a:cubicBezTo>
                  <a:cubicBezTo>
                    <a:pt x="6405" y="2669"/>
                    <a:pt x="6539" y="1034"/>
                    <a:pt x="5805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57"/>
            <p:cNvSpPr/>
            <p:nvPr/>
          </p:nvSpPr>
          <p:spPr>
            <a:xfrm>
              <a:off x="5433727" y="3351240"/>
              <a:ext cx="207222" cy="524633"/>
            </a:xfrm>
            <a:custGeom>
              <a:avLst/>
              <a:gdLst/>
              <a:ahLst/>
              <a:cxnLst/>
              <a:rect l="l" t="t" r="r" b="b"/>
              <a:pathLst>
                <a:path w="12177" h="30829" extrusionOk="0">
                  <a:moveTo>
                    <a:pt x="4950" y="1"/>
                  </a:moveTo>
                  <a:cubicBezTo>
                    <a:pt x="3313" y="1"/>
                    <a:pt x="2910" y="1181"/>
                    <a:pt x="2670" y="2713"/>
                  </a:cubicBezTo>
                  <a:cubicBezTo>
                    <a:pt x="2403" y="4414"/>
                    <a:pt x="168" y="26697"/>
                    <a:pt x="101" y="27898"/>
                  </a:cubicBezTo>
                  <a:cubicBezTo>
                    <a:pt x="1" y="29065"/>
                    <a:pt x="2069" y="30366"/>
                    <a:pt x="4137" y="30800"/>
                  </a:cubicBezTo>
                  <a:cubicBezTo>
                    <a:pt x="4228" y="30819"/>
                    <a:pt x="4316" y="30828"/>
                    <a:pt x="4403" y="30828"/>
                  </a:cubicBezTo>
                  <a:cubicBezTo>
                    <a:pt x="6312" y="30828"/>
                    <a:pt x="7494" y="26471"/>
                    <a:pt x="9408" y="25897"/>
                  </a:cubicBezTo>
                  <a:cubicBezTo>
                    <a:pt x="9690" y="25814"/>
                    <a:pt x="9926" y="25777"/>
                    <a:pt x="10128" y="25777"/>
                  </a:cubicBezTo>
                  <a:cubicBezTo>
                    <a:pt x="11074" y="25777"/>
                    <a:pt x="11297" y="26577"/>
                    <a:pt x="12176" y="27264"/>
                  </a:cubicBezTo>
                  <a:lnTo>
                    <a:pt x="9208" y="812"/>
                  </a:lnTo>
                  <a:lnTo>
                    <a:pt x="5538" y="45"/>
                  </a:lnTo>
                  <a:cubicBezTo>
                    <a:pt x="5326" y="15"/>
                    <a:pt x="5131" y="1"/>
                    <a:pt x="4950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57"/>
            <p:cNvSpPr/>
            <p:nvPr/>
          </p:nvSpPr>
          <p:spPr>
            <a:xfrm>
              <a:off x="5503567" y="3296358"/>
              <a:ext cx="120348" cy="139305"/>
            </a:xfrm>
            <a:custGeom>
              <a:avLst/>
              <a:gdLst/>
              <a:ahLst/>
              <a:cxnLst/>
              <a:rect l="l" t="t" r="r" b="b"/>
              <a:pathLst>
                <a:path w="7072" h="8186" extrusionOk="0">
                  <a:moveTo>
                    <a:pt x="3521" y="0"/>
                  </a:moveTo>
                  <a:cubicBezTo>
                    <a:pt x="890" y="0"/>
                    <a:pt x="0" y="2746"/>
                    <a:pt x="67" y="4404"/>
                  </a:cubicBezTo>
                  <a:cubicBezTo>
                    <a:pt x="163" y="6003"/>
                    <a:pt x="1056" y="8185"/>
                    <a:pt x="3365" y="8185"/>
                  </a:cubicBezTo>
                  <a:cubicBezTo>
                    <a:pt x="3464" y="8185"/>
                    <a:pt x="3565" y="8181"/>
                    <a:pt x="3669" y="8173"/>
                  </a:cubicBezTo>
                  <a:cubicBezTo>
                    <a:pt x="7072" y="7906"/>
                    <a:pt x="6671" y="167"/>
                    <a:pt x="3569" y="1"/>
                  </a:cubicBezTo>
                  <a:cubicBezTo>
                    <a:pt x="3553" y="0"/>
                    <a:pt x="3537" y="0"/>
                    <a:pt x="3521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57"/>
            <p:cNvSpPr/>
            <p:nvPr/>
          </p:nvSpPr>
          <p:spPr>
            <a:xfrm>
              <a:off x="5503567" y="3296358"/>
              <a:ext cx="120348" cy="139305"/>
            </a:xfrm>
            <a:custGeom>
              <a:avLst/>
              <a:gdLst/>
              <a:ahLst/>
              <a:cxnLst/>
              <a:rect l="l" t="t" r="r" b="b"/>
              <a:pathLst>
                <a:path w="7072" h="8186" extrusionOk="0">
                  <a:moveTo>
                    <a:pt x="3521" y="0"/>
                  </a:moveTo>
                  <a:cubicBezTo>
                    <a:pt x="890" y="0"/>
                    <a:pt x="0" y="2746"/>
                    <a:pt x="67" y="4404"/>
                  </a:cubicBezTo>
                  <a:cubicBezTo>
                    <a:pt x="163" y="6003"/>
                    <a:pt x="1056" y="8185"/>
                    <a:pt x="3365" y="8185"/>
                  </a:cubicBezTo>
                  <a:cubicBezTo>
                    <a:pt x="3464" y="8185"/>
                    <a:pt x="3565" y="8181"/>
                    <a:pt x="3669" y="8173"/>
                  </a:cubicBezTo>
                  <a:cubicBezTo>
                    <a:pt x="7072" y="7906"/>
                    <a:pt x="6671" y="167"/>
                    <a:pt x="3569" y="1"/>
                  </a:cubicBezTo>
                  <a:cubicBezTo>
                    <a:pt x="3553" y="0"/>
                    <a:pt x="3537" y="0"/>
                    <a:pt x="35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57"/>
            <p:cNvSpPr/>
            <p:nvPr/>
          </p:nvSpPr>
          <p:spPr>
            <a:xfrm>
              <a:off x="5440551" y="3447933"/>
              <a:ext cx="101050" cy="337763"/>
            </a:xfrm>
            <a:custGeom>
              <a:avLst/>
              <a:gdLst/>
              <a:ahLst/>
              <a:cxnLst/>
              <a:rect l="l" t="t" r="r" b="b"/>
              <a:pathLst>
                <a:path w="5938" h="19848" extrusionOk="0">
                  <a:moveTo>
                    <a:pt x="1935" y="0"/>
                  </a:moveTo>
                  <a:cubicBezTo>
                    <a:pt x="1935" y="167"/>
                    <a:pt x="1902" y="367"/>
                    <a:pt x="1868" y="534"/>
                  </a:cubicBezTo>
                  <a:cubicBezTo>
                    <a:pt x="2669" y="1301"/>
                    <a:pt x="3636" y="1835"/>
                    <a:pt x="4670" y="2068"/>
                  </a:cubicBezTo>
                  <a:lnTo>
                    <a:pt x="4737" y="2102"/>
                  </a:lnTo>
                  <a:cubicBezTo>
                    <a:pt x="5437" y="2302"/>
                    <a:pt x="5504" y="2335"/>
                    <a:pt x="5371" y="5337"/>
                  </a:cubicBezTo>
                  <a:cubicBezTo>
                    <a:pt x="5104" y="10608"/>
                    <a:pt x="4403" y="16245"/>
                    <a:pt x="4003" y="18547"/>
                  </a:cubicBezTo>
                  <a:cubicBezTo>
                    <a:pt x="4003" y="18847"/>
                    <a:pt x="3836" y="19147"/>
                    <a:pt x="3603" y="19314"/>
                  </a:cubicBezTo>
                  <a:cubicBezTo>
                    <a:pt x="3453" y="19389"/>
                    <a:pt x="3282" y="19432"/>
                    <a:pt x="3114" y="19432"/>
                  </a:cubicBezTo>
                  <a:cubicBezTo>
                    <a:pt x="2982" y="19432"/>
                    <a:pt x="2853" y="19406"/>
                    <a:pt x="2736" y="19347"/>
                  </a:cubicBezTo>
                  <a:cubicBezTo>
                    <a:pt x="1768" y="19080"/>
                    <a:pt x="567" y="18647"/>
                    <a:pt x="34" y="18447"/>
                  </a:cubicBezTo>
                  <a:cubicBezTo>
                    <a:pt x="34" y="18580"/>
                    <a:pt x="0" y="18713"/>
                    <a:pt x="0" y="18847"/>
                  </a:cubicBezTo>
                  <a:cubicBezTo>
                    <a:pt x="567" y="19080"/>
                    <a:pt x="1701" y="19514"/>
                    <a:pt x="2602" y="19748"/>
                  </a:cubicBezTo>
                  <a:cubicBezTo>
                    <a:pt x="2802" y="19814"/>
                    <a:pt x="2969" y="19848"/>
                    <a:pt x="3169" y="19848"/>
                  </a:cubicBezTo>
                  <a:cubicBezTo>
                    <a:pt x="3403" y="19848"/>
                    <a:pt x="3636" y="19781"/>
                    <a:pt x="3836" y="19647"/>
                  </a:cubicBezTo>
                  <a:cubicBezTo>
                    <a:pt x="4170" y="19414"/>
                    <a:pt x="4370" y="19047"/>
                    <a:pt x="4403" y="18613"/>
                  </a:cubicBezTo>
                  <a:cubicBezTo>
                    <a:pt x="4804" y="16312"/>
                    <a:pt x="5504" y="10641"/>
                    <a:pt x="5771" y="5371"/>
                  </a:cubicBezTo>
                  <a:cubicBezTo>
                    <a:pt x="5938" y="2268"/>
                    <a:pt x="5871" y="2001"/>
                    <a:pt x="4870" y="1701"/>
                  </a:cubicBezTo>
                  <a:lnTo>
                    <a:pt x="4804" y="1668"/>
                  </a:lnTo>
                  <a:cubicBezTo>
                    <a:pt x="3369" y="1234"/>
                    <a:pt x="2469" y="734"/>
                    <a:pt x="193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57"/>
            <p:cNvSpPr/>
            <p:nvPr/>
          </p:nvSpPr>
          <p:spPr>
            <a:xfrm>
              <a:off x="5178856" y="2599270"/>
              <a:ext cx="423498" cy="350492"/>
            </a:xfrm>
            <a:custGeom>
              <a:avLst/>
              <a:gdLst/>
              <a:ahLst/>
              <a:cxnLst/>
              <a:rect l="l" t="t" r="r" b="b"/>
              <a:pathLst>
                <a:path w="24886" h="20596" extrusionOk="0">
                  <a:moveTo>
                    <a:pt x="13102" y="1"/>
                  </a:moveTo>
                  <a:cubicBezTo>
                    <a:pt x="2334" y="1"/>
                    <a:pt x="2230" y="2588"/>
                    <a:pt x="1302" y="5538"/>
                  </a:cubicBezTo>
                  <a:cubicBezTo>
                    <a:pt x="501" y="8040"/>
                    <a:pt x="1" y="12844"/>
                    <a:pt x="1168" y="13044"/>
                  </a:cubicBezTo>
                  <a:cubicBezTo>
                    <a:pt x="1635" y="12010"/>
                    <a:pt x="2736" y="11242"/>
                    <a:pt x="4470" y="11242"/>
                  </a:cubicBezTo>
                  <a:cubicBezTo>
                    <a:pt x="6372" y="11242"/>
                    <a:pt x="9374" y="12410"/>
                    <a:pt x="11175" y="14745"/>
                  </a:cubicBezTo>
                  <a:cubicBezTo>
                    <a:pt x="12977" y="17047"/>
                    <a:pt x="12843" y="20449"/>
                    <a:pt x="12843" y="20449"/>
                  </a:cubicBezTo>
                  <a:cubicBezTo>
                    <a:pt x="13126" y="20549"/>
                    <a:pt x="13450" y="20595"/>
                    <a:pt x="13802" y="20595"/>
                  </a:cubicBezTo>
                  <a:cubicBezTo>
                    <a:pt x="15439" y="20595"/>
                    <a:pt x="17657" y="19595"/>
                    <a:pt x="18947" y="18414"/>
                  </a:cubicBezTo>
                  <a:cubicBezTo>
                    <a:pt x="20949" y="16580"/>
                    <a:pt x="22517" y="14745"/>
                    <a:pt x="23551" y="12477"/>
                  </a:cubicBezTo>
                  <a:cubicBezTo>
                    <a:pt x="24084" y="11342"/>
                    <a:pt x="24485" y="10142"/>
                    <a:pt x="24718" y="8874"/>
                  </a:cubicBezTo>
                  <a:cubicBezTo>
                    <a:pt x="24885" y="7606"/>
                    <a:pt x="24852" y="6306"/>
                    <a:pt x="24618" y="5005"/>
                  </a:cubicBezTo>
                  <a:cubicBezTo>
                    <a:pt x="23784" y="301"/>
                    <a:pt x="16879" y="1"/>
                    <a:pt x="13310" y="1"/>
                  </a:cubicBezTo>
                  <a:cubicBezTo>
                    <a:pt x="13240" y="1"/>
                    <a:pt x="13171" y="1"/>
                    <a:pt x="1310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57"/>
            <p:cNvSpPr/>
            <p:nvPr/>
          </p:nvSpPr>
          <p:spPr>
            <a:xfrm>
              <a:off x="5217451" y="2604954"/>
              <a:ext cx="370131" cy="152715"/>
            </a:xfrm>
            <a:custGeom>
              <a:avLst/>
              <a:gdLst/>
              <a:ahLst/>
              <a:cxnLst/>
              <a:rect l="l" t="t" r="r" b="b"/>
              <a:pathLst>
                <a:path w="21750" h="8974" extrusionOk="0">
                  <a:moveTo>
                    <a:pt x="11109" y="1"/>
                  </a:moveTo>
                  <a:cubicBezTo>
                    <a:pt x="4804" y="1"/>
                    <a:pt x="1268" y="835"/>
                    <a:pt x="435" y="3436"/>
                  </a:cubicBezTo>
                  <a:cubicBezTo>
                    <a:pt x="1" y="4771"/>
                    <a:pt x="1936" y="8940"/>
                    <a:pt x="10842" y="8974"/>
                  </a:cubicBezTo>
                  <a:cubicBezTo>
                    <a:pt x="19415" y="8974"/>
                    <a:pt x="21750" y="6005"/>
                    <a:pt x="21283" y="4070"/>
                  </a:cubicBezTo>
                  <a:cubicBezTo>
                    <a:pt x="20816" y="2135"/>
                    <a:pt x="18681" y="1"/>
                    <a:pt x="111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57"/>
            <p:cNvSpPr/>
            <p:nvPr/>
          </p:nvSpPr>
          <p:spPr>
            <a:xfrm>
              <a:off x="5445180" y="2114118"/>
              <a:ext cx="640232" cy="422783"/>
            </a:xfrm>
            <a:custGeom>
              <a:avLst/>
              <a:gdLst/>
              <a:ahLst/>
              <a:cxnLst/>
              <a:rect l="l" t="t" r="r" b="b"/>
              <a:pathLst>
                <a:path w="37622" h="24844" extrusionOk="0">
                  <a:moveTo>
                    <a:pt x="4454" y="1"/>
                  </a:moveTo>
                  <a:cubicBezTo>
                    <a:pt x="4058" y="1"/>
                    <a:pt x="3640" y="41"/>
                    <a:pt x="3197" y="123"/>
                  </a:cubicBezTo>
                  <a:cubicBezTo>
                    <a:pt x="1" y="858"/>
                    <a:pt x="725" y="5454"/>
                    <a:pt x="3756" y="5454"/>
                  </a:cubicBezTo>
                  <a:cubicBezTo>
                    <a:pt x="3888" y="5454"/>
                    <a:pt x="4024" y="5445"/>
                    <a:pt x="4165" y="5427"/>
                  </a:cubicBezTo>
                  <a:lnTo>
                    <a:pt x="4365" y="5393"/>
                  </a:lnTo>
                  <a:cubicBezTo>
                    <a:pt x="4565" y="5560"/>
                    <a:pt x="5099" y="6194"/>
                    <a:pt x="6066" y="8129"/>
                  </a:cubicBezTo>
                  <a:cubicBezTo>
                    <a:pt x="6700" y="9496"/>
                    <a:pt x="7234" y="10764"/>
                    <a:pt x="7701" y="11931"/>
                  </a:cubicBezTo>
                  <a:cubicBezTo>
                    <a:pt x="10436" y="18303"/>
                    <a:pt x="11937" y="21805"/>
                    <a:pt x="16340" y="23973"/>
                  </a:cubicBezTo>
                  <a:cubicBezTo>
                    <a:pt x="17664" y="24572"/>
                    <a:pt x="19106" y="24843"/>
                    <a:pt x="20556" y="24843"/>
                  </a:cubicBezTo>
                  <a:cubicBezTo>
                    <a:pt x="20641" y="24843"/>
                    <a:pt x="20725" y="24843"/>
                    <a:pt x="20810" y="24841"/>
                  </a:cubicBezTo>
                  <a:cubicBezTo>
                    <a:pt x="26147" y="24841"/>
                    <a:pt x="33119" y="22306"/>
                    <a:pt x="36488" y="19203"/>
                  </a:cubicBezTo>
                  <a:cubicBezTo>
                    <a:pt x="37555" y="18203"/>
                    <a:pt x="37622" y="16501"/>
                    <a:pt x="36621" y="15401"/>
                  </a:cubicBezTo>
                  <a:cubicBezTo>
                    <a:pt x="36097" y="14824"/>
                    <a:pt x="35382" y="14532"/>
                    <a:pt x="34661" y="14532"/>
                  </a:cubicBezTo>
                  <a:cubicBezTo>
                    <a:pt x="34004" y="14532"/>
                    <a:pt x="33343" y="14774"/>
                    <a:pt x="32819" y="15267"/>
                  </a:cubicBezTo>
                  <a:cubicBezTo>
                    <a:pt x="30167" y="17731"/>
                    <a:pt x="24225" y="19507"/>
                    <a:pt x="20743" y="19507"/>
                  </a:cubicBezTo>
                  <a:cubicBezTo>
                    <a:pt x="19888" y="19507"/>
                    <a:pt x="19182" y="19400"/>
                    <a:pt x="18708" y="19170"/>
                  </a:cubicBezTo>
                  <a:cubicBezTo>
                    <a:pt x="16240" y="17902"/>
                    <a:pt x="15306" y="15934"/>
                    <a:pt x="12671" y="9797"/>
                  </a:cubicBezTo>
                  <a:cubicBezTo>
                    <a:pt x="12170" y="8629"/>
                    <a:pt x="11603" y="7328"/>
                    <a:pt x="10970" y="5894"/>
                  </a:cubicBezTo>
                  <a:cubicBezTo>
                    <a:pt x="10970" y="5860"/>
                    <a:pt x="10970" y="5827"/>
                    <a:pt x="10936" y="5794"/>
                  </a:cubicBezTo>
                  <a:cubicBezTo>
                    <a:pt x="9199" y="2261"/>
                    <a:pt x="7436" y="1"/>
                    <a:pt x="445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57"/>
            <p:cNvSpPr/>
            <p:nvPr/>
          </p:nvSpPr>
          <p:spPr>
            <a:xfrm>
              <a:off x="6087675" y="2198797"/>
              <a:ext cx="83284" cy="114970"/>
            </a:xfrm>
            <a:custGeom>
              <a:avLst/>
              <a:gdLst/>
              <a:ahLst/>
              <a:cxnLst/>
              <a:rect l="l" t="t" r="r" b="b"/>
              <a:pathLst>
                <a:path w="4894" h="6756" extrusionOk="0">
                  <a:moveTo>
                    <a:pt x="3648" y="0"/>
                  </a:moveTo>
                  <a:cubicBezTo>
                    <a:pt x="3474" y="0"/>
                    <a:pt x="3287" y="65"/>
                    <a:pt x="3103" y="217"/>
                  </a:cubicBezTo>
                  <a:cubicBezTo>
                    <a:pt x="2102" y="818"/>
                    <a:pt x="1301" y="1752"/>
                    <a:pt x="768" y="2819"/>
                  </a:cubicBezTo>
                  <a:cubicBezTo>
                    <a:pt x="367" y="3787"/>
                    <a:pt x="134" y="4787"/>
                    <a:pt x="67" y="5855"/>
                  </a:cubicBezTo>
                  <a:cubicBezTo>
                    <a:pt x="0" y="6288"/>
                    <a:pt x="334" y="6689"/>
                    <a:pt x="801" y="6755"/>
                  </a:cubicBezTo>
                  <a:lnTo>
                    <a:pt x="901" y="6755"/>
                  </a:lnTo>
                  <a:cubicBezTo>
                    <a:pt x="1301" y="6755"/>
                    <a:pt x="1635" y="6455"/>
                    <a:pt x="1702" y="6021"/>
                  </a:cubicBezTo>
                  <a:cubicBezTo>
                    <a:pt x="1735" y="5154"/>
                    <a:pt x="1968" y="4287"/>
                    <a:pt x="2302" y="3453"/>
                  </a:cubicBezTo>
                  <a:cubicBezTo>
                    <a:pt x="2669" y="2686"/>
                    <a:pt x="3269" y="2052"/>
                    <a:pt x="4003" y="1585"/>
                  </a:cubicBezTo>
                  <a:cubicBezTo>
                    <a:pt x="4894" y="1153"/>
                    <a:pt x="4387" y="0"/>
                    <a:pt x="364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57"/>
            <p:cNvSpPr/>
            <p:nvPr/>
          </p:nvSpPr>
          <p:spPr>
            <a:xfrm>
              <a:off x="6104710" y="2258035"/>
              <a:ext cx="107295" cy="92626"/>
            </a:xfrm>
            <a:custGeom>
              <a:avLst/>
              <a:gdLst/>
              <a:ahLst/>
              <a:cxnLst/>
              <a:rect l="l" t="t" r="r" b="b"/>
              <a:pathLst>
                <a:path w="6305" h="5443" extrusionOk="0">
                  <a:moveTo>
                    <a:pt x="5138" y="0"/>
                  </a:moveTo>
                  <a:cubicBezTo>
                    <a:pt x="5105" y="0"/>
                    <a:pt x="5071" y="2"/>
                    <a:pt x="5037" y="5"/>
                  </a:cubicBezTo>
                  <a:cubicBezTo>
                    <a:pt x="3870" y="239"/>
                    <a:pt x="2802" y="806"/>
                    <a:pt x="1935" y="1640"/>
                  </a:cubicBezTo>
                  <a:cubicBezTo>
                    <a:pt x="1234" y="2407"/>
                    <a:pt x="634" y="3274"/>
                    <a:pt x="200" y="4208"/>
                  </a:cubicBezTo>
                  <a:cubicBezTo>
                    <a:pt x="0" y="4642"/>
                    <a:pt x="167" y="5109"/>
                    <a:pt x="567" y="5342"/>
                  </a:cubicBezTo>
                  <a:cubicBezTo>
                    <a:pt x="667" y="5409"/>
                    <a:pt x="801" y="5443"/>
                    <a:pt x="934" y="5443"/>
                  </a:cubicBezTo>
                  <a:cubicBezTo>
                    <a:pt x="1268" y="5443"/>
                    <a:pt x="1535" y="5242"/>
                    <a:pt x="1668" y="4976"/>
                  </a:cubicBezTo>
                  <a:cubicBezTo>
                    <a:pt x="2035" y="4175"/>
                    <a:pt x="2535" y="3408"/>
                    <a:pt x="3136" y="2774"/>
                  </a:cubicBezTo>
                  <a:cubicBezTo>
                    <a:pt x="3769" y="2207"/>
                    <a:pt x="4537" y="1807"/>
                    <a:pt x="5371" y="1640"/>
                  </a:cubicBezTo>
                  <a:cubicBezTo>
                    <a:pt x="6305" y="1318"/>
                    <a:pt x="6057" y="0"/>
                    <a:pt x="513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57"/>
            <p:cNvSpPr/>
            <p:nvPr/>
          </p:nvSpPr>
          <p:spPr>
            <a:xfrm>
              <a:off x="5995151" y="2290471"/>
              <a:ext cx="157259" cy="157259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37" y="1"/>
                  </a:moveTo>
                  <a:cubicBezTo>
                    <a:pt x="2068" y="1"/>
                    <a:pt x="0" y="2069"/>
                    <a:pt x="0" y="4637"/>
                  </a:cubicBezTo>
                  <a:cubicBezTo>
                    <a:pt x="0" y="7172"/>
                    <a:pt x="2068" y="9241"/>
                    <a:pt x="4637" y="9241"/>
                  </a:cubicBezTo>
                  <a:cubicBezTo>
                    <a:pt x="7172" y="9241"/>
                    <a:pt x="9240" y="7172"/>
                    <a:pt x="9240" y="4637"/>
                  </a:cubicBezTo>
                  <a:cubicBezTo>
                    <a:pt x="9240" y="2069"/>
                    <a:pt x="7172" y="1"/>
                    <a:pt x="4637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57"/>
            <p:cNvSpPr/>
            <p:nvPr/>
          </p:nvSpPr>
          <p:spPr>
            <a:xfrm>
              <a:off x="5985502" y="2276482"/>
              <a:ext cx="59051" cy="84390"/>
            </a:xfrm>
            <a:custGeom>
              <a:avLst/>
              <a:gdLst/>
              <a:ahLst/>
              <a:cxnLst/>
              <a:rect l="l" t="t" r="r" b="b"/>
              <a:pathLst>
                <a:path w="3470" h="4959" extrusionOk="0">
                  <a:moveTo>
                    <a:pt x="1024" y="0"/>
                  </a:moveTo>
                  <a:cubicBezTo>
                    <a:pt x="635" y="0"/>
                    <a:pt x="267" y="193"/>
                    <a:pt x="267" y="623"/>
                  </a:cubicBezTo>
                  <a:cubicBezTo>
                    <a:pt x="0" y="2824"/>
                    <a:pt x="567" y="4258"/>
                    <a:pt x="2035" y="4892"/>
                  </a:cubicBezTo>
                  <a:cubicBezTo>
                    <a:pt x="2135" y="4926"/>
                    <a:pt x="2235" y="4926"/>
                    <a:pt x="2368" y="4959"/>
                  </a:cubicBezTo>
                  <a:cubicBezTo>
                    <a:pt x="3236" y="4926"/>
                    <a:pt x="3469" y="3725"/>
                    <a:pt x="2669" y="3358"/>
                  </a:cubicBezTo>
                  <a:cubicBezTo>
                    <a:pt x="2202" y="3158"/>
                    <a:pt x="1668" y="2657"/>
                    <a:pt x="1901" y="823"/>
                  </a:cubicBezTo>
                  <a:cubicBezTo>
                    <a:pt x="2031" y="303"/>
                    <a:pt x="1511" y="0"/>
                    <a:pt x="102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57"/>
            <p:cNvSpPr/>
            <p:nvPr/>
          </p:nvSpPr>
          <p:spPr>
            <a:xfrm>
              <a:off x="6042834" y="2191055"/>
              <a:ext cx="50576" cy="123853"/>
            </a:xfrm>
            <a:custGeom>
              <a:avLst/>
              <a:gdLst/>
              <a:ahLst/>
              <a:cxnLst/>
              <a:rect l="l" t="t" r="r" b="b"/>
              <a:pathLst>
                <a:path w="2972" h="7278" extrusionOk="0">
                  <a:moveTo>
                    <a:pt x="1643" y="1"/>
                  </a:moveTo>
                  <a:cubicBezTo>
                    <a:pt x="1436" y="1"/>
                    <a:pt x="1247" y="89"/>
                    <a:pt x="1134" y="305"/>
                  </a:cubicBezTo>
                  <a:cubicBezTo>
                    <a:pt x="467" y="1273"/>
                    <a:pt x="100" y="2440"/>
                    <a:pt x="34" y="3608"/>
                  </a:cubicBezTo>
                  <a:cubicBezTo>
                    <a:pt x="0" y="4642"/>
                    <a:pt x="134" y="5709"/>
                    <a:pt x="467" y="6677"/>
                  </a:cubicBezTo>
                  <a:cubicBezTo>
                    <a:pt x="567" y="7044"/>
                    <a:pt x="901" y="7277"/>
                    <a:pt x="1268" y="7277"/>
                  </a:cubicBezTo>
                  <a:cubicBezTo>
                    <a:pt x="1334" y="7277"/>
                    <a:pt x="1401" y="7277"/>
                    <a:pt x="1468" y="7244"/>
                  </a:cubicBezTo>
                  <a:cubicBezTo>
                    <a:pt x="1902" y="7110"/>
                    <a:pt x="2135" y="6643"/>
                    <a:pt x="2035" y="6210"/>
                  </a:cubicBezTo>
                  <a:cubicBezTo>
                    <a:pt x="1768" y="5376"/>
                    <a:pt x="1635" y="4508"/>
                    <a:pt x="1668" y="3641"/>
                  </a:cubicBezTo>
                  <a:cubicBezTo>
                    <a:pt x="1735" y="2774"/>
                    <a:pt x="2002" y="1940"/>
                    <a:pt x="2502" y="1239"/>
                  </a:cubicBezTo>
                  <a:cubicBezTo>
                    <a:pt x="2971" y="721"/>
                    <a:pt x="2233" y="1"/>
                    <a:pt x="164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57"/>
            <p:cNvSpPr/>
            <p:nvPr/>
          </p:nvSpPr>
          <p:spPr>
            <a:xfrm>
              <a:off x="5177716" y="2762825"/>
              <a:ext cx="245256" cy="651226"/>
            </a:xfrm>
            <a:custGeom>
              <a:avLst/>
              <a:gdLst/>
              <a:ahLst/>
              <a:cxnLst/>
              <a:rect l="l" t="t" r="r" b="b"/>
              <a:pathLst>
                <a:path w="14412" h="38268" extrusionOk="0">
                  <a:moveTo>
                    <a:pt x="5498" y="1"/>
                  </a:moveTo>
                  <a:cubicBezTo>
                    <a:pt x="3367" y="1"/>
                    <a:pt x="1637" y="1045"/>
                    <a:pt x="1235" y="3433"/>
                  </a:cubicBezTo>
                  <a:cubicBezTo>
                    <a:pt x="635" y="7002"/>
                    <a:pt x="1" y="31853"/>
                    <a:pt x="835" y="35356"/>
                  </a:cubicBezTo>
                  <a:cubicBezTo>
                    <a:pt x="1326" y="37420"/>
                    <a:pt x="2536" y="38267"/>
                    <a:pt x="3808" y="38267"/>
                  </a:cubicBezTo>
                  <a:cubicBezTo>
                    <a:pt x="4695" y="38267"/>
                    <a:pt x="5613" y="37856"/>
                    <a:pt x="6339" y="37157"/>
                  </a:cubicBezTo>
                  <a:cubicBezTo>
                    <a:pt x="8140" y="35456"/>
                    <a:pt x="12176" y="17743"/>
                    <a:pt x="12910" y="10838"/>
                  </a:cubicBezTo>
                  <a:cubicBezTo>
                    <a:pt x="14411" y="4734"/>
                    <a:pt x="12243" y="2165"/>
                    <a:pt x="8841" y="731"/>
                  </a:cubicBezTo>
                  <a:cubicBezTo>
                    <a:pt x="7703" y="256"/>
                    <a:pt x="6552" y="1"/>
                    <a:pt x="549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57"/>
            <p:cNvSpPr/>
            <p:nvPr/>
          </p:nvSpPr>
          <p:spPr>
            <a:xfrm>
              <a:off x="5091437" y="3966763"/>
              <a:ext cx="279870" cy="187107"/>
            </a:xfrm>
            <a:custGeom>
              <a:avLst/>
              <a:gdLst/>
              <a:ahLst/>
              <a:cxnLst/>
              <a:rect l="l" t="t" r="r" b="b"/>
              <a:pathLst>
                <a:path w="16446" h="10995" extrusionOk="0">
                  <a:moveTo>
                    <a:pt x="101" y="1"/>
                  </a:moveTo>
                  <a:lnTo>
                    <a:pt x="101" y="1"/>
                  </a:lnTo>
                  <a:cubicBezTo>
                    <a:pt x="1" y="668"/>
                    <a:pt x="101" y="1335"/>
                    <a:pt x="368" y="1935"/>
                  </a:cubicBezTo>
                  <a:cubicBezTo>
                    <a:pt x="668" y="2436"/>
                    <a:pt x="1502" y="2903"/>
                    <a:pt x="1769" y="3670"/>
                  </a:cubicBezTo>
                  <a:cubicBezTo>
                    <a:pt x="2035" y="4437"/>
                    <a:pt x="1835" y="5404"/>
                    <a:pt x="2035" y="6272"/>
                  </a:cubicBezTo>
                  <a:cubicBezTo>
                    <a:pt x="2202" y="7039"/>
                    <a:pt x="2602" y="8607"/>
                    <a:pt x="4771" y="9941"/>
                  </a:cubicBezTo>
                  <a:cubicBezTo>
                    <a:pt x="6127" y="10755"/>
                    <a:pt x="7992" y="10994"/>
                    <a:pt x="9729" y="10994"/>
                  </a:cubicBezTo>
                  <a:cubicBezTo>
                    <a:pt x="10769" y="10994"/>
                    <a:pt x="11764" y="10908"/>
                    <a:pt x="12576" y="10808"/>
                  </a:cubicBezTo>
                  <a:cubicBezTo>
                    <a:pt x="14711" y="10508"/>
                    <a:pt x="16246" y="9607"/>
                    <a:pt x="16412" y="8407"/>
                  </a:cubicBezTo>
                  <a:cubicBezTo>
                    <a:pt x="16446" y="7573"/>
                    <a:pt x="16346" y="6739"/>
                    <a:pt x="16045" y="5971"/>
                  </a:cubicBezTo>
                  <a:lnTo>
                    <a:pt x="101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57"/>
            <p:cNvSpPr/>
            <p:nvPr/>
          </p:nvSpPr>
          <p:spPr>
            <a:xfrm>
              <a:off x="5089735" y="3836494"/>
              <a:ext cx="286115" cy="299270"/>
            </a:xfrm>
            <a:custGeom>
              <a:avLst/>
              <a:gdLst/>
              <a:ahLst/>
              <a:cxnLst/>
              <a:rect l="l" t="t" r="r" b="b"/>
              <a:pathLst>
                <a:path w="16813" h="17586" extrusionOk="0">
                  <a:moveTo>
                    <a:pt x="6095" y="0"/>
                  </a:moveTo>
                  <a:cubicBezTo>
                    <a:pt x="3778" y="0"/>
                    <a:pt x="1184" y="843"/>
                    <a:pt x="501" y="3853"/>
                  </a:cubicBezTo>
                  <a:cubicBezTo>
                    <a:pt x="267" y="5888"/>
                    <a:pt x="1" y="6822"/>
                    <a:pt x="234" y="7789"/>
                  </a:cubicBezTo>
                  <a:cubicBezTo>
                    <a:pt x="434" y="8756"/>
                    <a:pt x="1435" y="9190"/>
                    <a:pt x="2135" y="10224"/>
                  </a:cubicBezTo>
                  <a:cubicBezTo>
                    <a:pt x="2836" y="11291"/>
                    <a:pt x="1668" y="13760"/>
                    <a:pt x="4137" y="15695"/>
                  </a:cubicBezTo>
                  <a:cubicBezTo>
                    <a:pt x="6062" y="17183"/>
                    <a:pt x="7987" y="17586"/>
                    <a:pt x="10186" y="17586"/>
                  </a:cubicBezTo>
                  <a:cubicBezTo>
                    <a:pt x="10844" y="17586"/>
                    <a:pt x="11528" y="17550"/>
                    <a:pt x="12243" y="17496"/>
                  </a:cubicBezTo>
                  <a:cubicBezTo>
                    <a:pt x="14044" y="17362"/>
                    <a:pt x="15178" y="16829"/>
                    <a:pt x="15712" y="16328"/>
                  </a:cubicBezTo>
                  <a:cubicBezTo>
                    <a:pt x="16813" y="15328"/>
                    <a:pt x="16712" y="13260"/>
                    <a:pt x="15778" y="12292"/>
                  </a:cubicBezTo>
                  <a:cubicBezTo>
                    <a:pt x="15145" y="11692"/>
                    <a:pt x="14578" y="11091"/>
                    <a:pt x="14011" y="10458"/>
                  </a:cubicBezTo>
                  <a:cubicBezTo>
                    <a:pt x="13477" y="9757"/>
                    <a:pt x="12943" y="9090"/>
                    <a:pt x="12243" y="8089"/>
                  </a:cubicBezTo>
                  <a:cubicBezTo>
                    <a:pt x="11042" y="6221"/>
                    <a:pt x="10808" y="1885"/>
                    <a:pt x="10008" y="951"/>
                  </a:cubicBezTo>
                  <a:cubicBezTo>
                    <a:pt x="9650" y="549"/>
                    <a:pt x="7963" y="0"/>
                    <a:pt x="609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57"/>
            <p:cNvSpPr/>
            <p:nvPr/>
          </p:nvSpPr>
          <p:spPr>
            <a:xfrm>
              <a:off x="5193610" y="4063830"/>
              <a:ext cx="170890" cy="71916"/>
            </a:xfrm>
            <a:custGeom>
              <a:avLst/>
              <a:gdLst/>
              <a:ahLst/>
              <a:cxnLst/>
              <a:rect l="l" t="t" r="r" b="b"/>
              <a:pathLst>
                <a:path w="10042" h="4226" extrusionOk="0">
                  <a:moveTo>
                    <a:pt x="7940" y="1"/>
                  </a:moveTo>
                  <a:cubicBezTo>
                    <a:pt x="6806" y="1"/>
                    <a:pt x="3036" y="167"/>
                    <a:pt x="3036" y="1502"/>
                  </a:cubicBezTo>
                  <a:cubicBezTo>
                    <a:pt x="3036" y="3098"/>
                    <a:pt x="1978" y="3655"/>
                    <a:pt x="942" y="3655"/>
                  </a:cubicBezTo>
                  <a:cubicBezTo>
                    <a:pt x="615" y="3655"/>
                    <a:pt x="289" y="3599"/>
                    <a:pt x="1" y="3503"/>
                  </a:cubicBezTo>
                  <a:lnTo>
                    <a:pt x="1" y="3503"/>
                  </a:lnTo>
                  <a:cubicBezTo>
                    <a:pt x="1283" y="4053"/>
                    <a:pt x="2613" y="4225"/>
                    <a:pt x="4066" y="4225"/>
                  </a:cubicBezTo>
                  <a:cubicBezTo>
                    <a:pt x="4729" y="4225"/>
                    <a:pt x="5417" y="4189"/>
                    <a:pt x="6139" y="4137"/>
                  </a:cubicBezTo>
                  <a:cubicBezTo>
                    <a:pt x="7940" y="4003"/>
                    <a:pt x="9074" y="3470"/>
                    <a:pt x="9608" y="2969"/>
                  </a:cubicBezTo>
                  <a:cubicBezTo>
                    <a:pt x="9775" y="2836"/>
                    <a:pt x="9908" y="2636"/>
                    <a:pt x="10041" y="2436"/>
                  </a:cubicBezTo>
                  <a:cubicBezTo>
                    <a:pt x="10008" y="2102"/>
                    <a:pt x="9975" y="1769"/>
                    <a:pt x="9941" y="1468"/>
                  </a:cubicBezTo>
                  <a:cubicBezTo>
                    <a:pt x="9741" y="301"/>
                    <a:pt x="9107" y="1"/>
                    <a:pt x="7940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57"/>
            <p:cNvSpPr/>
            <p:nvPr/>
          </p:nvSpPr>
          <p:spPr>
            <a:xfrm>
              <a:off x="5087472" y="3364479"/>
              <a:ext cx="221398" cy="623181"/>
            </a:xfrm>
            <a:custGeom>
              <a:avLst/>
              <a:gdLst/>
              <a:ahLst/>
              <a:cxnLst/>
              <a:rect l="l" t="t" r="r" b="b"/>
              <a:pathLst>
                <a:path w="13010" h="36620" extrusionOk="0">
                  <a:moveTo>
                    <a:pt x="6138" y="1"/>
                  </a:moveTo>
                  <a:cubicBezTo>
                    <a:pt x="5004" y="234"/>
                    <a:pt x="4737" y="2035"/>
                    <a:pt x="4236" y="4971"/>
                  </a:cubicBezTo>
                  <a:cubicBezTo>
                    <a:pt x="3736" y="7940"/>
                    <a:pt x="0" y="31190"/>
                    <a:pt x="67" y="32424"/>
                  </a:cubicBezTo>
                  <a:cubicBezTo>
                    <a:pt x="167" y="33658"/>
                    <a:pt x="1301" y="35426"/>
                    <a:pt x="2268" y="36293"/>
                  </a:cubicBezTo>
                  <a:cubicBezTo>
                    <a:pt x="2519" y="36509"/>
                    <a:pt x="2794" y="36620"/>
                    <a:pt x="3076" y="36620"/>
                  </a:cubicBezTo>
                  <a:cubicBezTo>
                    <a:pt x="3884" y="36620"/>
                    <a:pt x="4751" y="35711"/>
                    <a:pt x="5271" y="33758"/>
                  </a:cubicBezTo>
                  <a:cubicBezTo>
                    <a:pt x="5843" y="31686"/>
                    <a:pt x="7279" y="30688"/>
                    <a:pt x="8550" y="30688"/>
                  </a:cubicBezTo>
                  <a:cubicBezTo>
                    <a:pt x="9427" y="30688"/>
                    <a:pt x="10226" y="31164"/>
                    <a:pt x="10608" y="32090"/>
                  </a:cubicBezTo>
                  <a:cubicBezTo>
                    <a:pt x="11909" y="35226"/>
                    <a:pt x="12376" y="35826"/>
                    <a:pt x="12376" y="35826"/>
                  </a:cubicBezTo>
                  <a:cubicBezTo>
                    <a:pt x="12376" y="35826"/>
                    <a:pt x="13009" y="28421"/>
                    <a:pt x="12976" y="20315"/>
                  </a:cubicBezTo>
                  <a:cubicBezTo>
                    <a:pt x="12909" y="14778"/>
                    <a:pt x="12909" y="7539"/>
                    <a:pt x="12909" y="3603"/>
                  </a:cubicBezTo>
                  <a:cubicBezTo>
                    <a:pt x="12909" y="1101"/>
                    <a:pt x="12542" y="701"/>
                    <a:pt x="12009" y="501"/>
                  </a:cubicBezTo>
                  <a:cubicBezTo>
                    <a:pt x="10474" y="34"/>
                    <a:pt x="6138" y="1"/>
                    <a:pt x="6138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57"/>
            <p:cNvSpPr/>
            <p:nvPr/>
          </p:nvSpPr>
          <p:spPr>
            <a:xfrm>
              <a:off x="5154368" y="3323059"/>
              <a:ext cx="162568" cy="138539"/>
            </a:xfrm>
            <a:custGeom>
              <a:avLst/>
              <a:gdLst/>
              <a:ahLst/>
              <a:cxnLst/>
              <a:rect l="l" t="t" r="r" b="b"/>
              <a:pathLst>
                <a:path w="9553" h="8141" extrusionOk="0">
                  <a:moveTo>
                    <a:pt x="5130" y="1"/>
                  </a:moveTo>
                  <a:cubicBezTo>
                    <a:pt x="1797" y="1"/>
                    <a:pt x="0" y="7494"/>
                    <a:pt x="4342" y="8105"/>
                  </a:cubicBezTo>
                  <a:cubicBezTo>
                    <a:pt x="4504" y="8129"/>
                    <a:pt x="4662" y="8141"/>
                    <a:pt x="4815" y="8141"/>
                  </a:cubicBezTo>
                  <a:cubicBezTo>
                    <a:pt x="8687" y="8141"/>
                    <a:pt x="9552" y="707"/>
                    <a:pt x="5509" y="33"/>
                  </a:cubicBezTo>
                  <a:cubicBezTo>
                    <a:pt x="5381" y="11"/>
                    <a:pt x="5254" y="1"/>
                    <a:pt x="5130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57"/>
            <p:cNvSpPr/>
            <p:nvPr/>
          </p:nvSpPr>
          <p:spPr>
            <a:xfrm>
              <a:off x="5154368" y="3323059"/>
              <a:ext cx="162568" cy="138539"/>
            </a:xfrm>
            <a:custGeom>
              <a:avLst/>
              <a:gdLst/>
              <a:ahLst/>
              <a:cxnLst/>
              <a:rect l="l" t="t" r="r" b="b"/>
              <a:pathLst>
                <a:path w="9553" h="8141" extrusionOk="0">
                  <a:moveTo>
                    <a:pt x="5130" y="1"/>
                  </a:moveTo>
                  <a:cubicBezTo>
                    <a:pt x="1797" y="1"/>
                    <a:pt x="0" y="7494"/>
                    <a:pt x="4342" y="8105"/>
                  </a:cubicBezTo>
                  <a:cubicBezTo>
                    <a:pt x="4504" y="8129"/>
                    <a:pt x="4662" y="8141"/>
                    <a:pt x="4815" y="8141"/>
                  </a:cubicBezTo>
                  <a:cubicBezTo>
                    <a:pt x="8687" y="8141"/>
                    <a:pt x="9552" y="707"/>
                    <a:pt x="5509" y="33"/>
                  </a:cubicBezTo>
                  <a:cubicBezTo>
                    <a:pt x="5381" y="11"/>
                    <a:pt x="5254" y="1"/>
                    <a:pt x="5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57"/>
            <p:cNvSpPr/>
            <p:nvPr/>
          </p:nvSpPr>
          <p:spPr>
            <a:xfrm>
              <a:off x="5269678" y="3512634"/>
              <a:ext cx="36911" cy="382621"/>
            </a:xfrm>
            <a:custGeom>
              <a:avLst/>
              <a:gdLst/>
              <a:ahLst/>
              <a:cxnLst/>
              <a:rect l="l" t="t" r="r" b="b"/>
              <a:pathLst>
                <a:path w="2169" h="22484" extrusionOk="0">
                  <a:moveTo>
                    <a:pt x="2169" y="1"/>
                  </a:moveTo>
                  <a:cubicBezTo>
                    <a:pt x="701" y="534"/>
                    <a:pt x="635" y="1802"/>
                    <a:pt x="334" y="6205"/>
                  </a:cubicBezTo>
                  <a:cubicBezTo>
                    <a:pt x="1" y="11309"/>
                    <a:pt x="101" y="18647"/>
                    <a:pt x="334" y="20382"/>
                  </a:cubicBezTo>
                  <a:cubicBezTo>
                    <a:pt x="468" y="21349"/>
                    <a:pt x="1235" y="22017"/>
                    <a:pt x="1969" y="22484"/>
                  </a:cubicBezTo>
                  <a:cubicBezTo>
                    <a:pt x="2002" y="22317"/>
                    <a:pt x="2002" y="22150"/>
                    <a:pt x="2002" y="21983"/>
                  </a:cubicBezTo>
                  <a:cubicBezTo>
                    <a:pt x="1368" y="21616"/>
                    <a:pt x="901" y="21016"/>
                    <a:pt x="768" y="20315"/>
                  </a:cubicBezTo>
                  <a:cubicBezTo>
                    <a:pt x="534" y="18614"/>
                    <a:pt x="434" y="11142"/>
                    <a:pt x="768" y="6205"/>
                  </a:cubicBezTo>
                  <a:cubicBezTo>
                    <a:pt x="1035" y="1902"/>
                    <a:pt x="1135" y="868"/>
                    <a:pt x="2169" y="401"/>
                  </a:cubicBezTo>
                  <a:lnTo>
                    <a:pt x="2169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57"/>
            <p:cNvSpPr/>
            <p:nvPr/>
          </p:nvSpPr>
          <p:spPr>
            <a:xfrm>
              <a:off x="5093717" y="3487090"/>
              <a:ext cx="105594" cy="393411"/>
            </a:xfrm>
            <a:custGeom>
              <a:avLst/>
              <a:gdLst/>
              <a:ahLst/>
              <a:cxnLst/>
              <a:rect l="l" t="t" r="r" b="b"/>
              <a:pathLst>
                <a:path w="6205" h="23118" extrusionOk="0">
                  <a:moveTo>
                    <a:pt x="3503" y="1"/>
                  </a:moveTo>
                  <a:cubicBezTo>
                    <a:pt x="3503" y="134"/>
                    <a:pt x="3469" y="268"/>
                    <a:pt x="3436" y="401"/>
                  </a:cubicBezTo>
                  <a:cubicBezTo>
                    <a:pt x="5737" y="1802"/>
                    <a:pt x="5637" y="3036"/>
                    <a:pt x="5304" y="6372"/>
                  </a:cubicBezTo>
                  <a:cubicBezTo>
                    <a:pt x="5270" y="6772"/>
                    <a:pt x="5237" y="7206"/>
                    <a:pt x="5204" y="7673"/>
                  </a:cubicBezTo>
                  <a:cubicBezTo>
                    <a:pt x="4703" y="12510"/>
                    <a:pt x="4003" y="17313"/>
                    <a:pt x="3002" y="22083"/>
                  </a:cubicBezTo>
                  <a:cubicBezTo>
                    <a:pt x="2969" y="22317"/>
                    <a:pt x="2802" y="22517"/>
                    <a:pt x="2602" y="22584"/>
                  </a:cubicBezTo>
                  <a:cubicBezTo>
                    <a:pt x="2419" y="22670"/>
                    <a:pt x="2194" y="22707"/>
                    <a:pt x="1940" y="22707"/>
                  </a:cubicBezTo>
                  <a:cubicBezTo>
                    <a:pt x="1406" y="22707"/>
                    <a:pt x="744" y="22543"/>
                    <a:pt x="67" y="22317"/>
                  </a:cubicBezTo>
                  <a:cubicBezTo>
                    <a:pt x="67" y="22450"/>
                    <a:pt x="33" y="22584"/>
                    <a:pt x="0" y="22717"/>
                  </a:cubicBezTo>
                  <a:cubicBezTo>
                    <a:pt x="634" y="22950"/>
                    <a:pt x="1301" y="23084"/>
                    <a:pt x="1968" y="23117"/>
                  </a:cubicBezTo>
                  <a:cubicBezTo>
                    <a:pt x="2235" y="23117"/>
                    <a:pt x="2502" y="23084"/>
                    <a:pt x="2769" y="22984"/>
                  </a:cubicBezTo>
                  <a:cubicBezTo>
                    <a:pt x="3069" y="22817"/>
                    <a:pt x="3336" y="22550"/>
                    <a:pt x="3402" y="22183"/>
                  </a:cubicBezTo>
                  <a:cubicBezTo>
                    <a:pt x="4403" y="17413"/>
                    <a:pt x="5137" y="12576"/>
                    <a:pt x="5604" y="7706"/>
                  </a:cubicBezTo>
                  <a:cubicBezTo>
                    <a:pt x="5637" y="7239"/>
                    <a:pt x="5704" y="6839"/>
                    <a:pt x="5737" y="6439"/>
                  </a:cubicBezTo>
                  <a:cubicBezTo>
                    <a:pt x="6071" y="3003"/>
                    <a:pt x="6204" y="1568"/>
                    <a:pt x="350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57"/>
            <p:cNvSpPr/>
            <p:nvPr/>
          </p:nvSpPr>
          <p:spPr>
            <a:xfrm>
              <a:off x="5407060" y="2385922"/>
              <a:ext cx="197897" cy="173936"/>
            </a:xfrm>
            <a:custGeom>
              <a:avLst/>
              <a:gdLst/>
              <a:ahLst/>
              <a:cxnLst/>
              <a:rect l="l" t="t" r="r" b="b"/>
              <a:pathLst>
                <a:path w="11629" h="10221" extrusionOk="0">
                  <a:moveTo>
                    <a:pt x="6328" y="1"/>
                  </a:moveTo>
                  <a:cubicBezTo>
                    <a:pt x="3099" y="1"/>
                    <a:pt x="0" y="5300"/>
                    <a:pt x="0" y="5300"/>
                  </a:cubicBezTo>
                  <a:cubicBezTo>
                    <a:pt x="0" y="5300"/>
                    <a:pt x="3069" y="9002"/>
                    <a:pt x="6105" y="9970"/>
                  </a:cubicBezTo>
                  <a:cubicBezTo>
                    <a:pt x="6631" y="10142"/>
                    <a:pt x="7109" y="10221"/>
                    <a:pt x="7542" y="10221"/>
                  </a:cubicBezTo>
                  <a:cubicBezTo>
                    <a:pt x="11629" y="10221"/>
                    <a:pt x="11548" y="3133"/>
                    <a:pt x="8139" y="629"/>
                  </a:cubicBezTo>
                  <a:cubicBezTo>
                    <a:pt x="7544" y="187"/>
                    <a:pt x="6934" y="1"/>
                    <a:pt x="6328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57"/>
            <p:cNvSpPr/>
            <p:nvPr/>
          </p:nvSpPr>
          <p:spPr>
            <a:xfrm>
              <a:off x="5407060" y="2385922"/>
              <a:ext cx="197897" cy="173936"/>
            </a:xfrm>
            <a:custGeom>
              <a:avLst/>
              <a:gdLst/>
              <a:ahLst/>
              <a:cxnLst/>
              <a:rect l="l" t="t" r="r" b="b"/>
              <a:pathLst>
                <a:path w="11629" h="10221" extrusionOk="0">
                  <a:moveTo>
                    <a:pt x="6328" y="1"/>
                  </a:moveTo>
                  <a:cubicBezTo>
                    <a:pt x="3099" y="1"/>
                    <a:pt x="0" y="5300"/>
                    <a:pt x="0" y="5300"/>
                  </a:cubicBezTo>
                  <a:cubicBezTo>
                    <a:pt x="0" y="5300"/>
                    <a:pt x="3069" y="9002"/>
                    <a:pt x="6105" y="9970"/>
                  </a:cubicBezTo>
                  <a:cubicBezTo>
                    <a:pt x="6631" y="10142"/>
                    <a:pt x="7109" y="10221"/>
                    <a:pt x="7542" y="10221"/>
                  </a:cubicBezTo>
                  <a:cubicBezTo>
                    <a:pt x="11629" y="10221"/>
                    <a:pt x="11548" y="3133"/>
                    <a:pt x="8139" y="629"/>
                  </a:cubicBezTo>
                  <a:cubicBezTo>
                    <a:pt x="7544" y="187"/>
                    <a:pt x="6934" y="1"/>
                    <a:pt x="63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57"/>
            <p:cNvSpPr/>
            <p:nvPr/>
          </p:nvSpPr>
          <p:spPr>
            <a:xfrm>
              <a:off x="5246415" y="2346390"/>
              <a:ext cx="310518" cy="377788"/>
            </a:xfrm>
            <a:custGeom>
              <a:avLst/>
              <a:gdLst/>
              <a:ahLst/>
              <a:cxnLst/>
              <a:rect l="l" t="t" r="r" b="b"/>
              <a:pathLst>
                <a:path w="18247" h="22200" extrusionOk="0">
                  <a:moveTo>
                    <a:pt x="9083" y="0"/>
                  </a:moveTo>
                  <a:cubicBezTo>
                    <a:pt x="3723" y="0"/>
                    <a:pt x="0" y="5788"/>
                    <a:pt x="0" y="5788"/>
                  </a:cubicBezTo>
                  <a:cubicBezTo>
                    <a:pt x="3002" y="15195"/>
                    <a:pt x="1068" y="18097"/>
                    <a:pt x="1535" y="19431"/>
                  </a:cubicBezTo>
                  <a:cubicBezTo>
                    <a:pt x="2002" y="20799"/>
                    <a:pt x="4904" y="22200"/>
                    <a:pt x="8773" y="22200"/>
                  </a:cubicBezTo>
                  <a:cubicBezTo>
                    <a:pt x="12642" y="22200"/>
                    <a:pt x="15978" y="21266"/>
                    <a:pt x="16378" y="19865"/>
                  </a:cubicBezTo>
                  <a:cubicBezTo>
                    <a:pt x="17346" y="16929"/>
                    <a:pt x="18246" y="11725"/>
                    <a:pt x="17513" y="6889"/>
                  </a:cubicBezTo>
                  <a:cubicBezTo>
                    <a:pt x="17513" y="6889"/>
                    <a:pt x="17212" y="1752"/>
                    <a:pt x="10875" y="217"/>
                  </a:cubicBezTo>
                  <a:cubicBezTo>
                    <a:pt x="10260" y="68"/>
                    <a:pt x="9662" y="0"/>
                    <a:pt x="908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57"/>
            <p:cNvSpPr/>
            <p:nvPr/>
          </p:nvSpPr>
          <p:spPr>
            <a:xfrm>
              <a:off x="5120384" y="2089613"/>
              <a:ext cx="500689" cy="494358"/>
            </a:xfrm>
            <a:custGeom>
              <a:avLst/>
              <a:gdLst/>
              <a:ahLst/>
              <a:cxnLst/>
              <a:rect l="l" t="t" r="r" b="b"/>
              <a:pathLst>
                <a:path w="29422" h="29050" extrusionOk="0">
                  <a:moveTo>
                    <a:pt x="15898" y="1"/>
                  </a:moveTo>
                  <a:cubicBezTo>
                    <a:pt x="15473" y="1"/>
                    <a:pt x="15033" y="10"/>
                    <a:pt x="14578" y="29"/>
                  </a:cubicBezTo>
                  <a:cubicBezTo>
                    <a:pt x="8173" y="329"/>
                    <a:pt x="2870" y="2497"/>
                    <a:pt x="1435" y="5299"/>
                  </a:cubicBezTo>
                  <a:cubicBezTo>
                    <a:pt x="1" y="8101"/>
                    <a:pt x="901" y="13838"/>
                    <a:pt x="2736" y="18142"/>
                  </a:cubicBezTo>
                  <a:cubicBezTo>
                    <a:pt x="4037" y="21110"/>
                    <a:pt x="6505" y="26581"/>
                    <a:pt x="8707" y="28015"/>
                  </a:cubicBezTo>
                  <a:cubicBezTo>
                    <a:pt x="9669" y="28656"/>
                    <a:pt x="10853" y="29049"/>
                    <a:pt x="12027" y="29049"/>
                  </a:cubicBezTo>
                  <a:cubicBezTo>
                    <a:pt x="13540" y="29049"/>
                    <a:pt x="15035" y="28397"/>
                    <a:pt x="16012" y="26781"/>
                  </a:cubicBezTo>
                  <a:cubicBezTo>
                    <a:pt x="17432" y="24461"/>
                    <a:pt x="19566" y="19773"/>
                    <a:pt x="22013" y="19773"/>
                  </a:cubicBezTo>
                  <a:cubicBezTo>
                    <a:pt x="22556" y="19773"/>
                    <a:pt x="23115" y="20004"/>
                    <a:pt x="23684" y="20543"/>
                  </a:cubicBezTo>
                  <a:cubicBezTo>
                    <a:pt x="26520" y="23212"/>
                    <a:pt x="26253" y="26114"/>
                    <a:pt x="25652" y="26814"/>
                  </a:cubicBezTo>
                  <a:cubicBezTo>
                    <a:pt x="25519" y="26981"/>
                    <a:pt x="25352" y="27148"/>
                    <a:pt x="25152" y="27281"/>
                  </a:cubicBezTo>
                  <a:lnTo>
                    <a:pt x="25119" y="27915"/>
                  </a:lnTo>
                  <a:cubicBezTo>
                    <a:pt x="25819" y="27782"/>
                    <a:pt x="26420" y="27448"/>
                    <a:pt x="26853" y="26915"/>
                  </a:cubicBezTo>
                  <a:cubicBezTo>
                    <a:pt x="28755" y="24880"/>
                    <a:pt x="29422" y="18208"/>
                    <a:pt x="28588" y="11203"/>
                  </a:cubicBezTo>
                  <a:cubicBezTo>
                    <a:pt x="27822" y="4533"/>
                    <a:pt x="25316" y="1"/>
                    <a:pt x="15898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57"/>
            <p:cNvSpPr/>
            <p:nvPr/>
          </p:nvSpPr>
          <p:spPr>
            <a:xfrm>
              <a:off x="5139681" y="2167894"/>
              <a:ext cx="147610" cy="209094"/>
            </a:xfrm>
            <a:custGeom>
              <a:avLst/>
              <a:gdLst/>
              <a:ahLst/>
              <a:cxnLst/>
              <a:rect l="l" t="t" r="r" b="b"/>
              <a:pathLst>
                <a:path w="8674" h="12287" extrusionOk="0">
                  <a:moveTo>
                    <a:pt x="3240" y="1"/>
                  </a:moveTo>
                  <a:cubicBezTo>
                    <a:pt x="2615" y="1"/>
                    <a:pt x="2011" y="235"/>
                    <a:pt x="1502" y="766"/>
                  </a:cubicBezTo>
                  <a:cubicBezTo>
                    <a:pt x="201" y="2167"/>
                    <a:pt x="1" y="7070"/>
                    <a:pt x="1702" y="9906"/>
                  </a:cubicBezTo>
                  <a:cubicBezTo>
                    <a:pt x="2554" y="11385"/>
                    <a:pt x="3922" y="12286"/>
                    <a:pt x="5172" y="12286"/>
                  </a:cubicBezTo>
                  <a:cubicBezTo>
                    <a:pt x="5979" y="12286"/>
                    <a:pt x="6736" y="11911"/>
                    <a:pt x="7273" y="11073"/>
                  </a:cubicBezTo>
                  <a:cubicBezTo>
                    <a:pt x="8674" y="8972"/>
                    <a:pt x="8207" y="4902"/>
                    <a:pt x="6672" y="2334"/>
                  </a:cubicBezTo>
                  <a:cubicBezTo>
                    <a:pt x="5847" y="951"/>
                    <a:pt x="4501" y="1"/>
                    <a:pt x="324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57"/>
            <p:cNvSpPr/>
            <p:nvPr/>
          </p:nvSpPr>
          <p:spPr>
            <a:xfrm>
              <a:off x="5218030" y="2145720"/>
              <a:ext cx="394534" cy="437690"/>
            </a:xfrm>
            <a:custGeom>
              <a:avLst/>
              <a:gdLst/>
              <a:ahLst/>
              <a:cxnLst/>
              <a:rect l="l" t="t" r="r" b="b"/>
              <a:pathLst>
                <a:path w="23184" h="25720" extrusionOk="0">
                  <a:moveTo>
                    <a:pt x="13343" y="1"/>
                  </a:moveTo>
                  <a:lnTo>
                    <a:pt x="13076" y="334"/>
                  </a:lnTo>
                  <a:cubicBezTo>
                    <a:pt x="14177" y="1302"/>
                    <a:pt x="15778" y="4771"/>
                    <a:pt x="16312" y="9841"/>
                  </a:cubicBezTo>
                  <a:cubicBezTo>
                    <a:pt x="12142" y="10041"/>
                    <a:pt x="7539" y="11375"/>
                    <a:pt x="5171" y="12977"/>
                  </a:cubicBezTo>
                  <a:cubicBezTo>
                    <a:pt x="4003" y="13744"/>
                    <a:pt x="2969" y="14711"/>
                    <a:pt x="2068" y="15812"/>
                  </a:cubicBezTo>
                  <a:cubicBezTo>
                    <a:pt x="1701" y="14478"/>
                    <a:pt x="1401" y="13110"/>
                    <a:pt x="1168" y="11776"/>
                  </a:cubicBezTo>
                  <a:lnTo>
                    <a:pt x="767" y="11842"/>
                  </a:lnTo>
                  <a:cubicBezTo>
                    <a:pt x="1001" y="13310"/>
                    <a:pt x="1335" y="14778"/>
                    <a:pt x="1735" y="16212"/>
                  </a:cubicBezTo>
                  <a:cubicBezTo>
                    <a:pt x="701" y="17613"/>
                    <a:pt x="100" y="19248"/>
                    <a:pt x="0" y="20982"/>
                  </a:cubicBezTo>
                  <a:cubicBezTo>
                    <a:pt x="134" y="21216"/>
                    <a:pt x="267" y="21449"/>
                    <a:pt x="401" y="21683"/>
                  </a:cubicBezTo>
                  <a:cubicBezTo>
                    <a:pt x="367" y="19915"/>
                    <a:pt x="901" y="18180"/>
                    <a:pt x="1902" y="16713"/>
                  </a:cubicBezTo>
                  <a:cubicBezTo>
                    <a:pt x="2802" y="19748"/>
                    <a:pt x="4303" y="23451"/>
                    <a:pt x="6672" y="25719"/>
                  </a:cubicBezTo>
                  <a:cubicBezTo>
                    <a:pt x="6838" y="25719"/>
                    <a:pt x="7039" y="25686"/>
                    <a:pt x="7205" y="25652"/>
                  </a:cubicBezTo>
                  <a:cubicBezTo>
                    <a:pt x="4670" y="23417"/>
                    <a:pt x="3102" y="19448"/>
                    <a:pt x="2202" y="16312"/>
                  </a:cubicBezTo>
                  <a:cubicBezTo>
                    <a:pt x="3102" y="15145"/>
                    <a:pt x="4203" y="14111"/>
                    <a:pt x="5404" y="13310"/>
                  </a:cubicBezTo>
                  <a:cubicBezTo>
                    <a:pt x="7739" y="11742"/>
                    <a:pt x="12242" y="10441"/>
                    <a:pt x="16345" y="10241"/>
                  </a:cubicBezTo>
                  <a:cubicBezTo>
                    <a:pt x="16545" y="12309"/>
                    <a:pt x="16545" y="14411"/>
                    <a:pt x="16379" y="16479"/>
                  </a:cubicBezTo>
                  <a:cubicBezTo>
                    <a:pt x="16512" y="16479"/>
                    <a:pt x="16645" y="16512"/>
                    <a:pt x="16779" y="16546"/>
                  </a:cubicBezTo>
                  <a:cubicBezTo>
                    <a:pt x="16946" y="14444"/>
                    <a:pt x="16946" y="12343"/>
                    <a:pt x="16746" y="10241"/>
                  </a:cubicBezTo>
                  <a:cubicBezTo>
                    <a:pt x="16906" y="10237"/>
                    <a:pt x="17065" y="10235"/>
                    <a:pt x="17225" y="10235"/>
                  </a:cubicBezTo>
                  <a:cubicBezTo>
                    <a:pt x="18359" y="10235"/>
                    <a:pt x="19470" y="10341"/>
                    <a:pt x="20582" y="10575"/>
                  </a:cubicBezTo>
                  <a:cubicBezTo>
                    <a:pt x="21516" y="10742"/>
                    <a:pt x="22416" y="11142"/>
                    <a:pt x="23183" y="11709"/>
                  </a:cubicBezTo>
                  <a:lnTo>
                    <a:pt x="23150" y="11175"/>
                  </a:lnTo>
                  <a:cubicBezTo>
                    <a:pt x="22383" y="10675"/>
                    <a:pt x="21549" y="10341"/>
                    <a:pt x="20682" y="10175"/>
                  </a:cubicBezTo>
                  <a:cubicBezTo>
                    <a:pt x="19604" y="9953"/>
                    <a:pt x="18503" y="9824"/>
                    <a:pt x="17399" y="9824"/>
                  </a:cubicBezTo>
                  <a:cubicBezTo>
                    <a:pt x="17170" y="9824"/>
                    <a:pt x="16941" y="9830"/>
                    <a:pt x="16712" y="9841"/>
                  </a:cubicBezTo>
                  <a:cubicBezTo>
                    <a:pt x="16178" y="4904"/>
                    <a:pt x="14711" y="1201"/>
                    <a:pt x="1334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57"/>
            <p:cNvSpPr/>
            <p:nvPr/>
          </p:nvSpPr>
          <p:spPr>
            <a:xfrm>
              <a:off x="4766862" y="2167962"/>
              <a:ext cx="478992" cy="487568"/>
            </a:xfrm>
            <a:custGeom>
              <a:avLst/>
              <a:gdLst/>
              <a:ahLst/>
              <a:cxnLst/>
              <a:rect l="l" t="t" r="r" b="b"/>
              <a:pathLst>
                <a:path w="28147" h="28651" extrusionOk="0">
                  <a:moveTo>
                    <a:pt x="25224" y="1"/>
                  </a:moveTo>
                  <a:cubicBezTo>
                    <a:pt x="25098" y="1"/>
                    <a:pt x="24972" y="10"/>
                    <a:pt x="24844" y="28"/>
                  </a:cubicBezTo>
                  <a:cubicBezTo>
                    <a:pt x="21342" y="528"/>
                    <a:pt x="20775" y="3163"/>
                    <a:pt x="19541" y="8901"/>
                  </a:cubicBezTo>
                  <a:cubicBezTo>
                    <a:pt x="17539" y="18208"/>
                    <a:pt x="15504" y="22544"/>
                    <a:pt x="14637" y="23211"/>
                  </a:cubicBezTo>
                  <a:cubicBezTo>
                    <a:pt x="14520" y="23250"/>
                    <a:pt x="14403" y="23266"/>
                    <a:pt x="14292" y="23266"/>
                  </a:cubicBezTo>
                  <a:cubicBezTo>
                    <a:pt x="14214" y="23266"/>
                    <a:pt x="14139" y="23258"/>
                    <a:pt x="14070" y="23245"/>
                  </a:cubicBezTo>
                  <a:cubicBezTo>
                    <a:pt x="12202" y="22911"/>
                    <a:pt x="8666" y="20276"/>
                    <a:pt x="5797" y="16039"/>
                  </a:cubicBezTo>
                  <a:cubicBezTo>
                    <a:pt x="5208" y="15218"/>
                    <a:pt x="4428" y="14875"/>
                    <a:pt x="3662" y="14875"/>
                  </a:cubicBezTo>
                  <a:cubicBezTo>
                    <a:pt x="1787" y="14875"/>
                    <a:pt x="1" y="16933"/>
                    <a:pt x="1328" y="19042"/>
                  </a:cubicBezTo>
                  <a:cubicBezTo>
                    <a:pt x="3929" y="22944"/>
                    <a:pt x="8633" y="27781"/>
                    <a:pt x="13169" y="28548"/>
                  </a:cubicBezTo>
                  <a:cubicBezTo>
                    <a:pt x="13570" y="28615"/>
                    <a:pt x="13970" y="28648"/>
                    <a:pt x="14370" y="28648"/>
                  </a:cubicBezTo>
                  <a:cubicBezTo>
                    <a:pt x="14419" y="28650"/>
                    <a:pt x="14468" y="28650"/>
                    <a:pt x="14517" y="28650"/>
                  </a:cubicBezTo>
                  <a:cubicBezTo>
                    <a:pt x="15730" y="28650"/>
                    <a:pt x="16879" y="28252"/>
                    <a:pt x="17873" y="27514"/>
                  </a:cubicBezTo>
                  <a:cubicBezTo>
                    <a:pt x="18807" y="26814"/>
                    <a:pt x="21642" y="24679"/>
                    <a:pt x="24811" y="10035"/>
                  </a:cubicBezTo>
                  <a:cubicBezTo>
                    <a:pt x="25111" y="8434"/>
                    <a:pt x="25478" y="6866"/>
                    <a:pt x="25979" y="5298"/>
                  </a:cubicBezTo>
                  <a:cubicBezTo>
                    <a:pt x="27313" y="4898"/>
                    <a:pt x="28147" y="3530"/>
                    <a:pt x="27847" y="2129"/>
                  </a:cubicBezTo>
                  <a:cubicBezTo>
                    <a:pt x="27604" y="886"/>
                    <a:pt x="26479" y="1"/>
                    <a:pt x="2522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57"/>
            <p:cNvSpPr/>
            <p:nvPr/>
          </p:nvSpPr>
          <p:spPr>
            <a:xfrm>
              <a:off x="4758796" y="2228408"/>
              <a:ext cx="49963" cy="123955"/>
            </a:xfrm>
            <a:custGeom>
              <a:avLst/>
              <a:gdLst/>
              <a:ahLst/>
              <a:cxnLst/>
              <a:rect l="l" t="t" r="r" b="b"/>
              <a:pathLst>
                <a:path w="2936" h="7284" extrusionOk="0">
                  <a:moveTo>
                    <a:pt x="1253" y="1"/>
                  </a:moveTo>
                  <a:cubicBezTo>
                    <a:pt x="994" y="1"/>
                    <a:pt x="734" y="123"/>
                    <a:pt x="567" y="412"/>
                  </a:cubicBezTo>
                  <a:cubicBezTo>
                    <a:pt x="100" y="1546"/>
                    <a:pt x="0" y="2814"/>
                    <a:pt x="301" y="4015"/>
                  </a:cubicBezTo>
                  <a:cubicBezTo>
                    <a:pt x="501" y="4882"/>
                    <a:pt x="801" y="5749"/>
                    <a:pt x="1134" y="6583"/>
                  </a:cubicBezTo>
                  <a:lnTo>
                    <a:pt x="1235" y="6750"/>
                  </a:lnTo>
                  <a:cubicBezTo>
                    <a:pt x="1335" y="7050"/>
                    <a:pt x="1668" y="7284"/>
                    <a:pt x="2002" y="7284"/>
                  </a:cubicBezTo>
                  <a:cubicBezTo>
                    <a:pt x="2102" y="7284"/>
                    <a:pt x="2202" y="7250"/>
                    <a:pt x="2302" y="7217"/>
                  </a:cubicBezTo>
                  <a:cubicBezTo>
                    <a:pt x="2736" y="7050"/>
                    <a:pt x="2936" y="6550"/>
                    <a:pt x="2769" y="6149"/>
                  </a:cubicBezTo>
                  <a:lnTo>
                    <a:pt x="2702" y="5949"/>
                  </a:lnTo>
                  <a:cubicBezTo>
                    <a:pt x="2369" y="5215"/>
                    <a:pt x="2102" y="4448"/>
                    <a:pt x="1935" y="3648"/>
                  </a:cubicBezTo>
                  <a:cubicBezTo>
                    <a:pt x="1702" y="2814"/>
                    <a:pt x="1735" y="1913"/>
                    <a:pt x="2068" y="1113"/>
                  </a:cubicBezTo>
                  <a:cubicBezTo>
                    <a:pt x="2291" y="490"/>
                    <a:pt x="1772" y="1"/>
                    <a:pt x="125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57"/>
            <p:cNvSpPr/>
            <p:nvPr/>
          </p:nvSpPr>
          <p:spPr>
            <a:xfrm>
              <a:off x="4829180" y="2284498"/>
              <a:ext cx="44858" cy="89444"/>
            </a:xfrm>
            <a:custGeom>
              <a:avLst/>
              <a:gdLst/>
              <a:ahLst/>
              <a:cxnLst/>
              <a:rect l="l" t="t" r="r" b="b"/>
              <a:pathLst>
                <a:path w="2636" h="5256" extrusionOk="0">
                  <a:moveTo>
                    <a:pt x="1111" y="1"/>
                  </a:moveTo>
                  <a:cubicBezTo>
                    <a:pt x="568" y="1"/>
                    <a:pt x="32" y="516"/>
                    <a:pt x="334" y="1186"/>
                  </a:cubicBezTo>
                  <a:cubicBezTo>
                    <a:pt x="1035" y="2687"/>
                    <a:pt x="668" y="3487"/>
                    <a:pt x="368" y="3954"/>
                  </a:cubicBezTo>
                  <a:cubicBezTo>
                    <a:pt x="1" y="4488"/>
                    <a:pt x="368" y="5222"/>
                    <a:pt x="1035" y="5255"/>
                  </a:cubicBezTo>
                  <a:cubicBezTo>
                    <a:pt x="1302" y="5255"/>
                    <a:pt x="1568" y="5122"/>
                    <a:pt x="1735" y="4888"/>
                  </a:cubicBezTo>
                  <a:cubicBezTo>
                    <a:pt x="2569" y="3654"/>
                    <a:pt x="2636" y="2186"/>
                    <a:pt x="1869" y="518"/>
                  </a:cubicBezTo>
                  <a:cubicBezTo>
                    <a:pt x="1704" y="154"/>
                    <a:pt x="1406" y="1"/>
                    <a:pt x="111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57"/>
            <p:cNvSpPr/>
            <p:nvPr/>
          </p:nvSpPr>
          <p:spPr>
            <a:xfrm>
              <a:off x="4707131" y="2331006"/>
              <a:ext cx="179398" cy="157191"/>
            </a:xfrm>
            <a:custGeom>
              <a:avLst/>
              <a:gdLst/>
              <a:ahLst/>
              <a:cxnLst/>
              <a:rect l="l" t="t" r="r" b="b"/>
              <a:pathLst>
                <a:path w="10542" h="9237" extrusionOk="0">
                  <a:moveTo>
                    <a:pt x="5253" y="1"/>
                  </a:moveTo>
                  <a:cubicBezTo>
                    <a:pt x="4465" y="1"/>
                    <a:pt x="3666" y="201"/>
                    <a:pt x="2936" y="621"/>
                  </a:cubicBezTo>
                  <a:cubicBezTo>
                    <a:pt x="735" y="1922"/>
                    <a:pt x="1" y="4757"/>
                    <a:pt x="1268" y="6959"/>
                  </a:cubicBezTo>
                  <a:cubicBezTo>
                    <a:pt x="2133" y="8422"/>
                    <a:pt x="3676" y="9237"/>
                    <a:pt x="5259" y="9237"/>
                  </a:cubicBezTo>
                  <a:cubicBezTo>
                    <a:pt x="6058" y="9237"/>
                    <a:pt x="6868" y="9029"/>
                    <a:pt x="7606" y="8593"/>
                  </a:cubicBezTo>
                  <a:cubicBezTo>
                    <a:pt x="9808" y="7326"/>
                    <a:pt x="10542" y="4490"/>
                    <a:pt x="9241" y="2289"/>
                  </a:cubicBezTo>
                  <a:cubicBezTo>
                    <a:pt x="8393" y="817"/>
                    <a:pt x="6844" y="1"/>
                    <a:pt x="5253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57"/>
            <p:cNvSpPr/>
            <p:nvPr/>
          </p:nvSpPr>
          <p:spPr>
            <a:xfrm>
              <a:off x="4693517" y="2252113"/>
              <a:ext cx="76085" cy="113303"/>
            </a:xfrm>
            <a:custGeom>
              <a:avLst/>
              <a:gdLst/>
              <a:ahLst/>
              <a:cxnLst/>
              <a:rect l="l" t="t" r="r" b="b"/>
              <a:pathLst>
                <a:path w="4471" h="6658" extrusionOk="0">
                  <a:moveTo>
                    <a:pt x="927" y="1"/>
                  </a:moveTo>
                  <a:cubicBezTo>
                    <a:pt x="589" y="1"/>
                    <a:pt x="251" y="194"/>
                    <a:pt x="134" y="620"/>
                  </a:cubicBezTo>
                  <a:cubicBezTo>
                    <a:pt x="0" y="1854"/>
                    <a:pt x="267" y="3055"/>
                    <a:pt x="934" y="4123"/>
                  </a:cubicBezTo>
                  <a:cubicBezTo>
                    <a:pt x="1401" y="5023"/>
                    <a:pt x="2068" y="5824"/>
                    <a:pt x="2869" y="6458"/>
                  </a:cubicBezTo>
                  <a:cubicBezTo>
                    <a:pt x="3002" y="6591"/>
                    <a:pt x="3169" y="6658"/>
                    <a:pt x="3369" y="6658"/>
                  </a:cubicBezTo>
                  <a:cubicBezTo>
                    <a:pt x="4137" y="6624"/>
                    <a:pt x="4470" y="5657"/>
                    <a:pt x="3870" y="5157"/>
                  </a:cubicBezTo>
                  <a:cubicBezTo>
                    <a:pt x="3236" y="4623"/>
                    <a:pt x="2736" y="3989"/>
                    <a:pt x="2369" y="3289"/>
                  </a:cubicBezTo>
                  <a:cubicBezTo>
                    <a:pt x="1902" y="2555"/>
                    <a:pt x="1701" y="1721"/>
                    <a:pt x="1768" y="854"/>
                  </a:cubicBezTo>
                  <a:cubicBezTo>
                    <a:pt x="1787" y="312"/>
                    <a:pt x="1356" y="1"/>
                    <a:pt x="92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57"/>
            <p:cNvSpPr/>
            <p:nvPr/>
          </p:nvSpPr>
          <p:spPr>
            <a:xfrm>
              <a:off x="4651432" y="2326905"/>
              <a:ext cx="108521" cy="90176"/>
            </a:xfrm>
            <a:custGeom>
              <a:avLst/>
              <a:gdLst/>
              <a:ahLst/>
              <a:cxnLst/>
              <a:rect l="l" t="t" r="r" b="b"/>
              <a:pathLst>
                <a:path w="6377" h="5299" extrusionOk="0">
                  <a:moveTo>
                    <a:pt x="1255" y="1"/>
                  </a:moveTo>
                  <a:cubicBezTo>
                    <a:pt x="696" y="1"/>
                    <a:pt x="1" y="533"/>
                    <a:pt x="338" y="1095"/>
                  </a:cubicBezTo>
                  <a:cubicBezTo>
                    <a:pt x="739" y="2129"/>
                    <a:pt x="1406" y="3063"/>
                    <a:pt x="2273" y="3797"/>
                  </a:cubicBezTo>
                  <a:cubicBezTo>
                    <a:pt x="3074" y="4464"/>
                    <a:pt x="4008" y="4965"/>
                    <a:pt x="5042" y="5232"/>
                  </a:cubicBezTo>
                  <a:cubicBezTo>
                    <a:pt x="5108" y="5265"/>
                    <a:pt x="5209" y="5298"/>
                    <a:pt x="5275" y="5298"/>
                  </a:cubicBezTo>
                  <a:cubicBezTo>
                    <a:pt x="6176" y="5232"/>
                    <a:pt x="6376" y="3997"/>
                    <a:pt x="5542" y="3664"/>
                  </a:cubicBezTo>
                  <a:cubicBezTo>
                    <a:pt x="4742" y="3464"/>
                    <a:pt x="3974" y="3063"/>
                    <a:pt x="3307" y="2530"/>
                  </a:cubicBezTo>
                  <a:cubicBezTo>
                    <a:pt x="2673" y="1963"/>
                    <a:pt x="2173" y="1229"/>
                    <a:pt x="1839" y="428"/>
                  </a:cubicBezTo>
                  <a:cubicBezTo>
                    <a:pt x="1763" y="124"/>
                    <a:pt x="1525" y="1"/>
                    <a:pt x="125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57"/>
            <p:cNvSpPr/>
            <p:nvPr/>
          </p:nvSpPr>
          <p:spPr>
            <a:xfrm>
              <a:off x="5249240" y="1864727"/>
              <a:ext cx="261712" cy="304511"/>
            </a:xfrm>
            <a:custGeom>
              <a:avLst/>
              <a:gdLst/>
              <a:ahLst/>
              <a:cxnLst/>
              <a:rect l="l" t="t" r="r" b="b"/>
              <a:pathLst>
                <a:path w="15379" h="17894" extrusionOk="0">
                  <a:moveTo>
                    <a:pt x="1" y="1"/>
                  </a:moveTo>
                  <a:cubicBezTo>
                    <a:pt x="168" y="2002"/>
                    <a:pt x="835" y="3970"/>
                    <a:pt x="1936" y="5638"/>
                  </a:cubicBezTo>
                  <a:cubicBezTo>
                    <a:pt x="3003" y="7239"/>
                    <a:pt x="3937" y="8574"/>
                    <a:pt x="3937" y="10208"/>
                  </a:cubicBezTo>
                  <a:lnTo>
                    <a:pt x="3937" y="14378"/>
                  </a:lnTo>
                  <a:cubicBezTo>
                    <a:pt x="3937" y="14378"/>
                    <a:pt x="6432" y="17893"/>
                    <a:pt x="10089" y="17893"/>
                  </a:cubicBezTo>
                  <a:cubicBezTo>
                    <a:pt x="10399" y="17893"/>
                    <a:pt x="10717" y="17868"/>
                    <a:pt x="11042" y="17814"/>
                  </a:cubicBezTo>
                  <a:cubicBezTo>
                    <a:pt x="15379" y="17080"/>
                    <a:pt x="11075" y="14078"/>
                    <a:pt x="11075" y="14078"/>
                  </a:cubicBezTo>
                  <a:lnTo>
                    <a:pt x="11075" y="10475"/>
                  </a:lnTo>
                  <a:cubicBezTo>
                    <a:pt x="11075" y="10475"/>
                    <a:pt x="11609" y="5938"/>
                    <a:pt x="8774" y="3070"/>
                  </a:cubicBezTo>
                  <a:cubicBezTo>
                    <a:pt x="5905" y="20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57"/>
            <p:cNvSpPr/>
            <p:nvPr/>
          </p:nvSpPr>
          <p:spPr>
            <a:xfrm>
              <a:off x="5238468" y="1706668"/>
              <a:ext cx="336062" cy="367204"/>
            </a:xfrm>
            <a:custGeom>
              <a:avLst/>
              <a:gdLst/>
              <a:ahLst/>
              <a:cxnLst/>
              <a:rect l="l" t="t" r="r" b="b"/>
              <a:pathLst>
                <a:path w="19748" h="21578" extrusionOk="0">
                  <a:moveTo>
                    <a:pt x="9448" y="1"/>
                  </a:moveTo>
                  <a:cubicBezTo>
                    <a:pt x="7790" y="1"/>
                    <a:pt x="6229" y="373"/>
                    <a:pt x="5070" y="1116"/>
                  </a:cubicBezTo>
                  <a:cubicBezTo>
                    <a:pt x="1034" y="3685"/>
                    <a:pt x="0" y="7221"/>
                    <a:pt x="634" y="10590"/>
                  </a:cubicBezTo>
                  <a:cubicBezTo>
                    <a:pt x="4837" y="10823"/>
                    <a:pt x="5804" y="14659"/>
                    <a:pt x="6638" y="17428"/>
                  </a:cubicBezTo>
                  <a:cubicBezTo>
                    <a:pt x="7272" y="19663"/>
                    <a:pt x="7972" y="20263"/>
                    <a:pt x="8773" y="20630"/>
                  </a:cubicBezTo>
                  <a:cubicBezTo>
                    <a:pt x="10490" y="21358"/>
                    <a:pt x="12739" y="21577"/>
                    <a:pt x="14393" y="21577"/>
                  </a:cubicBezTo>
                  <a:cubicBezTo>
                    <a:pt x="14635" y="21577"/>
                    <a:pt x="14865" y="21573"/>
                    <a:pt x="15078" y="21564"/>
                  </a:cubicBezTo>
                  <a:cubicBezTo>
                    <a:pt x="16812" y="21464"/>
                    <a:pt x="17880" y="19930"/>
                    <a:pt x="18380" y="18062"/>
                  </a:cubicBezTo>
                  <a:cubicBezTo>
                    <a:pt x="19214" y="15060"/>
                    <a:pt x="19748" y="12191"/>
                    <a:pt x="18880" y="6720"/>
                  </a:cubicBezTo>
                  <a:cubicBezTo>
                    <a:pt x="18169" y="2241"/>
                    <a:pt x="13518" y="1"/>
                    <a:pt x="9448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57"/>
            <p:cNvSpPr/>
            <p:nvPr/>
          </p:nvSpPr>
          <p:spPr>
            <a:xfrm>
              <a:off x="5351958" y="1853376"/>
              <a:ext cx="216326" cy="113660"/>
            </a:xfrm>
            <a:custGeom>
              <a:avLst/>
              <a:gdLst/>
              <a:ahLst/>
              <a:cxnLst/>
              <a:rect l="l" t="t" r="r" b="b"/>
              <a:pathLst>
                <a:path w="12712" h="6679" extrusionOk="0">
                  <a:moveTo>
                    <a:pt x="12478" y="1"/>
                  </a:moveTo>
                  <a:cubicBezTo>
                    <a:pt x="11577" y="568"/>
                    <a:pt x="10543" y="901"/>
                    <a:pt x="9509" y="1035"/>
                  </a:cubicBezTo>
                  <a:cubicBezTo>
                    <a:pt x="8373" y="1181"/>
                    <a:pt x="7220" y="1256"/>
                    <a:pt x="6067" y="1256"/>
                  </a:cubicBezTo>
                  <a:cubicBezTo>
                    <a:pt x="4852" y="1256"/>
                    <a:pt x="3636" y="1173"/>
                    <a:pt x="2438" y="1001"/>
                  </a:cubicBezTo>
                  <a:cubicBezTo>
                    <a:pt x="2131" y="961"/>
                    <a:pt x="1867" y="942"/>
                    <a:pt x="1641" y="942"/>
                  </a:cubicBezTo>
                  <a:cubicBezTo>
                    <a:pt x="0" y="942"/>
                    <a:pt x="359" y="1962"/>
                    <a:pt x="770" y="3370"/>
                  </a:cubicBezTo>
                  <a:cubicBezTo>
                    <a:pt x="1270" y="5038"/>
                    <a:pt x="2704" y="6539"/>
                    <a:pt x="6674" y="6672"/>
                  </a:cubicBezTo>
                  <a:cubicBezTo>
                    <a:pt x="6839" y="6676"/>
                    <a:pt x="7002" y="6678"/>
                    <a:pt x="7161" y="6678"/>
                  </a:cubicBezTo>
                  <a:cubicBezTo>
                    <a:pt x="9546" y="6678"/>
                    <a:pt x="11294" y="6213"/>
                    <a:pt x="12545" y="5338"/>
                  </a:cubicBezTo>
                  <a:cubicBezTo>
                    <a:pt x="12712" y="3570"/>
                    <a:pt x="12712" y="1769"/>
                    <a:pt x="1247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57"/>
            <p:cNvSpPr/>
            <p:nvPr/>
          </p:nvSpPr>
          <p:spPr>
            <a:xfrm>
              <a:off x="5275362" y="1706924"/>
              <a:ext cx="286115" cy="367289"/>
            </a:xfrm>
            <a:custGeom>
              <a:avLst/>
              <a:gdLst/>
              <a:ahLst/>
              <a:cxnLst/>
              <a:rect l="l" t="t" r="r" b="b"/>
              <a:pathLst>
                <a:path w="16813" h="21583" extrusionOk="0">
                  <a:moveTo>
                    <a:pt x="8707" y="234"/>
                  </a:moveTo>
                  <a:cubicBezTo>
                    <a:pt x="9707" y="568"/>
                    <a:pt x="10608" y="1101"/>
                    <a:pt x="11375" y="1768"/>
                  </a:cubicBezTo>
                  <a:cubicBezTo>
                    <a:pt x="13010" y="3169"/>
                    <a:pt x="14110" y="5271"/>
                    <a:pt x="14677" y="7939"/>
                  </a:cubicBezTo>
                  <a:cubicBezTo>
                    <a:pt x="14281" y="8036"/>
                    <a:pt x="13769" y="8110"/>
                    <a:pt x="13244" y="8110"/>
                  </a:cubicBezTo>
                  <a:cubicBezTo>
                    <a:pt x="12309" y="8110"/>
                    <a:pt x="11335" y="7874"/>
                    <a:pt x="10908" y="7106"/>
                  </a:cubicBezTo>
                  <a:lnTo>
                    <a:pt x="10741" y="6805"/>
                  </a:lnTo>
                  <a:cubicBezTo>
                    <a:pt x="10041" y="5471"/>
                    <a:pt x="9374" y="4170"/>
                    <a:pt x="6238" y="3203"/>
                  </a:cubicBezTo>
                  <a:cubicBezTo>
                    <a:pt x="5404" y="2936"/>
                    <a:pt x="4537" y="2802"/>
                    <a:pt x="3670" y="2769"/>
                  </a:cubicBezTo>
                  <a:cubicBezTo>
                    <a:pt x="3770" y="2636"/>
                    <a:pt x="3870" y="2536"/>
                    <a:pt x="3970" y="2436"/>
                  </a:cubicBezTo>
                  <a:cubicBezTo>
                    <a:pt x="5271" y="1201"/>
                    <a:pt x="6939" y="434"/>
                    <a:pt x="8707" y="234"/>
                  </a:cubicBezTo>
                  <a:close/>
                  <a:moveTo>
                    <a:pt x="7706" y="0"/>
                  </a:moveTo>
                  <a:cubicBezTo>
                    <a:pt x="6205" y="334"/>
                    <a:pt x="4804" y="1068"/>
                    <a:pt x="3703" y="2135"/>
                  </a:cubicBezTo>
                  <a:cubicBezTo>
                    <a:pt x="3503" y="2335"/>
                    <a:pt x="3303" y="2536"/>
                    <a:pt x="3136" y="2736"/>
                  </a:cubicBezTo>
                  <a:cubicBezTo>
                    <a:pt x="2202" y="2769"/>
                    <a:pt x="1335" y="2903"/>
                    <a:pt x="467" y="3169"/>
                  </a:cubicBezTo>
                  <a:cubicBezTo>
                    <a:pt x="301" y="3336"/>
                    <a:pt x="134" y="3536"/>
                    <a:pt x="0" y="3736"/>
                  </a:cubicBezTo>
                  <a:cubicBezTo>
                    <a:pt x="901" y="3403"/>
                    <a:pt x="1835" y="3236"/>
                    <a:pt x="2802" y="3169"/>
                  </a:cubicBezTo>
                  <a:lnTo>
                    <a:pt x="2802" y="3169"/>
                  </a:lnTo>
                  <a:cubicBezTo>
                    <a:pt x="801" y="5805"/>
                    <a:pt x="534" y="9240"/>
                    <a:pt x="567" y="11075"/>
                  </a:cubicBezTo>
                  <a:cubicBezTo>
                    <a:pt x="701" y="11142"/>
                    <a:pt x="834" y="11242"/>
                    <a:pt x="968" y="11309"/>
                  </a:cubicBezTo>
                  <a:cubicBezTo>
                    <a:pt x="934" y="9541"/>
                    <a:pt x="1101" y="5838"/>
                    <a:pt x="3336" y="3169"/>
                  </a:cubicBezTo>
                  <a:cubicBezTo>
                    <a:pt x="4270" y="3169"/>
                    <a:pt x="5204" y="3336"/>
                    <a:pt x="6105" y="3603"/>
                  </a:cubicBezTo>
                  <a:cubicBezTo>
                    <a:pt x="9107" y="4537"/>
                    <a:pt x="9741" y="5738"/>
                    <a:pt x="10408" y="7005"/>
                  </a:cubicBezTo>
                  <a:lnTo>
                    <a:pt x="10575" y="7306"/>
                  </a:lnTo>
                  <a:cubicBezTo>
                    <a:pt x="11075" y="8240"/>
                    <a:pt x="12176" y="8540"/>
                    <a:pt x="13243" y="8540"/>
                  </a:cubicBezTo>
                  <a:cubicBezTo>
                    <a:pt x="13777" y="8540"/>
                    <a:pt x="14277" y="8473"/>
                    <a:pt x="14778" y="8373"/>
                  </a:cubicBezTo>
                  <a:cubicBezTo>
                    <a:pt x="14978" y="9541"/>
                    <a:pt x="15111" y="10742"/>
                    <a:pt x="15144" y="11976"/>
                  </a:cubicBezTo>
                  <a:cubicBezTo>
                    <a:pt x="15278" y="17747"/>
                    <a:pt x="14077" y="20148"/>
                    <a:pt x="13043" y="21149"/>
                  </a:cubicBezTo>
                  <a:cubicBezTo>
                    <a:pt x="12876" y="21316"/>
                    <a:pt x="12643" y="21449"/>
                    <a:pt x="12409" y="21583"/>
                  </a:cubicBezTo>
                  <a:lnTo>
                    <a:pt x="12910" y="21583"/>
                  </a:lnTo>
                  <a:cubicBezTo>
                    <a:pt x="13010" y="21583"/>
                    <a:pt x="13110" y="21583"/>
                    <a:pt x="13210" y="21549"/>
                  </a:cubicBezTo>
                  <a:cubicBezTo>
                    <a:pt x="13310" y="21516"/>
                    <a:pt x="13276" y="21516"/>
                    <a:pt x="13310" y="21483"/>
                  </a:cubicBezTo>
                  <a:cubicBezTo>
                    <a:pt x="14444" y="20448"/>
                    <a:pt x="15745" y="17947"/>
                    <a:pt x="15578" y="11976"/>
                  </a:cubicBezTo>
                  <a:cubicBezTo>
                    <a:pt x="15545" y="10742"/>
                    <a:pt x="15411" y="9507"/>
                    <a:pt x="15178" y="8306"/>
                  </a:cubicBezTo>
                  <a:cubicBezTo>
                    <a:pt x="15812" y="8140"/>
                    <a:pt x="16379" y="7773"/>
                    <a:pt x="16812" y="7272"/>
                  </a:cubicBezTo>
                  <a:cubicBezTo>
                    <a:pt x="16779" y="7106"/>
                    <a:pt x="16746" y="6905"/>
                    <a:pt x="16712" y="6705"/>
                  </a:cubicBezTo>
                  <a:cubicBezTo>
                    <a:pt x="16712" y="6705"/>
                    <a:pt x="16712" y="6672"/>
                    <a:pt x="16712" y="6672"/>
                  </a:cubicBezTo>
                  <a:cubicBezTo>
                    <a:pt x="16345" y="7272"/>
                    <a:pt x="15778" y="7706"/>
                    <a:pt x="15078" y="7839"/>
                  </a:cubicBezTo>
                  <a:cubicBezTo>
                    <a:pt x="14511" y="5071"/>
                    <a:pt x="13343" y="2936"/>
                    <a:pt x="11675" y="1468"/>
                  </a:cubicBezTo>
                  <a:cubicBezTo>
                    <a:pt x="11175" y="1001"/>
                    <a:pt x="10608" y="634"/>
                    <a:pt x="10007" y="334"/>
                  </a:cubicBezTo>
                  <a:cubicBezTo>
                    <a:pt x="9240" y="134"/>
                    <a:pt x="8473" y="34"/>
                    <a:pt x="770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57"/>
            <p:cNvSpPr/>
            <p:nvPr/>
          </p:nvSpPr>
          <p:spPr>
            <a:xfrm>
              <a:off x="5438985" y="1897009"/>
              <a:ext cx="61569" cy="31891"/>
            </a:xfrm>
            <a:custGeom>
              <a:avLst/>
              <a:gdLst/>
              <a:ahLst/>
              <a:cxnLst/>
              <a:rect l="l" t="t" r="r" b="b"/>
              <a:pathLst>
                <a:path w="3618" h="1874" extrusionOk="0">
                  <a:moveTo>
                    <a:pt x="1812" y="1"/>
                  </a:moveTo>
                  <a:cubicBezTo>
                    <a:pt x="1773" y="1"/>
                    <a:pt x="1734" y="2"/>
                    <a:pt x="1693" y="5"/>
                  </a:cubicBezTo>
                  <a:cubicBezTo>
                    <a:pt x="470" y="71"/>
                    <a:pt x="1" y="1874"/>
                    <a:pt x="284" y="1874"/>
                  </a:cubicBezTo>
                  <a:cubicBezTo>
                    <a:pt x="287" y="1874"/>
                    <a:pt x="290" y="1873"/>
                    <a:pt x="292" y="1873"/>
                  </a:cubicBezTo>
                  <a:cubicBezTo>
                    <a:pt x="693" y="1840"/>
                    <a:pt x="960" y="1006"/>
                    <a:pt x="1727" y="839"/>
                  </a:cubicBezTo>
                  <a:cubicBezTo>
                    <a:pt x="1775" y="831"/>
                    <a:pt x="1821" y="827"/>
                    <a:pt x="1867" y="827"/>
                  </a:cubicBezTo>
                  <a:cubicBezTo>
                    <a:pt x="2532" y="827"/>
                    <a:pt x="2904" y="1674"/>
                    <a:pt x="3243" y="1674"/>
                  </a:cubicBezTo>
                  <a:cubicBezTo>
                    <a:pt x="3249" y="1674"/>
                    <a:pt x="3255" y="1674"/>
                    <a:pt x="3261" y="1673"/>
                  </a:cubicBezTo>
                  <a:cubicBezTo>
                    <a:pt x="3618" y="1641"/>
                    <a:pt x="3155" y="1"/>
                    <a:pt x="1812" y="1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57"/>
            <p:cNvSpPr/>
            <p:nvPr/>
          </p:nvSpPr>
          <p:spPr>
            <a:xfrm>
              <a:off x="5537619" y="1885522"/>
              <a:ext cx="53673" cy="29747"/>
            </a:xfrm>
            <a:custGeom>
              <a:avLst/>
              <a:gdLst/>
              <a:ahLst/>
              <a:cxnLst/>
              <a:rect l="l" t="t" r="r" b="b"/>
              <a:pathLst>
                <a:path w="3154" h="1748" extrusionOk="0">
                  <a:moveTo>
                    <a:pt x="1595" y="0"/>
                  </a:moveTo>
                  <a:cubicBezTo>
                    <a:pt x="1532" y="0"/>
                    <a:pt x="1468" y="4"/>
                    <a:pt x="1401" y="13"/>
                  </a:cubicBezTo>
                  <a:cubicBezTo>
                    <a:pt x="301" y="113"/>
                    <a:pt x="0" y="1748"/>
                    <a:pt x="267" y="1748"/>
                  </a:cubicBezTo>
                  <a:cubicBezTo>
                    <a:pt x="601" y="1681"/>
                    <a:pt x="801" y="914"/>
                    <a:pt x="1468" y="747"/>
                  </a:cubicBezTo>
                  <a:cubicBezTo>
                    <a:pt x="1527" y="732"/>
                    <a:pt x="1583" y="726"/>
                    <a:pt x="1638" y="726"/>
                  </a:cubicBezTo>
                  <a:cubicBezTo>
                    <a:pt x="2193" y="726"/>
                    <a:pt x="2550" y="1415"/>
                    <a:pt x="2850" y="1415"/>
                  </a:cubicBezTo>
                  <a:cubicBezTo>
                    <a:pt x="2856" y="1415"/>
                    <a:pt x="2863" y="1415"/>
                    <a:pt x="2869" y="1414"/>
                  </a:cubicBezTo>
                  <a:cubicBezTo>
                    <a:pt x="3153" y="1351"/>
                    <a:pt x="2719" y="0"/>
                    <a:pt x="1595" y="0"/>
                  </a:cubicBezTo>
                  <a:close/>
                </a:path>
              </a:pathLst>
            </a:custGeom>
            <a:solidFill>
              <a:srgbClr val="FFC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57"/>
            <p:cNvSpPr/>
            <p:nvPr/>
          </p:nvSpPr>
          <p:spPr>
            <a:xfrm>
              <a:off x="5756736" y="1729063"/>
              <a:ext cx="555740" cy="991150"/>
            </a:xfrm>
            <a:custGeom>
              <a:avLst/>
              <a:gdLst/>
              <a:ahLst/>
              <a:cxnLst/>
              <a:rect l="l" t="t" r="r" b="b"/>
              <a:pathLst>
                <a:path w="32657" h="58243" extrusionOk="0">
                  <a:moveTo>
                    <a:pt x="32657" y="0"/>
                  </a:moveTo>
                  <a:cubicBezTo>
                    <a:pt x="32590" y="5004"/>
                    <a:pt x="30622" y="9974"/>
                    <a:pt x="26786" y="14477"/>
                  </a:cubicBezTo>
                  <a:cubicBezTo>
                    <a:pt x="24551" y="17046"/>
                    <a:pt x="21916" y="19281"/>
                    <a:pt x="19047" y="21149"/>
                  </a:cubicBezTo>
                  <a:cubicBezTo>
                    <a:pt x="13543" y="24718"/>
                    <a:pt x="6972" y="27253"/>
                    <a:pt x="0" y="28654"/>
                  </a:cubicBezTo>
                  <a:lnTo>
                    <a:pt x="0" y="58242"/>
                  </a:lnTo>
                  <a:cubicBezTo>
                    <a:pt x="6938" y="56841"/>
                    <a:pt x="13510" y="54339"/>
                    <a:pt x="19047" y="50737"/>
                  </a:cubicBezTo>
                  <a:cubicBezTo>
                    <a:pt x="27987" y="44899"/>
                    <a:pt x="32557" y="37260"/>
                    <a:pt x="32657" y="29622"/>
                  </a:cubicBezTo>
                  <a:lnTo>
                    <a:pt x="32657" y="0"/>
                  </a:lnTo>
                  <a:close/>
                </a:path>
              </a:pathLst>
            </a:custGeom>
            <a:solidFill>
              <a:srgbClr val="FFC100">
                <a:alpha val="59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57"/>
            <p:cNvSpPr/>
            <p:nvPr/>
          </p:nvSpPr>
          <p:spPr>
            <a:xfrm>
              <a:off x="5756736" y="1729063"/>
              <a:ext cx="555740" cy="991150"/>
            </a:xfrm>
            <a:custGeom>
              <a:avLst/>
              <a:gdLst/>
              <a:ahLst/>
              <a:cxnLst/>
              <a:rect l="l" t="t" r="r" b="b"/>
              <a:pathLst>
                <a:path w="32657" h="58243" fill="none" extrusionOk="0">
                  <a:moveTo>
                    <a:pt x="19047" y="21149"/>
                  </a:moveTo>
                  <a:cubicBezTo>
                    <a:pt x="21916" y="19281"/>
                    <a:pt x="24551" y="17046"/>
                    <a:pt x="26786" y="14477"/>
                  </a:cubicBezTo>
                  <a:cubicBezTo>
                    <a:pt x="30622" y="9974"/>
                    <a:pt x="32590" y="5004"/>
                    <a:pt x="32657" y="0"/>
                  </a:cubicBezTo>
                  <a:lnTo>
                    <a:pt x="32657" y="29622"/>
                  </a:lnTo>
                  <a:cubicBezTo>
                    <a:pt x="32557" y="37260"/>
                    <a:pt x="27987" y="44899"/>
                    <a:pt x="19047" y="50737"/>
                  </a:cubicBezTo>
                  <a:cubicBezTo>
                    <a:pt x="13510" y="54339"/>
                    <a:pt x="6938" y="56841"/>
                    <a:pt x="0" y="58242"/>
                  </a:cubicBezTo>
                  <a:lnTo>
                    <a:pt x="0" y="28654"/>
                  </a:lnTo>
                  <a:cubicBezTo>
                    <a:pt x="6972" y="27253"/>
                    <a:pt x="13543" y="24718"/>
                    <a:pt x="19047" y="21149"/>
                  </a:cubicBezTo>
                  <a:close/>
                </a:path>
              </a:pathLst>
            </a:custGeom>
            <a:noFill/>
            <a:ln w="10850" cap="flat" cmpd="sng">
              <a:solidFill>
                <a:schemeClr val="accent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57"/>
            <p:cNvSpPr/>
            <p:nvPr/>
          </p:nvSpPr>
          <p:spPr>
            <a:xfrm>
              <a:off x="4572029" y="1936962"/>
              <a:ext cx="1303932" cy="892942"/>
            </a:xfrm>
            <a:custGeom>
              <a:avLst/>
              <a:gdLst/>
              <a:ahLst/>
              <a:cxnLst/>
              <a:rect l="l" t="t" r="r" b="b"/>
              <a:pathLst>
                <a:path w="76623" h="52472" fill="none" extrusionOk="0">
                  <a:moveTo>
                    <a:pt x="1" y="7139"/>
                  </a:moveTo>
                  <a:lnTo>
                    <a:pt x="1" y="45266"/>
                  </a:lnTo>
                  <a:cubicBezTo>
                    <a:pt x="14578" y="52004"/>
                    <a:pt x="36093" y="52471"/>
                    <a:pt x="49970" y="49703"/>
                  </a:cubicBezTo>
                  <a:cubicBezTo>
                    <a:pt x="58543" y="47968"/>
                    <a:pt x="65648" y="44832"/>
                    <a:pt x="72052" y="41130"/>
                  </a:cubicBezTo>
                  <a:cubicBezTo>
                    <a:pt x="73620" y="40229"/>
                    <a:pt x="75154" y="39228"/>
                    <a:pt x="76622" y="38128"/>
                  </a:cubicBezTo>
                  <a:lnTo>
                    <a:pt x="76622" y="0"/>
                  </a:lnTo>
                  <a:cubicBezTo>
                    <a:pt x="75154" y="1068"/>
                    <a:pt x="73620" y="2068"/>
                    <a:pt x="72052" y="3002"/>
                  </a:cubicBezTo>
                  <a:cubicBezTo>
                    <a:pt x="65614" y="6705"/>
                    <a:pt x="57976" y="9274"/>
                    <a:pt x="49870" y="10741"/>
                  </a:cubicBezTo>
                  <a:cubicBezTo>
                    <a:pt x="39095" y="12676"/>
                    <a:pt x="14845" y="12509"/>
                    <a:pt x="1" y="7139"/>
                  </a:cubicBezTo>
                  <a:close/>
                </a:path>
              </a:pathLst>
            </a:custGeom>
            <a:noFill/>
            <a:ln w="1085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57"/>
            <p:cNvSpPr/>
            <p:nvPr/>
          </p:nvSpPr>
          <p:spPr>
            <a:xfrm>
              <a:off x="4572029" y="1936962"/>
              <a:ext cx="1303932" cy="872896"/>
            </a:xfrm>
            <a:custGeom>
              <a:avLst/>
              <a:gdLst/>
              <a:ahLst/>
              <a:cxnLst/>
              <a:rect l="l" t="t" r="r" b="b"/>
              <a:pathLst>
                <a:path w="76623" h="51294" extrusionOk="0">
                  <a:moveTo>
                    <a:pt x="76622" y="0"/>
                  </a:moveTo>
                  <a:cubicBezTo>
                    <a:pt x="75154" y="1068"/>
                    <a:pt x="73620" y="2068"/>
                    <a:pt x="72052" y="3002"/>
                  </a:cubicBezTo>
                  <a:cubicBezTo>
                    <a:pt x="65614" y="6705"/>
                    <a:pt x="57976" y="9274"/>
                    <a:pt x="49870" y="10741"/>
                  </a:cubicBezTo>
                  <a:cubicBezTo>
                    <a:pt x="45958" y="11444"/>
                    <a:pt x="40271" y="11869"/>
                    <a:pt x="33902" y="11869"/>
                  </a:cubicBezTo>
                  <a:cubicBezTo>
                    <a:pt x="22727" y="11869"/>
                    <a:pt x="9456" y="10560"/>
                    <a:pt x="1" y="7139"/>
                  </a:cubicBezTo>
                  <a:lnTo>
                    <a:pt x="1" y="45266"/>
                  </a:lnTo>
                  <a:cubicBezTo>
                    <a:pt x="9254" y="49543"/>
                    <a:pt x="21302" y="51293"/>
                    <a:pt x="32417" y="51293"/>
                  </a:cubicBezTo>
                  <a:cubicBezTo>
                    <a:pt x="38814" y="51293"/>
                    <a:pt x="44901" y="50714"/>
                    <a:pt x="49970" y="49703"/>
                  </a:cubicBezTo>
                  <a:cubicBezTo>
                    <a:pt x="58543" y="47968"/>
                    <a:pt x="65648" y="44832"/>
                    <a:pt x="72052" y="41130"/>
                  </a:cubicBezTo>
                  <a:cubicBezTo>
                    <a:pt x="73620" y="40229"/>
                    <a:pt x="75154" y="39228"/>
                    <a:pt x="76622" y="38128"/>
                  </a:cubicBezTo>
                  <a:lnTo>
                    <a:pt x="76622" y="0"/>
                  </a:lnTo>
                  <a:close/>
                </a:path>
              </a:pathLst>
            </a:custGeom>
            <a:solidFill>
              <a:srgbClr val="455A64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0F59172-FBAB-54A5-4ABB-B05B5D735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62" y="1455050"/>
            <a:ext cx="6230219" cy="285789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42"/>
          <p:cNvSpPr txBox="1">
            <a:spLocks noGrp="1"/>
          </p:cNvSpPr>
          <p:nvPr>
            <p:ph type="title"/>
          </p:nvPr>
        </p:nvSpPr>
        <p:spPr>
          <a:xfrm>
            <a:off x="389744" y="255648"/>
            <a:ext cx="8342026" cy="18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Are we influenced to buy certain products?</a:t>
            </a:r>
            <a:endParaRPr lang="ro-RO" sz="3600" dirty="0">
              <a:solidFill>
                <a:schemeClr val="bg2">
                  <a:lumMod val="40000"/>
                  <a:lumOff val="60000"/>
                </a:schemeClr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grpSp>
        <p:nvGrpSpPr>
          <p:cNvPr id="790" name="Google Shape;790;p42"/>
          <p:cNvGrpSpPr/>
          <p:nvPr/>
        </p:nvGrpSpPr>
        <p:grpSpPr>
          <a:xfrm>
            <a:off x="3515929" y="1591263"/>
            <a:ext cx="2089655" cy="4266544"/>
            <a:chOff x="-3629423" y="679726"/>
            <a:chExt cx="1853353" cy="3784074"/>
          </a:xfrm>
        </p:grpSpPr>
        <p:grpSp>
          <p:nvGrpSpPr>
            <p:cNvPr id="791" name="Google Shape;791;p42"/>
            <p:cNvGrpSpPr/>
            <p:nvPr/>
          </p:nvGrpSpPr>
          <p:grpSpPr>
            <a:xfrm>
              <a:off x="-3560710" y="707143"/>
              <a:ext cx="1715990" cy="3729500"/>
              <a:chOff x="-2516670" y="707143"/>
              <a:chExt cx="1715990" cy="3729500"/>
            </a:xfrm>
          </p:grpSpPr>
          <p:sp>
            <p:nvSpPr>
              <p:cNvPr id="792" name="Google Shape;792;p42"/>
              <p:cNvSpPr/>
              <p:nvPr/>
            </p:nvSpPr>
            <p:spPr>
              <a:xfrm>
                <a:off x="-2516670" y="707143"/>
                <a:ext cx="1715827" cy="3729500"/>
              </a:xfrm>
              <a:custGeom>
                <a:avLst/>
                <a:gdLst/>
                <a:ahLst/>
                <a:cxnLst/>
                <a:rect l="l" t="t" r="r" b="b"/>
                <a:pathLst>
                  <a:path w="102300" h="187695" extrusionOk="0">
                    <a:moveTo>
                      <a:pt x="11099" y="1"/>
                    </a:moveTo>
                    <a:cubicBezTo>
                      <a:pt x="4955" y="1"/>
                      <a:pt x="1" y="4360"/>
                      <a:pt x="16" y="9748"/>
                    </a:cubicBezTo>
                    <a:lnTo>
                      <a:pt x="580" y="178011"/>
                    </a:lnTo>
                    <a:cubicBezTo>
                      <a:pt x="595" y="183367"/>
                      <a:pt x="5549" y="187695"/>
                      <a:pt x="11661" y="187695"/>
                    </a:cubicBezTo>
                    <a:lnTo>
                      <a:pt x="91216" y="187695"/>
                    </a:lnTo>
                    <a:cubicBezTo>
                      <a:pt x="97329" y="187695"/>
                      <a:pt x="102299" y="183352"/>
                      <a:pt x="102299" y="177979"/>
                    </a:cubicBezTo>
                    <a:lnTo>
                      <a:pt x="102299" y="9716"/>
                    </a:lnTo>
                    <a:cubicBezTo>
                      <a:pt x="102299" y="4343"/>
                      <a:pt x="97329" y="1"/>
                      <a:pt x="91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42"/>
              <p:cNvSpPr/>
              <p:nvPr/>
            </p:nvSpPr>
            <p:spPr>
              <a:xfrm>
                <a:off x="-2505513" y="4027512"/>
                <a:ext cx="1704833" cy="2370"/>
              </a:xfrm>
              <a:custGeom>
                <a:avLst/>
                <a:gdLst/>
                <a:ahLst/>
                <a:cxnLst/>
                <a:rect l="l" t="t" r="r" b="b"/>
                <a:pathLst>
                  <a:path w="96783" h="130" extrusionOk="0">
                    <a:moveTo>
                      <a:pt x="1" y="1"/>
                    </a:moveTo>
                    <a:lnTo>
                      <a:pt x="1" y="129"/>
                    </a:lnTo>
                    <a:lnTo>
                      <a:pt x="96782" y="129"/>
                    </a:lnTo>
                    <a:lnTo>
                      <a:pt x="9678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42"/>
              <p:cNvSpPr/>
              <p:nvPr/>
            </p:nvSpPr>
            <p:spPr>
              <a:xfrm>
                <a:off x="-2036299" y="4132400"/>
                <a:ext cx="103672" cy="101359"/>
              </a:xfrm>
              <a:custGeom>
                <a:avLst/>
                <a:gdLst/>
                <a:ahLst/>
                <a:cxnLst/>
                <a:rect l="l" t="t" r="r" b="b"/>
                <a:pathLst>
                  <a:path w="5486" h="5487" extrusionOk="0">
                    <a:moveTo>
                      <a:pt x="2445" y="258"/>
                    </a:moveTo>
                    <a:cubicBezTo>
                      <a:pt x="3652" y="258"/>
                      <a:pt x="4633" y="1256"/>
                      <a:pt x="4633" y="2463"/>
                    </a:cubicBezTo>
                    <a:cubicBezTo>
                      <a:pt x="4633" y="3668"/>
                      <a:pt x="3652" y="4650"/>
                      <a:pt x="2445" y="4650"/>
                    </a:cubicBezTo>
                    <a:cubicBezTo>
                      <a:pt x="1239" y="4650"/>
                      <a:pt x="258" y="3668"/>
                      <a:pt x="258" y="2463"/>
                    </a:cubicBezTo>
                    <a:cubicBezTo>
                      <a:pt x="258" y="1256"/>
                      <a:pt x="1239" y="258"/>
                      <a:pt x="2445" y="258"/>
                    </a:cubicBezTo>
                    <a:close/>
                    <a:moveTo>
                      <a:pt x="2445" y="1"/>
                    </a:moveTo>
                    <a:cubicBezTo>
                      <a:pt x="1094" y="1"/>
                      <a:pt x="0" y="1111"/>
                      <a:pt x="0" y="2463"/>
                    </a:cubicBezTo>
                    <a:cubicBezTo>
                      <a:pt x="0" y="3814"/>
                      <a:pt x="1094" y="4907"/>
                      <a:pt x="2445" y="4907"/>
                    </a:cubicBezTo>
                    <a:cubicBezTo>
                      <a:pt x="3073" y="4907"/>
                      <a:pt x="3652" y="4666"/>
                      <a:pt x="4086" y="4264"/>
                    </a:cubicBezTo>
                    <a:lnTo>
                      <a:pt x="5308" y="5486"/>
                    </a:lnTo>
                    <a:lnTo>
                      <a:pt x="5486" y="5309"/>
                    </a:lnTo>
                    <a:lnTo>
                      <a:pt x="4279" y="4086"/>
                    </a:lnTo>
                    <a:cubicBezTo>
                      <a:pt x="4665" y="3653"/>
                      <a:pt x="4907" y="3089"/>
                      <a:pt x="4907" y="2463"/>
                    </a:cubicBezTo>
                    <a:cubicBezTo>
                      <a:pt x="4907" y="1111"/>
                      <a:pt x="3796" y="1"/>
                      <a:pt x="24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42"/>
              <p:cNvSpPr/>
              <p:nvPr/>
            </p:nvSpPr>
            <p:spPr>
              <a:xfrm>
                <a:off x="-1103664" y="4121509"/>
                <a:ext cx="58696" cy="57062"/>
              </a:xfrm>
              <a:custGeom>
                <a:avLst/>
                <a:gdLst/>
                <a:ahLst/>
                <a:cxnLst/>
                <a:rect l="l" t="t" r="r" b="b"/>
                <a:pathLst>
                  <a:path w="3106" h="3089" extrusionOk="0">
                    <a:moveTo>
                      <a:pt x="1562" y="257"/>
                    </a:moveTo>
                    <a:cubicBezTo>
                      <a:pt x="2269" y="257"/>
                      <a:pt x="2848" y="837"/>
                      <a:pt x="2848" y="1544"/>
                    </a:cubicBezTo>
                    <a:cubicBezTo>
                      <a:pt x="2848" y="2269"/>
                      <a:pt x="2269" y="2831"/>
                      <a:pt x="1562" y="2831"/>
                    </a:cubicBezTo>
                    <a:cubicBezTo>
                      <a:pt x="837" y="2831"/>
                      <a:pt x="258" y="2269"/>
                      <a:pt x="258" y="1544"/>
                    </a:cubicBezTo>
                    <a:cubicBezTo>
                      <a:pt x="258" y="837"/>
                      <a:pt x="837" y="257"/>
                      <a:pt x="1562" y="257"/>
                    </a:cubicBezTo>
                    <a:close/>
                    <a:moveTo>
                      <a:pt x="1562" y="0"/>
                    </a:moveTo>
                    <a:cubicBezTo>
                      <a:pt x="693" y="0"/>
                      <a:pt x="1" y="692"/>
                      <a:pt x="1" y="1544"/>
                    </a:cubicBezTo>
                    <a:cubicBezTo>
                      <a:pt x="1" y="2397"/>
                      <a:pt x="693" y="3088"/>
                      <a:pt x="1562" y="3088"/>
                    </a:cubicBezTo>
                    <a:cubicBezTo>
                      <a:pt x="2414" y="3088"/>
                      <a:pt x="3106" y="2397"/>
                      <a:pt x="3106" y="1544"/>
                    </a:cubicBezTo>
                    <a:cubicBezTo>
                      <a:pt x="3106" y="692"/>
                      <a:pt x="2414" y="0"/>
                      <a:pt x="15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42"/>
              <p:cNvSpPr/>
              <p:nvPr/>
            </p:nvSpPr>
            <p:spPr>
              <a:xfrm>
                <a:off x="-1127979" y="4199862"/>
                <a:ext cx="107319" cy="33306"/>
              </a:xfrm>
              <a:custGeom>
                <a:avLst/>
                <a:gdLst/>
                <a:ahLst/>
                <a:cxnLst/>
                <a:rect l="l" t="t" r="r" b="b"/>
                <a:pathLst>
                  <a:path w="5679" h="1803" extrusionOk="0">
                    <a:moveTo>
                      <a:pt x="1319" y="1"/>
                    </a:moveTo>
                    <a:cubicBezTo>
                      <a:pt x="596" y="1"/>
                      <a:pt x="0" y="580"/>
                      <a:pt x="0" y="1320"/>
                    </a:cubicBezTo>
                    <a:lnTo>
                      <a:pt x="0" y="1674"/>
                    </a:lnTo>
                    <a:cubicBezTo>
                      <a:pt x="0" y="1753"/>
                      <a:pt x="64" y="1802"/>
                      <a:pt x="129" y="1802"/>
                    </a:cubicBezTo>
                    <a:cubicBezTo>
                      <a:pt x="210" y="1802"/>
                      <a:pt x="257" y="1738"/>
                      <a:pt x="257" y="1674"/>
                    </a:cubicBezTo>
                    <a:lnTo>
                      <a:pt x="257" y="1320"/>
                    </a:lnTo>
                    <a:cubicBezTo>
                      <a:pt x="257" y="724"/>
                      <a:pt x="740" y="258"/>
                      <a:pt x="1319" y="258"/>
                    </a:cubicBezTo>
                    <a:lnTo>
                      <a:pt x="4360" y="258"/>
                    </a:lnTo>
                    <a:cubicBezTo>
                      <a:pt x="4939" y="258"/>
                      <a:pt x="5421" y="724"/>
                      <a:pt x="5421" y="1320"/>
                    </a:cubicBezTo>
                    <a:lnTo>
                      <a:pt x="5421" y="1674"/>
                    </a:lnTo>
                    <a:cubicBezTo>
                      <a:pt x="5421" y="1753"/>
                      <a:pt x="5486" y="1802"/>
                      <a:pt x="5550" y="1802"/>
                    </a:cubicBezTo>
                    <a:cubicBezTo>
                      <a:pt x="5630" y="1802"/>
                      <a:pt x="5679" y="1753"/>
                      <a:pt x="5679" y="1674"/>
                    </a:cubicBezTo>
                    <a:lnTo>
                      <a:pt x="5679" y="1320"/>
                    </a:lnTo>
                    <a:cubicBezTo>
                      <a:pt x="5679" y="580"/>
                      <a:pt x="5083" y="1"/>
                      <a:pt x="43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42"/>
              <p:cNvSpPr/>
              <p:nvPr/>
            </p:nvSpPr>
            <p:spPr>
              <a:xfrm>
                <a:off x="-1434198" y="4137757"/>
                <a:ext cx="115842" cy="90645"/>
              </a:xfrm>
              <a:custGeom>
                <a:avLst/>
                <a:gdLst/>
                <a:ahLst/>
                <a:cxnLst/>
                <a:rect l="l" t="t" r="r" b="b"/>
                <a:pathLst>
                  <a:path w="6130" h="4907" extrusionOk="0">
                    <a:moveTo>
                      <a:pt x="4311" y="258"/>
                    </a:moveTo>
                    <a:cubicBezTo>
                      <a:pt x="4536" y="258"/>
                      <a:pt x="4778" y="322"/>
                      <a:pt x="4971" y="451"/>
                    </a:cubicBezTo>
                    <a:cubicBezTo>
                      <a:pt x="5630" y="854"/>
                      <a:pt x="5840" y="1770"/>
                      <a:pt x="5469" y="2478"/>
                    </a:cubicBezTo>
                    <a:cubicBezTo>
                      <a:pt x="5196" y="2977"/>
                      <a:pt x="4070" y="3925"/>
                      <a:pt x="3121" y="4633"/>
                    </a:cubicBezTo>
                    <a:cubicBezTo>
                      <a:pt x="3088" y="4650"/>
                      <a:pt x="3073" y="4650"/>
                      <a:pt x="3073" y="4650"/>
                    </a:cubicBezTo>
                    <a:cubicBezTo>
                      <a:pt x="3056" y="4650"/>
                      <a:pt x="3041" y="4650"/>
                      <a:pt x="3024" y="4633"/>
                    </a:cubicBezTo>
                    <a:cubicBezTo>
                      <a:pt x="2059" y="3925"/>
                      <a:pt x="933" y="2977"/>
                      <a:pt x="676" y="2478"/>
                    </a:cubicBezTo>
                    <a:cubicBezTo>
                      <a:pt x="290" y="1770"/>
                      <a:pt x="515" y="854"/>
                      <a:pt x="1158" y="451"/>
                    </a:cubicBezTo>
                    <a:cubicBezTo>
                      <a:pt x="1368" y="322"/>
                      <a:pt x="1593" y="258"/>
                      <a:pt x="1818" y="258"/>
                    </a:cubicBezTo>
                    <a:cubicBezTo>
                      <a:pt x="2220" y="258"/>
                      <a:pt x="2606" y="451"/>
                      <a:pt x="2863" y="805"/>
                    </a:cubicBezTo>
                    <a:lnTo>
                      <a:pt x="3073" y="1079"/>
                    </a:lnTo>
                    <a:lnTo>
                      <a:pt x="3281" y="805"/>
                    </a:lnTo>
                    <a:cubicBezTo>
                      <a:pt x="3523" y="451"/>
                      <a:pt x="3909" y="258"/>
                      <a:pt x="4311" y="258"/>
                    </a:cubicBezTo>
                    <a:close/>
                    <a:moveTo>
                      <a:pt x="1818" y="0"/>
                    </a:moveTo>
                    <a:cubicBezTo>
                      <a:pt x="1561" y="0"/>
                      <a:pt x="1287" y="82"/>
                      <a:pt x="1030" y="242"/>
                    </a:cubicBezTo>
                    <a:cubicBezTo>
                      <a:pt x="258" y="708"/>
                      <a:pt x="0" y="1770"/>
                      <a:pt x="451" y="2591"/>
                    </a:cubicBezTo>
                    <a:cubicBezTo>
                      <a:pt x="804" y="3266"/>
                      <a:pt x="2316" y="4440"/>
                      <a:pt x="2863" y="4843"/>
                    </a:cubicBezTo>
                    <a:cubicBezTo>
                      <a:pt x="2928" y="4890"/>
                      <a:pt x="2992" y="4907"/>
                      <a:pt x="3073" y="4907"/>
                    </a:cubicBezTo>
                    <a:cubicBezTo>
                      <a:pt x="3137" y="4907"/>
                      <a:pt x="3202" y="4890"/>
                      <a:pt x="3266" y="4843"/>
                    </a:cubicBezTo>
                    <a:cubicBezTo>
                      <a:pt x="3813" y="4440"/>
                      <a:pt x="5340" y="3266"/>
                      <a:pt x="5694" y="2591"/>
                    </a:cubicBezTo>
                    <a:cubicBezTo>
                      <a:pt x="6129" y="1770"/>
                      <a:pt x="5872" y="708"/>
                      <a:pt x="5115" y="242"/>
                    </a:cubicBezTo>
                    <a:cubicBezTo>
                      <a:pt x="4858" y="82"/>
                      <a:pt x="4585" y="0"/>
                      <a:pt x="4311" y="0"/>
                    </a:cubicBezTo>
                    <a:cubicBezTo>
                      <a:pt x="3845" y="0"/>
                      <a:pt x="3378" y="226"/>
                      <a:pt x="3073" y="644"/>
                    </a:cubicBezTo>
                    <a:cubicBezTo>
                      <a:pt x="2767" y="226"/>
                      <a:pt x="2301" y="0"/>
                      <a:pt x="18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42"/>
              <p:cNvSpPr/>
              <p:nvPr/>
            </p:nvSpPr>
            <p:spPr>
              <a:xfrm>
                <a:off x="-1738282" y="4125270"/>
                <a:ext cx="117032" cy="114437"/>
              </a:xfrm>
              <a:custGeom>
                <a:avLst/>
                <a:gdLst/>
                <a:ahLst/>
                <a:cxnLst/>
                <a:rect l="l" t="t" r="r" b="b"/>
                <a:pathLst>
                  <a:path w="6193" h="6195" extrusionOk="0">
                    <a:moveTo>
                      <a:pt x="4247" y="258"/>
                    </a:moveTo>
                    <a:cubicBezTo>
                      <a:pt x="5180" y="258"/>
                      <a:pt x="5935" y="1015"/>
                      <a:pt x="5935" y="1948"/>
                    </a:cubicBezTo>
                    <a:lnTo>
                      <a:pt x="5935" y="4247"/>
                    </a:lnTo>
                    <a:cubicBezTo>
                      <a:pt x="5935" y="5180"/>
                      <a:pt x="5180" y="5937"/>
                      <a:pt x="4247" y="5937"/>
                    </a:cubicBezTo>
                    <a:lnTo>
                      <a:pt x="1946" y="5937"/>
                    </a:lnTo>
                    <a:cubicBezTo>
                      <a:pt x="1013" y="5937"/>
                      <a:pt x="258" y="5180"/>
                      <a:pt x="258" y="4247"/>
                    </a:cubicBezTo>
                    <a:lnTo>
                      <a:pt x="258" y="1948"/>
                    </a:lnTo>
                    <a:cubicBezTo>
                      <a:pt x="258" y="1015"/>
                      <a:pt x="1013" y="258"/>
                      <a:pt x="1946" y="258"/>
                    </a:cubicBezTo>
                    <a:close/>
                    <a:moveTo>
                      <a:pt x="1946" y="1"/>
                    </a:moveTo>
                    <a:cubicBezTo>
                      <a:pt x="869" y="1"/>
                      <a:pt x="1" y="886"/>
                      <a:pt x="1" y="1948"/>
                    </a:cubicBezTo>
                    <a:lnTo>
                      <a:pt x="1" y="4247"/>
                    </a:lnTo>
                    <a:cubicBezTo>
                      <a:pt x="1" y="5326"/>
                      <a:pt x="869" y="6194"/>
                      <a:pt x="1946" y="6194"/>
                    </a:cubicBezTo>
                    <a:lnTo>
                      <a:pt x="4247" y="6194"/>
                    </a:lnTo>
                    <a:cubicBezTo>
                      <a:pt x="5324" y="6194"/>
                      <a:pt x="6192" y="5326"/>
                      <a:pt x="6192" y="4247"/>
                    </a:cubicBezTo>
                    <a:lnTo>
                      <a:pt x="6192" y="1948"/>
                    </a:lnTo>
                    <a:cubicBezTo>
                      <a:pt x="6192" y="886"/>
                      <a:pt x="5324" y="1"/>
                      <a:pt x="42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42"/>
              <p:cNvSpPr/>
              <p:nvPr/>
            </p:nvSpPr>
            <p:spPr>
              <a:xfrm>
                <a:off x="-1706666" y="4156488"/>
                <a:ext cx="53801" cy="52314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2832" extrusionOk="0">
                    <a:moveTo>
                      <a:pt x="1303" y="0"/>
                    </a:moveTo>
                    <a:lnTo>
                      <a:pt x="1303" y="1287"/>
                    </a:lnTo>
                    <a:lnTo>
                      <a:pt x="0" y="1287"/>
                    </a:lnTo>
                    <a:lnTo>
                      <a:pt x="0" y="1545"/>
                    </a:lnTo>
                    <a:lnTo>
                      <a:pt x="1303" y="1545"/>
                    </a:lnTo>
                    <a:lnTo>
                      <a:pt x="1303" y="2831"/>
                    </a:lnTo>
                    <a:lnTo>
                      <a:pt x="1560" y="2831"/>
                    </a:lnTo>
                    <a:lnTo>
                      <a:pt x="1560" y="1545"/>
                    </a:lnTo>
                    <a:lnTo>
                      <a:pt x="2847" y="1545"/>
                    </a:lnTo>
                    <a:lnTo>
                      <a:pt x="2847" y="1287"/>
                    </a:lnTo>
                    <a:lnTo>
                      <a:pt x="1560" y="1287"/>
                    </a:lnTo>
                    <a:lnTo>
                      <a:pt x="156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42"/>
              <p:cNvSpPr/>
              <p:nvPr/>
            </p:nvSpPr>
            <p:spPr>
              <a:xfrm>
                <a:off x="-2339173" y="4134192"/>
                <a:ext cx="107319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5679" h="5293" extrusionOk="0">
                    <a:moveTo>
                      <a:pt x="2832" y="0"/>
                    </a:moveTo>
                    <a:cubicBezTo>
                      <a:pt x="2735" y="0"/>
                      <a:pt x="2639" y="33"/>
                      <a:pt x="2575" y="114"/>
                    </a:cubicBezTo>
                    <a:lnTo>
                      <a:pt x="177" y="2510"/>
                    </a:lnTo>
                    <a:cubicBezTo>
                      <a:pt x="65" y="2638"/>
                      <a:pt x="1" y="2799"/>
                      <a:pt x="1" y="2977"/>
                    </a:cubicBezTo>
                    <a:lnTo>
                      <a:pt x="1" y="4907"/>
                    </a:lnTo>
                    <a:cubicBezTo>
                      <a:pt x="1" y="5115"/>
                      <a:pt x="162" y="5293"/>
                      <a:pt x="387" y="5293"/>
                    </a:cubicBezTo>
                    <a:lnTo>
                      <a:pt x="1931" y="5293"/>
                    </a:lnTo>
                    <a:cubicBezTo>
                      <a:pt x="2140" y="5293"/>
                      <a:pt x="2317" y="5115"/>
                      <a:pt x="2317" y="4907"/>
                    </a:cubicBezTo>
                    <a:lnTo>
                      <a:pt x="2317" y="3732"/>
                    </a:lnTo>
                    <a:cubicBezTo>
                      <a:pt x="2317" y="3459"/>
                      <a:pt x="2542" y="3217"/>
                      <a:pt x="2832" y="3217"/>
                    </a:cubicBezTo>
                    <a:cubicBezTo>
                      <a:pt x="3121" y="3217"/>
                      <a:pt x="3347" y="3459"/>
                      <a:pt x="3347" y="3732"/>
                    </a:cubicBezTo>
                    <a:lnTo>
                      <a:pt x="3347" y="4907"/>
                    </a:lnTo>
                    <a:cubicBezTo>
                      <a:pt x="3347" y="5115"/>
                      <a:pt x="3523" y="5293"/>
                      <a:pt x="3733" y="5293"/>
                    </a:cubicBezTo>
                    <a:lnTo>
                      <a:pt x="5277" y="5293"/>
                    </a:lnTo>
                    <a:cubicBezTo>
                      <a:pt x="5502" y="5293"/>
                      <a:pt x="5678" y="5115"/>
                      <a:pt x="5678" y="4907"/>
                    </a:cubicBezTo>
                    <a:lnTo>
                      <a:pt x="5678" y="2977"/>
                    </a:lnTo>
                    <a:cubicBezTo>
                      <a:pt x="5678" y="2799"/>
                      <a:pt x="5598" y="2638"/>
                      <a:pt x="5485" y="2510"/>
                    </a:cubicBezTo>
                    <a:lnTo>
                      <a:pt x="3089" y="114"/>
                    </a:lnTo>
                    <a:cubicBezTo>
                      <a:pt x="3025" y="33"/>
                      <a:pt x="2928" y="0"/>
                      <a:pt x="28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42"/>
              <p:cNvSpPr/>
              <p:nvPr/>
            </p:nvSpPr>
            <p:spPr>
              <a:xfrm>
                <a:off x="-2404823" y="3129620"/>
                <a:ext cx="126160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6676" h="5550" extrusionOk="0">
                    <a:moveTo>
                      <a:pt x="1978" y="0"/>
                    </a:moveTo>
                    <a:cubicBezTo>
                      <a:pt x="1689" y="0"/>
                      <a:pt x="1384" y="80"/>
                      <a:pt x="1110" y="258"/>
                    </a:cubicBezTo>
                    <a:cubicBezTo>
                      <a:pt x="273" y="805"/>
                      <a:pt x="1" y="1995"/>
                      <a:pt x="483" y="2928"/>
                    </a:cubicBezTo>
                    <a:cubicBezTo>
                      <a:pt x="869" y="3700"/>
                      <a:pt x="2525" y="5019"/>
                      <a:pt x="3121" y="5469"/>
                    </a:cubicBezTo>
                    <a:cubicBezTo>
                      <a:pt x="3185" y="5534"/>
                      <a:pt x="3265" y="5549"/>
                      <a:pt x="3346" y="5549"/>
                    </a:cubicBezTo>
                    <a:cubicBezTo>
                      <a:pt x="3411" y="5549"/>
                      <a:pt x="3490" y="5534"/>
                      <a:pt x="3555" y="5469"/>
                    </a:cubicBezTo>
                    <a:cubicBezTo>
                      <a:pt x="4151" y="5019"/>
                      <a:pt x="5807" y="3700"/>
                      <a:pt x="6209" y="2928"/>
                    </a:cubicBezTo>
                    <a:cubicBezTo>
                      <a:pt x="6675" y="1995"/>
                      <a:pt x="6402" y="805"/>
                      <a:pt x="5566" y="258"/>
                    </a:cubicBezTo>
                    <a:cubicBezTo>
                      <a:pt x="5292" y="80"/>
                      <a:pt x="4987" y="0"/>
                      <a:pt x="4697" y="0"/>
                    </a:cubicBezTo>
                    <a:cubicBezTo>
                      <a:pt x="4183" y="0"/>
                      <a:pt x="3683" y="258"/>
                      <a:pt x="3346" y="724"/>
                    </a:cubicBezTo>
                    <a:cubicBezTo>
                      <a:pt x="3008" y="258"/>
                      <a:pt x="2493" y="0"/>
                      <a:pt x="19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42"/>
              <p:cNvSpPr/>
              <p:nvPr/>
            </p:nvSpPr>
            <p:spPr>
              <a:xfrm>
                <a:off x="-2200560" y="3130507"/>
                <a:ext cx="106695" cy="100971"/>
              </a:xfrm>
              <a:custGeom>
                <a:avLst/>
                <a:gdLst/>
                <a:ahLst/>
                <a:cxnLst/>
                <a:rect l="l" t="t" r="r" b="b"/>
                <a:pathLst>
                  <a:path w="5646" h="5466" extrusionOk="0">
                    <a:moveTo>
                      <a:pt x="2847" y="306"/>
                    </a:moveTo>
                    <a:cubicBezTo>
                      <a:pt x="3072" y="306"/>
                      <a:pt x="3297" y="338"/>
                      <a:pt x="3523" y="386"/>
                    </a:cubicBezTo>
                    <a:cubicBezTo>
                      <a:pt x="4344" y="611"/>
                      <a:pt x="4987" y="1271"/>
                      <a:pt x="5195" y="2108"/>
                    </a:cubicBezTo>
                    <a:cubicBezTo>
                      <a:pt x="5341" y="2702"/>
                      <a:pt x="5276" y="3281"/>
                      <a:pt x="5019" y="3813"/>
                    </a:cubicBezTo>
                    <a:cubicBezTo>
                      <a:pt x="4955" y="3941"/>
                      <a:pt x="4938" y="4070"/>
                      <a:pt x="4970" y="4199"/>
                    </a:cubicBezTo>
                    <a:lnTo>
                      <a:pt x="5195" y="5035"/>
                    </a:lnTo>
                    <a:lnTo>
                      <a:pt x="4408" y="4810"/>
                    </a:lnTo>
                    <a:cubicBezTo>
                      <a:pt x="4367" y="4800"/>
                      <a:pt x="4323" y="4794"/>
                      <a:pt x="4277" y="4794"/>
                    </a:cubicBezTo>
                    <a:cubicBezTo>
                      <a:pt x="4180" y="4794"/>
                      <a:pt x="4077" y="4819"/>
                      <a:pt x="3990" y="4874"/>
                    </a:cubicBezTo>
                    <a:cubicBezTo>
                      <a:pt x="3636" y="5067"/>
                      <a:pt x="3250" y="5164"/>
                      <a:pt x="2847" y="5164"/>
                    </a:cubicBezTo>
                    <a:cubicBezTo>
                      <a:pt x="2654" y="5164"/>
                      <a:pt x="2446" y="5132"/>
                      <a:pt x="2252" y="5083"/>
                    </a:cubicBezTo>
                    <a:cubicBezTo>
                      <a:pt x="1513" y="4907"/>
                      <a:pt x="692" y="4102"/>
                      <a:pt x="515" y="3378"/>
                    </a:cubicBezTo>
                    <a:cubicBezTo>
                      <a:pt x="306" y="2623"/>
                      <a:pt x="466" y="1850"/>
                      <a:pt x="934" y="1239"/>
                    </a:cubicBezTo>
                    <a:cubicBezTo>
                      <a:pt x="1399" y="643"/>
                      <a:pt x="2092" y="306"/>
                      <a:pt x="2847" y="306"/>
                    </a:cubicBezTo>
                    <a:close/>
                    <a:moveTo>
                      <a:pt x="2847" y="0"/>
                    </a:moveTo>
                    <a:cubicBezTo>
                      <a:pt x="1995" y="0"/>
                      <a:pt x="1206" y="386"/>
                      <a:pt x="692" y="1062"/>
                    </a:cubicBezTo>
                    <a:cubicBezTo>
                      <a:pt x="161" y="1737"/>
                      <a:pt x="1" y="2606"/>
                      <a:pt x="209" y="3459"/>
                    </a:cubicBezTo>
                    <a:cubicBezTo>
                      <a:pt x="434" y="4295"/>
                      <a:pt x="1335" y="5179"/>
                      <a:pt x="2171" y="5389"/>
                    </a:cubicBezTo>
                    <a:cubicBezTo>
                      <a:pt x="2387" y="5440"/>
                      <a:pt x="2604" y="5466"/>
                      <a:pt x="2819" y="5466"/>
                    </a:cubicBezTo>
                    <a:cubicBezTo>
                      <a:pt x="3279" y="5466"/>
                      <a:pt x="3729" y="5351"/>
                      <a:pt x="4134" y="5132"/>
                    </a:cubicBezTo>
                    <a:cubicBezTo>
                      <a:pt x="4172" y="5113"/>
                      <a:pt x="4210" y="5105"/>
                      <a:pt x="4248" y="5105"/>
                    </a:cubicBezTo>
                    <a:cubicBezTo>
                      <a:pt x="4274" y="5105"/>
                      <a:pt x="4300" y="5109"/>
                      <a:pt x="4327" y="5115"/>
                    </a:cubicBezTo>
                    <a:lnTo>
                      <a:pt x="5502" y="5421"/>
                    </a:lnTo>
                    <a:cubicBezTo>
                      <a:pt x="5517" y="5421"/>
                      <a:pt x="5549" y="5405"/>
                      <a:pt x="5566" y="5389"/>
                    </a:cubicBezTo>
                    <a:cubicBezTo>
                      <a:pt x="5581" y="5357"/>
                      <a:pt x="5598" y="5325"/>
                      <a:pt x="5581" y="5308"/>
                    </a:cubicBezTo>
                    <a:lnTo>
                      <a:pt x="5276" y="4134"/>
                    </a:lnTo>
                    <a:cubicBezTo>
                      <a:pt x="5260" y="4070"/>
                      <a:pt x="5260" y="4006"/>
                      <a:pt x="5292" y="3941"/>
                    </a:cubicBezTo>
                    <a:cubicBezTo>
                      <a:pt x="5581" y="3362"/>
                      <a:pt x="5646" y="2702"/>
                      <a:pt x="5485" y="2043"/>
                    </a:cubicBezTo>
                    <a:cubicBezTo>
                      <a:pt x="5260" y="1094"/>
                      <a:pt x="4537" y="354"/>
                      <a:pt x="3587" y="97"/>
                    </a:cubicBezTo>
                    <a:cubicBezTo>
                      <a:pt x="3346" y="32"/>
                      <a:pt x="3089" y="0"/>
                      <a:pt x="28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42"/>
              <p:cNvSpPr/>
              <p:nvPr/>
            </p:nvSpPr>
            <p:spPr>
              <a:xfrm>
                <a:off x="-2386946" y="3300454"/>
                <a:ext cx="26494" cy="41619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253" extrusionOk="0">
                    <a:moveTo>
                      <a:pt x="0" y="1"/>
                    </a:moveTo>
                    <a:lnTo>
                      <a:pt x="0" y="2252"/>
                    </a:lnTo>
                    <a:lnTo>
                      <a:pt x="1402" y="2252"/>
                    </a:lnTo>
                    <a:lnTo>
                      <a:pt x="1402" y="1996"/>
                    </a:lnTo>
                    <a:lnTo>
                      <a:pt x="305" y="1996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42"/>
              <p:cNvSpPr/>
              <p:nvPr/>
            </p:nvSpPr>
            <p:spPr>
              <a:xfrm>
                <a:off x="-2354650" y="3298718"/>
                <a:ext cx="5235" cy="4335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347" extrusionOk="0">
                    <a:moveTo>
                      <a:pt x="0" y="1"/>
                    </a:moveTo>
                    <a:lnTo>
                      <a:pt x="0" y="352"/>
                    </a:lnTo>
                    <a:lnTo>
                      <a:pt x="277" y="352"/>
                    </a:lnTo>
                    <a:lnTo>
                      <a:pt x="277" y="1"/>
                    </a:lnTo>
                    <a:close/>
                    <a:moveTo>
                      <a:pt x="0" y="658"/>
                    </a:moveTo>
                    <a:lnTo>
                      <a:pt x="0" y="2346"/>
                    </a:lnTo>
                    <a:lnTo>
                      <a:pt x="277" y="2346"/>
                    </a:lnTo>
                    <a:lnTo>
                      <a:pt x="277" y="6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42"/>
              <p:cNvSpPr/>
              <p:nvPr/>
            </p:nvSpPr>
            <p:spPr>
              <a:xfrm>
                <a:off x="-2337227" y="3298718"/>
                <a:ext cx="28365" cy="43355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2347" extrusionOk="0">
                    <a:moveTo>
                      <a:pt x="1" y="1"/>
                    </a:moveTo>
                    <a:lnTo>
                      <a:pt x="1" y="2346"/>
                    </a:lnTo>
                    <a:lnTo>
                      <a:pt x="280" y="2346"/>
                    </a:lnTo>
                    <a:lnTo>
                      <a:pt x="280" y="1522"/>
                    </a:lnTo>
                    <a:lnTo>
                      <a:pt x="1138" y="2346"/>
                    </a:lnTo>
                    <a:lnTo>
                      <a:pt x="1500" y="2346"/>
                    </a:lnTo>
                    <a:lnTo>
                      <a:pt x="566" y="1448"/>
                    </a:lnTo>
                    <a:lnTo>
                      <a:pt x="1463" y="658"/>
                    </a:lnTo>
                    <a:lnTo>
                      <a:pt x="1108" y="658"/>
                    </a:lnTo>
                    <a:lnTo>
                      <a:pt x="280" y="1386"/>
                    </a:lnTo>
                    <a:lnTo>
                      <a:pt x="28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42"/>
              <p:cNvSpPr/>
              <p:nvPr/>
            </p:nvSpPr>
            <p:spPr>
              <a:xfrm>
                <a:off x="-2305517" y="3310097"/>
                <a:ext cx="29612" cy="32789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775" extrusionOk="0">
                    <a:moveTo>
                      <a:pt x="832" y="236"/>
                    </a:moveTo>
                    <a:cubicBezTo>
                      <a:pt x="969" y="236"/>
                      <a:pt x="1078" y="281"/>
                      <a:pt x="1160" y="372"/>
                    </a:cubicBezTo>
                    <a:cubicBezTo>
                      <a:pt x="1244" y="462"/>
                      <a:pt x="1286" y="584"/>
                      <a:pt x="1289" y="736"/>
                    </a:cubicBezTo>
                    <a:lnTo>
                      <a:pt x="299" y="737"/>
                    </a:lnTo>
                    <a:cubicBezTo>
                      <a:pt x="314" y="577"/>
                      <a:pt x="368" y="455"/>
                      <a:pt x="460" y="368"/>
                    </a:cubicBezTo>
                    <a:cubicBezTo>
                      <a:pt x="553" y="280"/>
                      <a:pt x="678" y="236"/>
                      <a:pt x="832" y="236"/>
                    </a:cubicBezTo>
                    <a:close/>
                    <a:moveTo>
                      <a:pt x="830" y="1"/>
                    </a:moveTo>
                    <a:cubicBezTo>
                      <a:pt x="576" y="1"/>
                      <a:pt x="374" y="82"/>
                      <a:pt x="225" y="245"/>
                    </a:cubicBezTo>
                    <a:cubicBezTo>
                      <a:pt x="76" y="406"/>
                      <a:pt x="1" y="626"/>
                      <a:pt x="1" y="903"/>
                    </a:cubicBezTo>
                    <a:cubicBezTo>
                      <a:pt x="1" y="1169"/>
                      <a:pt x="79" y="1382"/>
                      <a:pt x="236" y="1539"/>
                    </a:cubicBezTo>
                    <a:cubicBezTo>
                      <a:pt x="395" y="1696"/>
                      <a:pt x="608" y="1774"/>
                      <a:pt x="877" y="1774"/>
                    </a:cubicBezTo>
                    <a:cubicBezTo>
                      <a:pt x="985" y="1774"/>
                      <a:pt x="1091" y="1763"/>
                      <a:pt x="1195" y="1741"/>
                    </a:cubicBezTo>
                    <a:cubicBezTo>
                      <a:pt x="1301" y="1719"/>
                      <a:pt x="1402" y="1687"/>
                      <a:pt x="1501" y="1644"/>
                    </a:cubicBezTo>
                    <a:lnTo>
                      <a:pt x="1501" y="1382"/>
                    </a:lnTo>
                    <a:cubicBezTo>
                      <a:pt x="1403" y="1434"/>
                      <a:pt x="1303" y="1473"/>
                      <a:pt x="1203" y="1500"/>
                    </a:cubicBezTo>
                    <a:cubicBezTo>
                      <a:pt x="1104" y="1526"/>
                      <a:pt x="1001" y="1539"/>
                      <a:pt x="894" y="1539"/>
                    </a:cubicBezTo>
                    <a:cubicBezTo>
                      <a:pt x="710" y="1539"/>
                      <a:pt x="566" y="1490"/>
                      <a:pt x="463" y="1389"/>
                    </a:cubicBezTo>
                    <a:cubicBezTo>
                      <a:pt x="360" y="1289"/>
                      <a:pt x="303" y="1144"/>
                      <a:pt x="290" y="952"/>
                    </a:cubicBezTo>
                    <a:lnTo>
                      <a:pt x="1567" y="952"/>
                    </a:lnTo>
                    <a:lnTo>
                      <a:pt x="1567" y="817"/>
                    </a:lnTo>
                    <a:cubicBezTo>
                      <a:pt x="1567" y="566"/>
                      <a:pt x="1500" y="366"/>
                      <a:pt x="1367" y="221"/>
                    </a:cubicBezTo>
                    <a:cubicBezTo>
                      <a:pt x="1236" y="74"/>
                      <a:pt x="1056" y="1"/>
                      <a:pt x="8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42"/>
              <p:cNvSpPr/>
              <p:nvPr/>
            </p:nvSpPr>
            <p:spPr>
              <a:xfrm>
                <a:off x="-2269593" y="3298718"/>
                <a:ext cx="28535" cy="44168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2391" extrusionOk="0">
                    <a:moveTo>
                      <a:pt x="758" y="849"/>
                    </a:moveTo>
                    <a:cubicBezTo>
                      <a:pt x="905" y="849"/>
                      <a:pt x="1021" y="908"/>
                      <a:pt x="1106" y="1024"/>
                    </a:cubicBezTo>
                    <a:cubicBezTo>
                      <a:pt x="1189" y="1139"/>
                      <a:pt x="1232" y="1299"/>
                      <a:pt x="1232" y="1504"/>
                    </a:cubicBezTo>
                    <a:cubicBezTo>
                      <a:pt x="1232" y="1708"/>
                      <a:pt x="1189" y="1868"/>
                      <a:pt x="1106" y="1985"/>
                    </a:cubicBezTo>
                    <a:cubicBezTo>
                      <a:pt x="1021" y="2101"/>
                      <a:pt x="905" y="2159"/>
                      <a:pt x="758" y="2159"/>
                    </a:cubicBezTo>
                    <a:cubicBezTo>
                      <a:pt x="612" y="2159"/>
                      <a:pt x="496" y="2101"/>
                      <a:pt x="412" y="1985"/>
                    </a:cubicBezTo>
                    <a:cubicBezTo>
                      <a:pt x="329" y="1868"/>
                      <a:pt x="286" y="1708"/>
                      <a:pt x="286" y="1504"/>
                    </a:cubicBezTo>
                    <a:cubicBezTo>
                      <a:pt x="286" y="1299"/>
                      <a:pt x="329" y="1139"/>
                      <a:pt x="412" y="1024"/>
                    </a:cubicBezTo>
                    <a:cubicBezTo>
                      <a:pt x="496" y="908"/>
                      <a:pt x="612" y="849"/>
                      <a:pt x="758" y="849"/>
                    </a:cubicBezTo>
                    <a:close/>
                    <a:moveTo>
                      <a:pt x="1232" y="1"/>
                    </a:moveTo>
                    <a:lnTo>
                      <a:pt x="1232" y="914"/>
                    </a:lnTo>
                    <a:cubicBezTo>
                      <a:pt x="1174" y="814"/>
                      <a:pt x="1101" y="739"/>
                      <a:pt x="1011" y="690"/>
                    </a:cubicBezTo>
                    <a:cubicBezTo>
                      <a:pt x="922" y="641"/>
                      <a:pt x="815" y="617"/>
                      <a:pt x="691" y="617"/>
                    </a:cubicBezTo>
                    <a:cubicBezTo>
                      <a:pt x="487" y="617"/>
                      <a:pt x="321" y="698"/>
                      <a:pt x="192" y="861"/>
                    </a:cubicBezTo>
                    <a:cubicBezTo>
                      <a:pt x="64" y="1024"/>
                      <a:pt x="0" y="1238"/>
                      <a:pt x="0" y="1504"/>
                    </a:cubicBezTo>
                    <a:cubicBezTo>
                      <a:pt x="0" y="1769"/>
                      <a:pt x="64" y="1984"/>
                      <a:pt x="192" y="2146"/>
                    </a:cubicBezTo>
                    <a:cubicBezTo>
                      <a:pt x="321" y="2309"/>
                      <a:pt x="487" y="2390"/>
                      <a:pt x="691" y="2390"/>
                    </a:cubicBezTo>
                    <a:cubicBezTo>
                      <a:pt x="815" y="2390"/>
                      <a:pt x="922" y="2366"/>
                      <a:pt x="1011" y="2318"/>
                    </a:cubicBezTo>
                    <a:cubicBezTo>
                      <a:pt x="1101" y="2268"/>
                      <a:pt x="1174" y="2193"/>
                      <a:pt x="1232" y="2093"/>
                    </a:cubicBezTo>
                    <a:lnTo>
                      <a:pt x="1232" y="2346"/>
                    </a:lnTo>
                    <a:lnTo>
                      <a:pt x="1510" y="2346"/>
                    </a:lnTo>
                    <a:lnTo>
                      <a:pt x="151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42"/>
              <p:cNvSpPr/>
              <p:nvPr/>
            </p:nvSpPr>
            <p:spPr>
              <a:xfrm>
                <a:off x="-2213146" y="3298718"/>
                <a:ext cx="28592" cy="44168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2391" extrusionOk="0">
                    <a:moveTo>
                      <a:pt x="752" y="849"/>
                    </a:moveTo>
                    <a:cubicBezTo>
                      <a:pt x="898" y="849"/>
                      <a:pt x="1013" y="908"/>
                      <a:pt x="1096" y="1024"/>
                    </a:cubicBezTo>
                    <a:cubicBezTo>
                      <a:pt x="1181" y="1139"/>
                      <a:pt x="1224" y="1299"/>
                      <a:pt x="1224" y="1504"/>
                    </a:cubicBezTo>
                    <a:cubicBezTo>
                      <a:pt x="1224" y="1708"/>
                      <a:pt x="1181" y="1868"/>
                      <a:pt x="1096" y="1985"/>
                    </a:cubicBezTo>
                    <a:cubicBezTo>
                      <a:pt x="1013" y="2101"/>
                      <a:pt x="898" y="2159"/>
                      <a:pt x="752" y="2159"/>
                    </a:cubicBezTo>
                    <a:cubicBezTo>
                      <a:pt x="605" y="2159"/>
                      <a:pt x="489" y="2101"/>
                      <a:pt x="404" y="1985"/>
                    </a:cubicBezTo>
                    <a:cubicBezTo>
                      <a:pt x="322" y="1868"/>
                      <a:pt x="279" y="1708"/>
                      <a:pt x="279" y="1504"/>
                    </a:cubicBezTo>
                    <a:cubicBezTo>
                      <a:pt x="279" y="1299"/>
                      <a:pt x="322" y="1139"/>
                      <a:pt x="404" y="1024"/>
                    </a:cubicBezTo>
                    <a:cubicBezTo>
                      <a:pt x="489" y="908"/>
                      <a:pt x="605" y="849"/>
                      <a:pt x="752" y="849"/>
                    </a:cubicBezTo>
                    <a:close/>
                    <a:moveTo>
                      <a:pt x="0" y="1"/>
                    </a:moveTo>
                    <a:lnTo>
                      <a:pt x="0" y="2346"/>
                    </a:lnTo>
                    <a:lnTo>
                      <a:pt x="279" y="2346"/>
                    </a:lnTo>
                    <a:lnTo>
                      <a:pt x="279" y="2093"/>
                    </a:lnTo>
                    <a:cubicBezTo>
                      <a:pt x="337" y="2193"/>
                      <a:pt x="411" y="2268"/>
                      <a:pt x="499" y="2318"/>
                    </a:cubicBezTo>
                    <a:cubicBezTo>
                      <a:pt x="589" y="2366"/>
                      <a:pt x="696" y="2390"/>
                      <a:pt x="820" y="2390"/>
                    </a:cubicBezTo>
                    <a:cubicBezTo>
                      <a:pt x="1024" y="2390"/>
                      <a:pt x="1190" y="2309"/>
                      <a:pt x="1319" y="2146"/>
                    </a:cubicBezTo>
                    <a:cubicBezTo>
                      <a:pt x="1448" y="1984"/>
                      <a:pt x="1512" y="1769"/>
                      <a:pt x="1512" y="1504"/>
                    </a:cubicBezTo>
                    <a:cubicBezTo>
                      <a:pt x="1512" y="1238"/>
                      <a:pt x="1448" y="1024"/>
                      <a:pt x="1319" y="861"/>
                    </a:cubicBezTo>
                    <a:cubicBezTo>
                      <a:pt x="1190" y="698"/>
                      <a:pt x="1024" y="617"/>
                      <a:pt x="820" y="617"/>
                    </a:cubicBezTo>
                    <a:cubicBezTo>
                      <a:pt x="696" y="617"/>
                      <a:pt x="589" y="641"/>
                      <a:pt x="499" y="690"/>
                    </a:cubicBezTo>
                    <a:cubicBezTo>
                      <a:pt x="411" y="739"/>
                      <a:pt x="337" y="814"/>
                      <a:pt x="279" y="914"/>
                    </a:cubicBezTo>
                    <a:lnTo>
                      <a:pt x="27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42"/>
              <p:cNvSpPr/>
              <p:nvPr/>
            </p:nvSpPr>
            <p:spPr>
              <a:xfrm>
                <a:off x="-2177789" y="3310873"/>
                <a:ext cx="31067" cy="43059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2331" extrusionOk="0">
                    <a:moveTo>
                      <a:pt x="0" y="0"/>
                    </a:moveTo>
                    <a:lnTo>
                      <a:pt x="683" y="1661"/>
                    </a:lnTo>
                    <a:lnTo>
                      <a:pt x="633" y="1787"/>
                    </a:lnTo>
                    <a:cubicBezTo>
                      <a:pt x="582" y="1923"/>
                      <a:pt x="535" y="2008"/>
                      <a:pt x="493" y="2045"/>
                    </a:cubicBezTo>
                    <a:cubicBezTo>
                      <a:pt x="450" y="2081"/>
                      <a:pt x="391" y="2099"/>
                      <a:pt x="315" y="2099"/>
                    </a:cubicBezTo>
                    <a:lnTo>
                      <a:pt x="152" y="2099"/>
                    </a:lnTo>
                    <a:lnTo>
                      <a:pt x="152" y="2331"/>
                    </a:lnTo>
                    <a:lnTo>
                      <a:pt x="373" y="2331"/>
                    </a:lnTo>
                    <a:cubicBezTo>
                      <a:pt x="498" y="2331"/>
                      <a:pt x="598" y="2300"/>
                      <a:pt x="672" y="2239"/>
                    </a:cubicBezTo>
                    <a:cubicBezTo>
                      <a:pt x="746" y="2177"/>
                      <a:pt x="824" y="2046"/>
                      <a:pt x="902" y="1845"/>
                    </a:cubicBezTo>
                    <a:lnTo>
                      <a:pt x="1643" y="0"/>
                    </a:lnTo>
                    <a:lnTo>
                      <a:pt x="1350" y="0"/>
                    </a:lnTo>
                    <a:lnTo>
                      <a:pt x="822" y="1320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42"/>
              <p:cNvSpPr/>
              <p:nvPr/>
            </p:nvSpPr>
            <p:spPr>
              <a:xfrm>
                <a:off x="-2120094" y="3311371"/>
                <a:ext cx="30784" cy="31034"/>
              </a:xfrm>
              <a:custGeom>
                <a:avLst/>
                <a:gdLst/>
                <a:ahLst/>
                <a:cxnLst/>
                <a:rect l="l" t="t" r="r" b="b"/>
                <a:pathLst>
                  <a:path w="1629" h="1680" extrusionOk="0">
                    <a:moveTo>
                      <a:pt x="1" y="0"/>
                    </a:moveTo>
                    <a:lnTo>
                      <a:pt x="1" y="1044"/>
                    </a:lnTo>
                    <a:cubicBezTo>
                      <a:pt x="1" y="1239"/>
                      <a:pt x="55" y="1395"/>
                      <a:pt x="161" y="1510"/>
                    </a:cubicBezTo>
                    <a:cubicBezTo>
                      <a:pt x="271" y="1623"/>
                      <a:pt x="417" y="1679"/>
                      <a:pt x="600" y="1679"/>
                    </a:cubicBezTo>
                    <a:cubicBezTo>
                      <a:pt x="858" y="1679"/>
                      <a:pt x="1043" y="1576"/>
                      <a:pt x="1156" y="1368"/>
                    </a:cubicBezTo>
                    <a:lnTo>
                      <a:pt x="1156" y="1661"/>
                    </a:lnTo>
                    <a:lnTo>
                      <a:pt x="1628" y="1661"/>
                    </a:lnTo>
                    <a:lnTo>
                      <a:pt x="1628" y="0"/>
                    </a:lnTo>
                    <a:lnTo>
                      <a:pt x="1156" y="0"/>
                    </a:lnTo>
                    <a:lnTo>
                      <a:pt x="1156" y="821"/>
                    </a:lnTo>
                    <a:cubicBezTo>
                      <a:pt x="1156" y="945"/>
                      <a:pt x="1123" y="1046"/>
                      <a:pt x="1057" y="1124"/>
                    </a:cubicBezTo>
                    <a:cubicBezTo>
                      <a:pt x="991" y="1202"/>
                      <a:pt x="901" y="1242"/>
                      <a:pt x="788" y="1244"/>
                    </a:cubicBezTo>
                    <a:cubicBezTo>
                      <a:pt x="692" y="1244"/>
                      <a:pt x="616" y="1215"/>
                      <a:pt x="560" y="1154"/>
                    </a:cubicBezTo>
                    <a:cubicBezTo>
                      <a:pt x="505" y="1095"/>
                      <a:pt x="477" y="1013"/>
                      <a:pt x="477" y="907"/>
                    </a:cubicBezTo>
                    <a:lnTo>
                      <a:pt x="4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42"/>
              <p:cNvSpPr/>
              <p:nvPr/>
            </p:nvSpPr>
            <p:spPr>
              <a:xfrm>
                <a:off x="-2083906" y="3310965"/>
                <a:ext cx="26400" cy="31440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1702" extrusionOk="0">
                    <a:moveTo>
                      <a:pt x="736" y="0"/>
                    </a:moveTo>
                    <a:cubicBezTo>
                      <a:pt x="546" y="0"/>
                      <a:pt x="390" y="45"/>
                      <a:pt x="267" y="137"/>
                    </a:cubicBezTo>
                    <a:cubicBezTo>
                      <a:pt x="143" y="227"/>
                      <a:pt x="81" y="354"/>
                      <a:pt x="81" y="519"/>
                    </a:cubicBezTo>
                    <a:cubicBezTo>
                      <a:pt x="81" y="626"/>
                      <a:pt x="108" y="713"/>
                      <a:pt x="161" y="781"/>
                    </a:cubicBezTo>
                    <a:cubicBezTo>
                      <a:pt x="215" y="847"/>
                      <a:pt x="278" y="897"/>
                      <a:pt x="353" y="929"/>
                    </a:cubicBezTo>
                    <a:cubicBezTo>
                      <a:pt x="429" y="963"/>
                      <a:pt x="524" y="996"/>
                      <a:pt x="637" y="1028"/>
                    </a:cubicBezTo>
                    <a:cubicBezTo>
                      <a:pt x="744" y="1059"/>
                      <a:pt x="821" y="1089"/>
                      <a:pt x="869" y="1115"/>
                    </a:cubicBezTo>
                    <a:cubicBezTo>
                      <a:pt x="918" y="1142"/>
                      <a:pt x="942" y="1179"/>
                      <a:pt x="942" y="1227"/>
                    </a:cubicBezTo>
                    <a:cubicBezTo>
                      <a:pt x="942" y="1269"/>
                      <a:pt x="923" y="1303"/>
                      <a:pt x="884" y="1326"/>
                    </a:cubicBezTo>
                    <a:cubicBezTo>
                      <a:pt x="847" y="1346"/>
                      <a:pt x="797" y="1357"/>
                      <a:pt x="732" y="1357"/>
                    </a:cubicBezTo>
                    <a:cubicBezTo>
                      <a:pt x="640" y="1357"/>
                      <a:pt x="541" y="1339"/>
                      <a:pt x="437" y="1304"/>
                    </a:cubicBezTo>
                    <a:cubicBezTo>
                      <a:pt x="334" y="1266"/>
                      <a:pt x="240" y="1215"/>
                      <a:pt x="155" y="1149"/>
                    </a:cubicBezTo>
                    <a:lnTo>
                      <a:pt x="0" y="1470"/>
                    </a:lnTo>
                    <a:cubicBezTo>
                      <a:pt x="93" y="1544"/>
                      <a:pt x="202" y="1602"/>
                      <a:pt x="328" y="1644"/>
                    </a:cubicBezTo>
                    <a:cubicBezTo>
                      <a:pt x="453" y="1682"/>
                      <a:pt x="585" y="1701"/>
                      <a:pt x="721" y="1701"/>
                    </a:cubicBezTo>
                    <a:cubicBezTo>
                      <a:pt x="918" y="1701"/>
                      <a:pt x="1080" y="1656"/>
                      <a:pt x="1205" y="1566"/>
                    </a:cubicBezTo>
                    <a:cubicBezTo>
                      <a:pt x="1333" y="1474"/>
                      <a:pt x="1396" y="1345"/>
                      <a:pt x="1396" y="1180"/>
                    </a:cubicBezTo>
                    <a:cubicBezTo>
                      <a:pt x="1396" y="1071"/>
                      <a:pt x="1369" y="983"/>
                      <a:pt x="1313" y="918"/>
                    </a:cubicBezTo>
                    <a:cubicBezTo>
                      <a:pt x="1257" y="850"/>
                      <a:pt x="1192" y="799"/>
                      <a:pt x="1116" y="766"/>
                    </a:cubicBezTo>
                    <a:cubicBezTo>
                      <a:pt x="1040" y="731"/>
                      <a:pt x="942" y="696"/>
                      <a:pt x="825" y="662"/>
                    </a:cubicBezTo>
                    <a:cubicBezTo>
                      <a:pt x="718" y="631"/>
                      <a:pt x="641" y="603"/>
                      <a:pt x="594" y="578"/>
                    </a:cubicBezTo>
                    <a:cubicBezTo>
                      <a:pt x="546" y="554"/>
                      <a:pt x="523" y="518"/>
                      <a:pt x="523" y="473"/>
                    </a:cubicBezTo>
                    <a:cubicBezTo>
                      <a:pt x="523" y="431"/>
                      <a:pt x="541" y="400"/>
                      <a:pt x="576" y="380"/>
                    </a:cubicBezTo>
                    <a:cubicBezTo>
                      <a:pt x="610" y="359"/>
                      <a:pt x="657" y="349"/>
                      <a:pt x="714" y="349"/>
                    </a:cubicBezTo>
                    <a:cubicBezTo>
                      <a:pt x="784" y="349"/>
                      <a:pt x="864" y="363"/>
                      <a:pt x="953" y="393"/>
                    </a:cubicBezTo>
                    <a:cubicBezTo>
                      <a:pt x="1040" y="420"/>
                      <a:pt x="1130" y="458"/>
                      <a:pt x="1220" y="510"/>
                    </a:cubicBezTo>
                    <a:lnTo>
                      <a:pt x="1385" y="186"/>
                    </a:lnTo>
                    <a:cubicBezTo>
                      <a:pt x="1292" y="126"/>
                      <a:pt x="1189" y="80"/>
                      <a:pt x="1076" y="49"/>
                    </a:cubicBezTo>
                    <a:cubicBezTo>
                      <a:pt x="963" y="17"/>
                      <a:pt x="850" y="0"/>
                      <a:pt x="7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42"/>
              <p:cNvSpPr/>
              <p:nvPr/>
            </p:nvSpPr>
            <p:spPr>
              <a:xfrm>
                <a:off x="-2054199" y="3311076"/>
                <a:ext cx="31653" cy="31329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1696" extrusionOk="0">
                    <a:moveTo>
                      <a:pt x="859" y="349"/>
                    </a:moveTo>
                    <a:cubicBezTo>
                      <a:pt x="968" y="349"/>
                      <a:pt x="1056" y="383"/>
                      <a:pt x="1122" y="449"/>
                    </a:cubicBezTo>
                    <a:cubicBezTo>
                      <a:pt x="1187" y="514"/>
                      <a:pt x="1223" y="602"/>
                      <a:pt x="1227" y="711"/>
                    </a:cubicBezTo>
                    <a:lnTo>
                      <a:pt x="470" y="711"/>
                    </a:lnTo>
                    <a:cubicBezTo>
                      <a:pt x="488" y="599"/>
                      <a:pt x="532" y="512"/>
                      <a:pt x="600" y="449"/>
                    </a:cubicBezTo>
                    <a:cubicBezTo>
                      <a:pt x="670" y="383"/>
                      <a:pt x="756" y="349"/>
                      <a:pt x="859" y="349"/>
                    </a:cubicBezTo>
                    <a:close/>
                    <a:moveTo>
                      <a:pt x="856" y="1"/>
                    </a:moveTo>
                    <a:cubicBezTo>
                      <a:pt x="689" y="1"/>
                      <a:pt x="541" y="37"/>
                      <a:pt x="411" y="109"/>
                    </a:cubicBezTo>
                    <a:cubicBezTo>
                      <a:pt x="281" y="178"/>
                      <a:pt x="181" y="279"/>
                      <a:pt x="109" y="409"/>
                    </a:cubicBezTo>
                    <a:cubicBezTo>
                      <a:pt x="37" y="536"/>
                      <a:pt x="1" y="684"/>
                      <a:pt x="1" y="853"/>
                    </a:cubicBezTo>
                    <a:cubicBezTo>
                      <a:pt x="1" y="1020"/>
                      <a:pt x="35" y="1167"/>
                      <a:pt x="106" y="1294"/>
                    </a:cubicBezTo>
                    <a:cubicBezTo>
                      <a:pt x="178" y="1423"/>
                      <a:pt x="279" y="1520"/>
                      <a:pt x="409" y="1591"/>
                    </a:cubicBezTo>
                    <a:cubicBezTo>
                      <a:pt x="540" y="1661"/>
                      <a:pt x="693" y="1695"/>
                      <a:pt x="868" y="1695"/>
                    </a:cubicBezTo>
                    <a:cubicBezTo>
                      <a:pt x="1017" y="1695"/>
                      <a:pt x="1151" y="1671"/>
                      <a:pt x="1270" y="1622"/>
                    </a:cubicBezTo>
                    <a:cubicBezTo>
                      <a:pt x="1392" y="1571"/>
                      <a:pt x="1495" y="1497"/>
                      <a:pt x="1578" y="1402"/>
                    </a:cubicBezTo>
                    <a:lnTo>
                      <a:pt x="1329" y="1150"/>
                    </a:lnTo>
                    <a:cubicBezTo>
                      <a:pt x="1271" y="1206"/>
                      <a:pt x="1206" y="1251"/>
                      <a:pt x="1134" y="1282"/>
                    </a:cubicBezTo>
                    <a:cubicBezTo>
                      <a:pt x="1062" y="1311"/>
                      <a:pt x="986" y="1325"/>
                      <a:pt x="909" y="1325"/>
                    </a:cubicBezTo>
                    <a:cubicBezTo>
                      <a:pt x="801" y="1325"/>
                      <a:pt x="710" y="1297"/>
                      <a:pt x="634" y="1239"/>
                    </a:cubicBezTo>
                    <a:cubicBezTo>
                      <a:pt x="558" y="1179"/>
                      <a:pt x="506" y="1097"/>
                      <a:pt x="479" y="992"/>
                    </a:cubicBezTo>
                    <a:lnTo>
                      <a:pt x="1671" y="992"/>
                    </a:lnTo>
                    <a:cubicBezTo>
                      <a:pt x="1674" y="965"/>
                      <a:pt x="1675" y="927"/>
                      <a:pt x="1675" y="877"/>
                    </a:cubicBezTo>
                    <a:cubicBezTo>
                      <a:pt x="1675" y="602"/>
                      <a:pt x="1604" y="387"/>
                      <a:pt x="1465" y="232"/>
                    </a:cubicBezTo>
                    <a:cubicBezTo>
                      <a:pt x="1326" y="78"/>
                      <a:pt x="1124" y="1"/>
                      <a:pt x="8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42"/>
              <p:cNvSpPr/>
              <p:nvPr/>
            </p:nvSpPr>
            <p:spPr>
              <a:xfrm>
                <a:off x="-2012757" y="3311002"/>
                <a:ext cx="19389" cy="31071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1682" extrusionOk="0">
                    <a:moveTo>
                      <a:pt x="1026" y="1"/>
                    </a:moveTo>
                    <a:cubicBezTo>
                      <a:pt x="902" y="3"/>
                      <a:pt x="794" y="32"/>
                      <a:pt x="702" y="85"/>
                    </a:cubicBezTo>
                    <a:cubicBezTo>
                      <a:pt x="609" y="139"/>
                      <a:pt x="533" y="217"/>
                      <a:pt x="475" y="320"/>
                    </a:cubicBezTo>
                    <a:lnTo>
                      <a:pt x="475" y="20"/>
                    </a:lnTo>
                    <a:lnTo>
                      <a:pt x="0" y="20"/>
                    </a:lnTo>
                    <a:lnTo>
                      <a:pt x="0" y="1681"/>
                    </a:lnTo>
                    <a:lnTo>
                      <a:pt x="475" y="1681"/>
                    </a:lnTo>
                    <a:lnTo>
                      <a:pt x="475" y="881"/>
                    </a:lnTo>
                    <a:cubicBezTo>
                      <a:pt x="475" y="750"/>
                      <a:pt x="518" y="644"/>
                      <a:pt x="603" y="567"/>
                    </a:cubicBezTo>
                    <a:cubicBezTo>
                      <a:pt x="689" y="486"/>
                      <a:pt x="805" y="446"/>
                      <a:pt x="951" y="446"/>
                    </a:cubicBezTo>
                    <a:cubicBezTo>
                      <a:pt x="985" y="446"/>
                      <a:pt x="1009" y="447"/>
                      <a:pt x="1026" y="449"/>
                    </a:cubicBezTo>
                    <a:lnTo>
                      <a:pt x="102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42"/>
              <p:cNvSpPr/>
              <p:nvPr/>
            </p:nvSpPr>
            <p:spPr>
              <a:xfrm>
                <a:off x="-1988492" y="3311002"/>
                <a:ext cx="31370" cy="31071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682" extrusionOk="0">
                    <a:moveTo>
                      <a:pt x="1051" y="1"/>
                    </a:moveTo>
                    <a:cubicBezTo>
                      <a:pt x="783" y="6"/>
                      <a:pt x="591" y="109"/>
                      <a:pt x="477" y="310"/>
                    </a:cubicBezTo>
                    <a:lnTo>
                      <a:pt x="477" y="20"/>
                    </a:lnTo>
                    <a:lnTo>
                      <a:pt x="1" y="20"/>
                    </a:lnTo>
                    <a:lnTo>
                      <a:pt x="1" y="1681"/>
                    </a:lnTo>
                    <a:lnTo>
                      <a:pt x="477" y="1681"/>
                    </a:lnTo>
                    <a:lnTo>
                      <a:pt x="477" y="863"/>
                    </a:lnTo>
                    <a:cubicBezTo>
                      <a:pt x="477" y="739"/>
                      <a:pt x="510" y="639"/>
                      <a:pt x="578" y="561"/>
                    </a:cubicBezTo>
                    <a:cubicBezTo>
                      <a:pt x="647" y="480"/>
                      <a:pt x="739" y="438"/>
                      <a:pt x="856" y="437"/>
                    </a:cubicBezTo>
                    <a:cubicBezTo>
                      <a:pt x="957" y="437"/>
                      <a:pt x="1036" y="468"/>
                      <a:pt x="1094" y="530"/>
                    </a:cubicBezTo>
                    <a:cubicBezTo>
                      <a:pt x="1154" y="589"/>
                      <a:pt x="1183" y="671"/>
                      <a:pt x="1183" y="777"/>
                    </a:cubicBezTo>
                    <a:lnTo>
                      <a:pt x="1183" y="1681"/>
                    </a:lnTo>
                    <a:lnTo>
                      <a:pt x="1659" y="1681"/>
                    </a:lnTo>
                    <a:lnTo>
                      <a:pt x="1659" y="638"/>
                    </a:lnTo>
                    <a:cubicBezTo>
                      <a:pt x="1659" y="444"/>
                      <a:pt x="1604" y="289"/>
                      <a:pt x="1492" y="175"/>
                    </a:cubicBezTo>
                    <a:cubicBezTo>
                      <a:pt x="1384" y="59"/>
                      <a:pt x="1236" y="1"/>
                      <a:pt x="10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42"/>
              <p:cNvSpPr/>
              <p:nvPr/>
            </p:nvSpPr>
            <p:spPr>
              <a:xfrm>
                <a:off x="-1951850" y="3311002"/>
                <a:ext cx="29499" cy="31477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1704" extrusionOk="0">
                    <a:moveTo>
                      <a:pt x="1092" y="965"/>
                    </a:moveTo>
                    <a:lnTo>
                      <a:pt x="1092" y="1113"/>
                    </a:lnTo>
                    <a:cubicBezTo>
                      <a:pt x="1077" y="1185"/>
                      <a:pt x="1034" y="1245"/>
                      <a:pt x="962" y="1293"/>
                    </a:cubicBezTo>
                    <a:cubicBezTo>
                      <a:pt x="890" y="1339"/>
                      <a:pt x="804" y="1364"/>
                      <a:pt x="706" y="1364"/>
                    </a:cubicBezTo>
                    <a:cubicBezTo>
                      <a:pt x="625" y="1364"/>
                      <a:pt x="562" y="1344"/>
                      <a:pt x="514" y="1308"/>
                    </a:cubicBezTo>
                    <a:cubicBezTo>
                      <a:pt x="469" y="1268"/>
                      <a:pt x="446" y="1217"/>
                      <a:pt x="446" y="1154"/>
                    </a:cubicBezTo>
                    <a:cubicBezTo>
                      <a:pt x="446" y="1087"/>
                      <a:pt x="468" y="1041"/>
                      <a:pt x="510" y="1011"/>
                    </a:cubicBezTo>
                    <a:cubicBezTo>
                      <a:pt x="557" y="980"/>
                      <a:pt x="625" y="965"/>
                      <a:pt x="718" y="965"/>
                    </a:cubicBezTo>
                    <a:close/>
                    <a:moveTo>
                      <a:pt x="854" y="1"/>
                    </a:moveTo>
                    <a:cubicBezTo>
                      <a:pt x="716" y="1"/>
                      <a:pt x="589" y="16"/>
                      <a:pt x="474" y="47"/>
                    </a:cubicBezTo>
                    <a:cubicBezTo>
                      <a:pt x="359" y="78"/>
                      <a:pt x="235" y="127"/>
                      <a:pt x="104" y="193"/>
                    </a:cubicBezTo>
                    <a:lnTo>
                      <a:pt x="252" y="521"/>
                    </a:lnTo>
                    <a:cubicBezTo>
                      <a:pt x="427" y="423"/>
                      <a:pt x="591" y="375"/>
                      <a:pt x="746" y="375"/>
                    </a:cubicBezTo>
                    <a:cubicBezTo>
                      <a:pt x="859" y="375"/>
                      <a:pt x="944" y="400"/>
                      <a:pt x="1002" y="449"/>
                    </a:cubicBezTo>
                    <a:cubicBezTo>
                      <a:pt x="1061" y="496"/>
                      <a:pt x="1092" y="564"/>
                      <a:pt x="1092" y="653"/>
                    </a:cubicBezTo>
                    <a:lnTo>
                      <a:pt x="1092" y="684"/>
                    </a:lnTo>
                    <a:lnTo>
                      <a:pt x="634" y="684"/>
                    </a:lnTo>
                    <a:cubicBezTo>
                      <a:pt x="433" y="685"/>
                      <a:pt x="276" y="732"/>
                      <a:pt x="166" y="819"/>
                    </a:cubicBezTo>
                    <a:cubicBezTo>
                      <a:pt x="56" y="907"/>
                      <a:pt x="1" y="1028"/>
                      <a:pt x="1" y="1185"/>
                    </a:cubicBezTo>
                    <a:cubicBezTo>
                      <a:pt x="1" y="1339"/>
                      <a:pt x="52" y="1464"/>
                      <a:pt x="155" y="1560"/>
                    </a:cubicBezTo>
                    <a:cubicBezTo>
                      <a:pt x="258" y="1656"/>
                      <a:pt x="397" y="1703"/>
                      <a:pt x="572" y="1703"/>
                    </a:cubicBezTo>
                    <a:cubicBezTo>
                      <a:pt x="688" y="1703"/>
                      <a:pt x="790" y="1684"/>
                      <a:pt x="878" y="1648"/>
                    </a:cubicBezTo>
                    <a:cubicBezTo>
                      <a:pt x="967" y="1611"/>
                      <a:pt x="1039" y="1557"/>
                      <a:pt x="1095" y="1487"/>
                    </a:cubicBezTo>
                    <a:lnTo>
                      <a:pt x="1095" y="1681"/>
                    </a:lnTo>
                    <a:lnTo>
                      <a:pt x="1560" y="1681"/>
                    </a:lnTo>
                    <a:lnTo>
                      <a:pt x="1558" y="598"/>
                    </a:lnTo>
                    <a:cubicBezTo>
                      <a:pt x="1555" y="410"/>
                      <a:pt x="1493" y="263"/>
                      <a:pt x="1370" y="159"/>
                    </a:cubicBezTo>
                    <a:cubicBezTo>
                      <a:pt x="1248" y="54"/>
                      <a:pt x="1077" y="1"/>
                      <a:pt x="8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42"/>
              <p:cNvSpPr/>
              <p:nvPr/>
            </p:nvSpPr>
            <p:spPr>
              <a:xfrm>
                <a:off x="-1913110" y="3311002"/>
                <a:ext cx="52913" cy="31071"/>
              </a:xfrm>
              <a:custGeom>
                <a:avLst/>
                <a:gdLst/>
                <a:ahLst/>
                <a:cxnLst/>
                <a:rect l="l" t="t" r="r" b="b"/>
                <a:pathLst>
                  <a:path w="2800" h="1682" extrusionOk="0">
                    <a:moveTo>
                      <a:pt x="1039" y="1"/>
                    </a:moveTo>
                    <a:cubicBezTo>
                      <a:pt x="779" y="6"/>
                      <a:pt x="591" y="108"/>
                      <a:pt x="477" y="307"/>
                    </a:cubicBezTo>
                    <a:lnTo>
                      <a:pt x="477" y="20"/>
                    </a:lnTo>
                    <a:lnTo>
                      <a:pt x="1" y="20"/>
                    </a:lnTo>
                    <a:lnTo>
                      <a:pt x="1" y="1681"/>
                    </a:lnTo>
                    <a:lnTo>
                      <a:pt x="477" y="1681"/>
                    </a:lnTo>
                    <a:lnTo>
                      <a:pt x="477" y="860"/>
                    </a:lnTo>
                    <a:cubicBezTo>
                      <a:pt x="477" y="737"/>
                      <a:pt x="509" y="635"/>
                      <a:pt x="576" y="557"/>
                    </a:cubicBezTo>
                    <a:cubicBezTo>
                      <a:pt x="643" y="480"/>
                      <a:pt x="734" y="438"/>
                      <a:pt x="847" y="437"/>
                    </a:cubicBezTo>
                    <a:cubicBezTo>
                      <a:pt x="946" y="437"/>
                      <a:pt x="1024" y="468"/>
                      <a:pt x="1079" y="530"/>
                    </a:cubicBezTo>
                    <a:cubicBezTo>
                      <a:pt x="1137" y="589"/>
                      <a:pt x="1165" y="671"/>
                      <a:pt x="1165" y="777"/>
                    </a:cubicBezTo>
                    <a:lnTo>
                      <a:pt x="1165" y="1681"/>
                    </a:lnTo>
                    <a:lnTo>
                      <a:pt x="1637" y="1681"/>
                    </a:lnTo>
                    <a:lnTo>
                      <a:pt x="1637" y="860"/>
                    </a:lnTo>
                    <a:cubicBezTo>
                      <a:pt x="1637" y="737"/>
                      <a:pt x="1671" y="635"/>
                      <a:pt x="1737" y="557"/>
                    </a:cubicBezTo>
                    <a:cubicBezTo>
                      <a:pt x="1802" y="480"/>
                      <a:pt x="1892" y="438"/>
                      <a:pt x="2005" y="437"/>
                    </a:cubicBezTo>
                    <a:cubicBezTo>
                      <a:pt x="2105" y="437"/>
                      <a:pt x="2182" y="467"/>
                      <a:pt x="2240" y="526"/>
                    </a:cubicBezTo>
                    <a:cubicBezTo>
                      <a:pt x="2298" y="586"/>
                      <a:pt x="2326" y="670"/>
                      <a:pt x="2326" y="777"/>
                    </a:cubicBezTo>
                    <a:lnTo>
                      <a:pt x="2326" y="1681"/>
                    </a:lnTo>
                    <a:lnTo>
                      <a:pt x="2799" y="1681"/>
                    </a:lnTo>
                    <a:lnTo>
                      <a:pt x="2799" y="638"/>
                    </a:lnTo>
                    <a:cubicBezTo>
                      <a:pt x="2799" y="442"/>
                      <a:pt x="2744" y="288"/>
                      <a:pt x="2635" y="175"/>
                    </a:cubicBezTo>
                    <a:cubicBezTo>
                      <a:pt x="2528" y="59"/>
                      <a:pt x="2382" y="1"/>
                      <a:pt x="2200" y="1"/>
                    </a:cubicBezTo>
                    <a:cubicBezTo>
                      <a:pt x="2058" y="3"/>
                      <a:pt x="1935" y="37"/>
                      <a:pt x="1832" y="100"/>
                    </a:cubicBezTo>
                    <a:cubicBezTo>
                      <a:pt x="1731" y="164"/>
                      <a:pt x="1654" y="258"/>
                      <a:pt x="1600" y="384"/>
                    </a:cubicBezTo>
                    <a:cubicBezTo>
                      <a:pt x="1559" y="263"/>
                      <a:pt x="1491" y="169"/>
                      <a:pt x="1394" y="104"/>
                    </a:cubicBezTo>
                    <a:cubicBezTo>
                      <a:pt x="1296" y="36"/>
                      <a:pt x="1178" y="1"/>
                      <a:pt x="10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42"/>
              <p:cNvSpPr/>
              <p:nvPr/>
            </p:nvSpPr>
            <p:spPr>
              <a:xfrm>
                <a:off x="-1853772" y="3311076"/>
                <a:ext cx="31653" cy="31329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1696" extrusionOk="0">
                    <a:moveTo>
                      <a:pt x="859" y="349"/>
                    </a:moveTo>
                    <a:cubicBezTo>
                      <a:pt x="968" y="349"/>
                      <a:pt x="1056" y="383"/>
                      <a:pt x="1121" y="449"/>
                    </a:cubicBezTo>
                    <a:cubicBezTo>
                      <a:pt x="1187" y="514"/>
                      <a:pt x="1222" y="602"/>
                      <a:pt x="1227" y="711"/>
                    </a:cubicBezTo>
                    <a:lnTo>
                      <a:pt x="470" y="711"/>
                    </a:lnTo>
                    <a:cubicBezTo>
                      <a:pt x="488" y="599"/>
                      <a:pt x="532" y="512"/>
                      <a:pt x="599" y="449"/>
                    </a:cubicBezTo>
                    <a:cubicBezTo>
                      <a:pt x="670" y="383"/>
                      <a:pt x="756" y="349"/>
                      <a:pt x="859" y="349"/>
                    </a:cubicBezTo>
                    <a:close/>
                    <a:moveTo>
                      <a:pt x="856" y="1"/>
                    </a:moveTo>
                    <a:cubicBezTo>
                      <a:pt x="689" y="1"/>
                      <a:pt x="541" y="37"/>
                      <a:pt x="411" y="109"/>
                    </a:cubicBezTo>
                    <a:cubicBezTo>
                      <a:pt x="281" y="178"/>
                      <a:pt x="181" y="279"/>
                      <a:pt x="108" y="409"/>
                    </a:cubicBezTo>
                    <a:cubicBezTo>
                      <a:pt x="36" y="536"/>
                      <a:pt x="0" y="684"/>
                      <a:pt x="0" y="853"/>
                    </a:cubicBezTo>
                    <a:cubicBezTo>
                      <a:pt x="0" y="1020"/>
                      <a:pt x="35" y="1167"/>
                      <a:pt x="105" y="1294"/>
                    </a:cubicBezTo>
                    <a:cubicBezTo>
                      <a:pt x="177" y="1423"/>
                      <a:pt x="278" y="1520"/>
                      <a:pt x="408" y="1591"/>
                    </a:cubicBezTo>
                    <a:cubicBezTo>
                      <a:pt x="540" y="1661"/>
                      <a:pt x="693" y="1695"/>
                      <a:pt x="868" y="1695"/>
                    </a:cubicBezTo>
                    <a:cubicBezTo>
                      <a:pt x="1016" y="1695"/>
                      <a:pt x="1149" y="1671"/>
                      <a:pt x="1269" y="1622"/>
                    </a:cubicBezTo>
                    <a:cubicBezTo>
                      <a:pt x="1391" y="1571"/>
                      <a:pt x="1494" y="1497"/>
                      <a:pt x="1578" y="1402"/>
                    </a:cubicBezTo>
                    <a:lnTo>
                      <a:pt x="1328" y="1150"/>
                    </a:lnTo>
                    <a:cubicBezTo>
                      <a:pt x="1270" y="1206"/>
                      <a:pt x="1206" y="1251"/>
                      <a:pt x="1134" y="1282"/>
                    </a:cubicBezTo>
                    <a:cubicBezTo>
                      <a:pt x="1062" y="1311"/>
                      <a:pt x="986" y="1325"/>
                      <a:pt x="908" y="1325"/>
                    </a:cubicBezTo>
                    <a:cubicBezTo>
                      <a:pt x="801" y="1325"/>
                      <a:pt x="709" y="1297"/>
                      <a:pt x="633" y="1239"/>
                    </a:cubicBezTo>
                    <a:cubicBezTo>
                      <a:pt x="558" y="1179"/>
                      <a:pt x="506" y="1097"/>
                      <a:pt x="479" y="992"/>
                    </a:cubicBezTo>
                    <a:lnTo>
                      <a:pt x="1671" y="992"/>
                    </a:lnTo>
                    <a:cubicBezTo>
                      <a:pt x="1673" y="965"/>
                      <a:pt x="1674" y="927"/>
                      <a:pt x="1674" y="877"/>
                    </a:cubicBezTo>
                    <a:cubicBezTo>
                      <a:pt x="1674" y="602"/>
                      <a:pt x="1604" y="387"/>
                      <a:pt x="1463" y="232"/>
                    </a:cubicBezTo>
                    <a:cubicBezTo>
                      <a:pt x="1326" y="78"/>
                      <a:pt x="1124" y="1"/>
                      <a:pt x="8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42"/>
              <p:cNvSpPr/>
              <p:nvPr/>
            </p:nvSpPr>
            <p:spPr>
              <a:xfrm>
                <a:off x="-1819001" y="3333538"/>
                <a:ext cx="9713" cy="15258"/>
              </a:xfrm>
              <a:custGeom>
                <a:avLst/>
                <a:gdLst/>
                <a:ahLst/>
                <a:cxnLst/>
                <a:rect l="l" t="t" r="r" b="b"/>
                <a:pathLst>
                  <a:path w="514" h="826" extrusionOk="0">
                    <a:moveTo>
                      <a:pt x="282" y="1"/>
                    </a:moveTo>
                    <a:cubicBezTo>
                      <a:pt x="214" y="1"/>
                      <a:pt x="157" y="24"/>
                      <a:pt x="112" y="69"/>
                    </a:cubicBezTo>
                    <a:cubicBezTo>
                      <a:pt x="66" y="114"/>
                      <a:pt x="44" y="172"/>
                      <a:pt x="44" y="243"/>
                    </a:cubicBezTo>
                    <a:cubicBezTo>
                      <a:pt x="44" y="329"/>
                      <a:pt x="78" y="393"/>
                      <a:pt x="146" y="437"/>
                    </a:cubicBezTo>
                    <a:lnTo>
                      <a:pt x="0" y="826"/>
                    </a:lnTo>
                    <a:lnTo>
                      <a:pt x="232" y="826"/>
                    </a:lnTo>
                    <a:lnTo>
                      <a:pt x="452" y="433"/>
                    </a:lnTo>
                    <a:cubicBezTo>
                      <a:pt x="473" y="395"/>
                      <a:pt x="488" y="361"/>
                      <a:pt x="498" y="335"/>
                    </a:cubicBezTo>
                    <a:cubicBezTo>
                      <a:pt x="509" y="306"/>
                      <a:pt x="514" y="275"/>
                      <a:pt x="514" y="243"/>
                    </a:cubicBezTo>
                    <a:cubicBezTo>
                      <a:pt x="514" y="168"/>
                      <a:pt x="491" y="109"/>
                      <a:pt x="446" y="66"/>
                    </a:cubicBezTo>
                    <a:cubicBezTo>
                      <a:pt x="401" y="23"/>
                      <a:pt x="345" y="1"/>
                      <a:pt x="2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42"/>
              <p:cNvSpPr/>
              <p:nvPr/>
            </p:nvSpPr>
            <p:spPr>
              <a:xfrm>
                <a:off x="-1786157" y="3311371"/>
                <a:ext cx="30784" cy="31034"/>
              </a:xfrm>
              <a:custGeom>
                <a:avLst/>
                <a:gdLst/>
                <a:ahLst/>
                <a:cxnLst/>
                <a:rect l="l" t="t" r="r" b="b"/>
                <a:pathLst>
                  <a:path w="1629" h="1680" extrusionOk="0">
                    <a:moveTo>
                      <a:pt x="1" y="0"/>
                    </a:moveTo>
                    <a:lnTo>
                      <a:pt x="1" y="1044"/>
                    </a:lnTo>
                    <a:cubicBezTo>
                      <a:pt x="1" y="1239"/>
                      <a:pt x="55" y="1395"/>
                      <a:pt x="162" y="1510"/>
                    </a:cubicBezTo>
                    <a:cubicBezTo>
                      <a:pt x="271" y="1623"/>
                      <a:pt x="418" y="1679"/>
                      <a:pt x="601" y="1679"/>
                    </a:cubicBezTo>
                    <a:cubicBezTo>
                      <a:pt x="858" y="1679"/>
                      <a:pt x="1043" y="1576"/>
                      <a:pt x="1156" y="1368"/>
                    </a:cubicBezTo>
                    <a:lnTo>
                      <a:pt x="1156" y="1661"/>
                    </a:lnTo>
                    <a:lnTo>
                      <a:pt x="1629" y="1661"/>
                    </a:lnTo>
                    <a:lnTo>
                      <a:pt x="1629" y="0"/>
                    </a:lnTo>
                    <a:lnTo>
                      <a:pt x="1156" y="0"/>
                    </a:lnTo>
                    <a:lnTo>
                      <a:pt x="1156" y="821"/>
                    </a:lnTo>
                    <a:cubicBezTo>
                      <a:pt x="1156" y="945"/>
                      <a:pt x="1123" y="1046"/>
                      <a:pt x="1057" y="1124"/>
                    </a:cubicBezTo>
                    <a:cubicBezTo>
                      <a:pt x="992" y="1202"/>
                      <a:pt x="902" y="1242"/>
                      <a:pt x="788" y="1244"/>
                    </a:cubicBezTo>
                    <a:cubicBezTo>
                      <a:pt x="692" y="1244"/>
                      <a:pt x="616" y="1215"/>
                      <a:pt x="561" y="1154"/>
                    </a:cubicBezTo>
                    <a:cubicBezTo>
                      <a:pt x="505" y="1095"/>
                      <a:pt x="477" y="1013"/>
                      <a:pt x="477" y="907"/>
                    </a:cubicBezTo>
                    <a:lnTo>
                      <a:pt x="4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42"/>
              <p:cNvSpPr/>
              <p:nvPr/>
            </p:nvSpPr>
            <p:spPr>
              <a:xfrm>
                <a:off x="-1749968" y="3310965"/>
                <a:ext cx="26400" cy="31440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1702" extrusionOk="0">
                    <a:moveTo>
                      <a:pt x="737" y="0"/>
                    </a:moveTo>
                    <a:cubicBezTo>
                      <a:pt x="546" y="0"/>
                      <a:pt x="391" y="45"/>
                      <a:pt x="267" y="137"/>
                    </a:cubicBezTo>
                    <a:cubicBezTo>
                      <a:pt x="143" y="227"/>
                      <a:pt x="82" y="354"/>
                      <a:pt x="82" y="519"/>
                    </a:cubicBezTo>
                    <a:cubicBezTo>
                      <a:pt x="82" y="626"/>
                      <a:pt x="109" y="713"/>
                      <a:pt x="161" y="781"/>
                    </a:cubicBezTo>
                    <a:cubicBezTo>
                      <a:pt x="216" y="847"/>
                      <a:pt x="279" y="897"/>
                      <a:pt x="353" y="929"/>
                    </a:cubicBezTo>
                    <a:cubicBezTo>
                      <a:pt x="429" y="963"/>
                      <a:pt x="524" y="996"/>
                      <a:pt x="638" y="1028"/>
                    </a:cubicBezTo>
                    <a:cubicBezTo>
                      <a:pt x="744" y="1059"/>
                      <a:pt x="822" y="1089"/>
                      <a:pt x="869" y="1115"/>
                    </a:cubicBezTo>
                    <a:cubicBezTo>
                      <a:pt x="918" y="1142"/>
                      <a:pt x="943" y="1179"/>
                      <a:pt x="943" y="1227"/>
                    </a:cubicBezTo>
                    <a:cubicBezTo>
                      <a:pt x="943" y="1269"/>
                      <a:pt x="923" y="1303"/>
                      <a:pt x="885" y="1326"/>
                    </a:cubicBezTo>
                    <a:cubicBezTo>
                      <a:pt x="847" y="1346"/>
                      <a:pt x="797" y="1357"/>
                      <a:pt x="733" y="1357"/>
                    </a:cubicBezTo>
                    <a:cubicBezTo>
                      <a:pt x="640" y="1357"/>
                      <a:pt x="541" y="1339"/>
                      <a:pt x="437" y="1304"/>
                    </a:cubicBezTo>
                    <a:cubicBezTo>
                      <a:pt x="334" y="1266"/>
                      <a:pt x="240" y="1215"/>
                      <a:pt x="155" y="1149"/>
                    </a:cubicBezTo>
                    <a:lnTo>
                      <a:pt x="1" y="1470"/>
                    </a:lnTo>
                    <a:cubicBezTo>
                      <a:pt x="93" y="1544"/>
                      <a:pt x="203" y="1602"/>
                      <a:pt x="329" y="1644"/>
                    </a:cubicBezTo>
                    <a:cubicBezTo>
                      <a:pt x="454" y="1682"/>
                      <a:pt x="585" y="1701"/>
                      <a:pt x="721" y="1701"/>
                    </a:cubicBezTo>
                    <a:cubicBezTo>
                      <a:pt x="918" y="1701"/>
                      <a:pt x="1080" y="1656"/>
                      <a:pt x="1205" y="1566"/>
                    </a:cubicBezTo>
                    <a:cubicBezTo>
                      <a:pt x="1334" y="1474"/>
                      <a:pt x="1397" y="1345"/>
                      <a:pt x="1397" y="1180"/>
                    </a:cubicBezTo>
                    <a:cubicBezTo>
                      <a:pt x="1397" y="1071"/>
                      <a:pt x="1370" y="983"/>
                      <a:pt x="1313" y="918"/>
                    </a:cubicBezTo>
                    <a:cubicBezTo>
                      <a:pt x="1258" y="850"/>
                      <a:pt x="1192" y="799"/>
                      <a:pt x="1116" y="766"/>
                    </a:cubicBezTo>
                    <a:cubicBezTo>
                      <a:pt x="1040" y="731"/>
                      <a:pt x="943" y="696"/>
                      <a:pt x="825" y="662"/>
                    </a:cubicBezTo>
                    <a:cubicBezTo>
                      <a:pt x="719" y="631"/>
                      <a:pt x="641" y="603"/>
                      <a:pt x="594" y="578"/>
                    </a:cubicBezTo>
                    <a:cubicBezTo>
                      <a:pt x="546" y="554"/>
                      <a:pt x="523" y="518"/>
                      <a:pt x="523" y="473"/>
                    </a:cubicBezTo>
                    <a:cubicBezTo>
                      <a:pt x="523" y="431"/>
                      <a:pt x="541" y="400"/>
                      <a:pt x="576" y="380"/>
                    </a:cubicBezTo>
                    <a:cubicBezTo>
                      <a:pt x="611" y="359"/>
                      <a:pt x="657" y="349"/>
                      <a:pt x="715" y="349"/>
                    </a:cubicBezTo>
                    <a:cubicBezTo>
                      <a:pt x="784" y="349"/>
                      <a:pt x="864" y="363"/>
                      <a:pt x="953" y="393"/>
                    </a:cubicBezTo>
                    <a:cubicBezTo>
                      <a:pt x="1040" y="420"/>
                      <a:pt x="1130" y="458"/>
                      <a:pt x="1221" y="510"/>
                    </a:cubicBezTo>
                    <a:lnTo>
                      <a:pt x="1385" y="186"/>
                    </a:lnTo>
                    <a:cubicBezTo>
                      <a:pt x="1293" y="126"/>
                      <a:pt x="1190" y="80"/>
                      <a:pt x="1076" y="49"/>
                    </a:cubicBezTo>
                    <a:cubicBezTo>
                      <a:pt x="963" y="17"/>
                      <a:pt x="850" y="0"/>
                      <a:pt x="7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42"/>
              <p:cNvSpPr/>
              <p:nvPr/>
            </p:nvSpPr>
            <p:spPr>
              <a:xfrm>
                <a:off x="-1720242" y="3311076"/>
                <a:ext cx="31653" cy="31329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1696" extrusionOk="0">
                    <a:moveTo>
                      <a:pt x="858" y="349"/>
                    </a:moveTo>
                    <a:cubicBezTo>
                      <a:pt x="968" y="349"/>
                      <a:pt x="1055" y="383"/>
                      <a:pt x="1121" y="449"/>
                    </a:cubicBezTo>
                    <a:cubicBezTo>
                      <a:pt x="1187" y="514"/>
                      <a:pt x="1223" y="602"/>
                      <a:pt x="1226" y="711"/>
                    </a:cubicBezTo>
                    <a:lnTo>
                      <a:pt x="470" y="711"/>
                    </a:lnTo>
                    <a:cubicBezTo>
                      <a:pt x="488" y="599"/>
                      <a:pt x="532" y="512"/>
                      <a:pt x="600" y="449"/>
                    </a:cubicBezTo>
                    <a:cubicBezTo>
                      <a:pt x="669" y="383"/>
                      <a:pt x="755" y="349"/>
                      <a:pt x="858" y="349"/>
                    </a:cubicBezTo>
                    <a:close/>
                    <a:moveTo>
                      <a:pt x="856" y="1"/>
                    </a:moveTo>
                    <a:cubicBezTo>
                      <a:pt x="689" y="1"/>
                      <a:pt x="541" y="37"/>
                      <a:pt x="411" y="109"/>
                    </a:cubicBezTo>
                    <a:cubicBezTo>
                      <a:pt x="281" y="178"/>
                      <a:pt x="180" y="279"/>
                      <a:pt x="108" y="409"/>
                    </a:cubicBezTo>
                    <a:cubicBezTo>
                      <a:pt x="36" y="536"/>
                      <a:pt x="0" y="684"/>
                      <a:pt x="0" y="853"/>
                    </a:cubicBezTo>
                    <a:cubicBezTo>
                      <a:pt x="0" y="1020"/>
                      <a:pt x="35" y="1167"/>
                      <a:pt x="106" y="1294"/>
                    </a:cubicBezTo>
                    <a:cubicBezTo>
                      <a:pt x="178" y="1423"/>
                      <a:pt x="278" y="1520"/>
                      <a:pt x="408" y="1591"/>
                    </a:cubicBezTo>
                    <a:cubicBezTo>
                      <a:pt x="539" y="1661"/>
                      <a:pt x="692" y="1695"/>
                      <a:pt x="867" y="1695"/>
                    </a:cubicBezTo>
                    <a:cubicBezTo>
                      <a:pt x="1017" y="1695"/>
                      <a:pt x="1150" y="1671"/>
                      <a:pt x="1269" y="1622"/>
                    </a:cubicBezTo>
                    <a:cubicBezTo>
                      <a:pt x="1391" y="1571"/>
                      <a:pt x="1494" y="1497"/>
                      <a:pt x="1578" y="1402"/>
                    </a:cubicBezTo>
                    <a:lnTo>
                      <a:pt x="1328" y="1150"/>
                    </a:lnTo>
                    <a:cubicBezTo>
                      <a:pt x="1270" y="1206"/>
                      <a:pt x="1206" y="1251"/>
                      <a:pt x="1134" y="1282"/>
                    </a:cubicBezTo>
                    <a:cubicBezTo>
                      <a:pt x="1062" y="1311"/>
                      <a:pt x="986" y="1325"/>
                      <a:pt x="909" y="1325"/>
                    </a:cubicBezTo>
                    <a:cubicBezTo>
                      <a:pt x="800" y="1325"/>
                      <a:pt x="709" y="1297"/>
                      <a:pt x="633" y="1239"/>
                    </a:cubicBezTo>
                    <a:cubicBezTo>
                      <a:pt x="557" y="1179"/>
                      <a:pt x="506" y="1097"/>
                      <a:pt x="479" y="992"/>
                    </a:cubicBezTo>
                    <a:lnTo>
                      <a:pt x="1670" y="992"/>
                    </a:lnTo>
                    <a:cubicBezTo>
                      <a:pt x="1673" y="965"/>
                      <a:pt x="1674" y="927"/>
                      <a:pt x="1674" y="877"/>
                    </a:cubicBezTo>
                    <a:cubicBezTo>
                      <a:pt x="1674" y="602"/>
                      <a:pt x="1603" y="387"/>
                      <a:pt x="1464" y="232"/>
                    </a:cubicBezTo>
                    <a:cubicBezTo>
                      <a:pt x="1325" y="78"/>
                      <a:pt x="1123" y="1"/>
                      <a:pt x="8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42"/>
              <p:cNvSpPr/>
              <p:nvPr/>
            </p:nvSpPr>
            <p:spPr>
              <a:xfrm>
                <a:off x="-1680289" y="3311002"/>
                <a:ext cx="19389" cy="31071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1682" extrusionOk="0">
                    <a:moveTo>
                      <a:pt x="1026" y="1"/>
                    </a:moveTo>
                    <a:cubicBezTo>
                      <a:pt x="902" y="3"/>
                      <a:pt x="794" y="32"/>
                      <a:pt x="702" y="85"/>
                    </a:cubicBezTo>
                    <a:cubicBezTo>
                      <a:pt x="609" y="139"/>
                      <a:pt x="534" y="217"/>
                      <a:pt x="476" y="320"/>
                    </a:cubicBezTo>
                    <a:lnTo>
                      <a:pt x="476" y="20"/>
                    </a:lnTo>
                    <a:lnTo>
                      <a:pt x="0" y="20"/>
                    </a:lnTo>
                    <a:lnTo>
                      <a:pt x="0" y="1681"/>
                    </a:lnTo>
                    <a:lnTo>
                      <a:pt x="476" y="1681"/>
                    </a:lnTo>
                    <a:lnTo>
                      <a:pt x="476" y="881"/>
                    </a:lnTo>
                    <a:cubicBezTo>
                      <a:pt x="476" y="750"/>
                      <a:pt x="519" y="644"/>
                      <a:pt x="602" y="567"/>
                    </a:cubicBezTo>
                    <a:cubicBezTo>
                      <a:pt x="689" y="486"/>
                      <a:pt x="806" y="446"/>
                      <a:pt x="951" y="446"/>
                    </a:cubicBezTo>
                    <a:cubicBezTo>
                      <a:pt x="985" y="446"/>
                      <a:pt x="1009" y="447"/>
                      <a:pt x="1026" y="449"/>
                    </a:cubicBezTo>
                    <a:lnTo>
                      <a:pt x="102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42"/>
              <p:cNvSpPr/>
              <p:nvPr/>
            </p:nvSpPr>
            <p:spPr>
              <a:xfrm>
                <a:off x="-1653553" y="3311002"/>
                <a:ext cx="31351" cy="31071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1682" extrusionOk="0">
                    <a:moveTo>
                      <a:pt x="1051" y="1"/>
                    </a:moveTo>
                    <a:cubicBezTo>
                      <a:pt x="783" y="6"/>
                      <a:pt x="591" y="109"/>
                      <a:pt x="476" y="310"/>
                    </a:cubicBezTo>
                    <a:lnTo>
                      <a:pt x="476" y="20"/>
                    </a:lnTo>
                    <a:lnTo>
                      <a:pt x="1" y="20"/>
                    </a:lnTo>
                    <a:lnTo>
                      <a:pt x="1" y="1681"/>
                    </a:lnTo>
                    <a:lnTo>
                      <a:pt x="476" y="1681"/>
                    </a:lnTo>
                    <a:lnTo>
                      <a:pt x="476" y="863"/>
                    </a:lnTo>
                    <a:cubicBezTo>
                      <a:pt x="476" y="739"/>
                      <a:pt x="510" y="639"/>
                      <a:pt x="577" y="561"/>
                    </a:cubicBezTo>
                    <a:cubicBezTo>
                      <a:pt x="645" y="480"/>
                      <a:pt x="738" y="438"/>
                      <a:pt x="855" y="437"/>
                    </a:cubicBezTo>
                    <a:cubicBezTo>
                      <a:pt x="957" y="437"/>
                      <a:pt x="1035" y="468"/>
                      <a:pt x="1093" y="530"/>
                    </a:cubicBezTo>
                    <a:cubicBezTo>
                      <a:pt x="1154" y="589"/>
                      <a:pt x="1183" y="671"/>
                      <a:pt x="1183" y="777"/>
                    </a:cubicBezTo>
                    <a:lnTo>
                      <a:pt x="1183" y="1681"/>
                    </a:lnTo>
                    <a:lnTo>
                      <a:pt x="1658" y="1681"/>
                    </a:lnTo>
                    <a:lnTo>
                      <a:pt x="1658" y="638"/>
                    </a:lnTo>
                    <a:cubicBezTo>
                      <a:pt x="1658" y="444"/>
                      <a:pt x="1603" y="289"/>
                      <a:pt x="1492" y="175"/>
                    </a:cubicBezTo>
                    <a:cubicBezTo>
                      <a:pt x="1383" y="59"/>
                      <a:pt x="1236" y="1"/>
                      <a:pt x="10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42"/>
              <p:cNvSpPr/>
              <p:nvPr/>
            </p:nvSpPr>
            <p:spPr>
              <a:xfrm>
                <a:off x="-1616911" y="3311002"/>
                <a:ext cx="29499" cy="31477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1704" extrusionOk="0">
                    <a:moveTo>
                      <a:pt x="1091" y="965"/>
                    </a:moveTo>
                    <a:lnTo>
                      <a:pt x="1091" y="1113"/>
                    </a:lnTo>
                    <a:cubicBezTo>
                      <a:pt x="1077" y="1185"/>
                      <a:pt x="1033" y="1245"/>
                      <a:pt x="961" y="1293"/>
                    </a:cubicBezTo>
                    <a:cubicBezTo>
                      <a:pt x="889" y="1339"/>
                      <a:pt x="804" y="1364"/>
                      <a:pt x="705" y="1364"/>
                    </a:cubicBezTo>
                    <a:cubicBezTo>
                      <a:pt x="625" y="1364"/>
                      <a:pt x="561" y="1344"/>
                      <a:pt x="513" y="1308"/>
                    </a:cubicBezTo>
                    <a:cubicBezTo>
                      <a:pt x="468" y="1268"/>
                      <a:pt x="445" y="1217"/>
                      <a:pt x="445" y="1154"/>
                    </a:cubicBezTo>
                    <a:cubicBezTo>
                      <a:pt x="445" y="1087"/>
                      <a:pt x="467" y="1041"/>
                      <a:pt x="510" y="1011"/>
                    </a:cubicBezTo>
                    <a:cubicBezTo>
                      <a:pt x="556" y="980"/>
                      <a:pt x="625" y="965"/>
                      <a:pt x="718" y="965"/>
                    </a:cubicBezTo>
                    <a:close/>
                    <a:moveTo>
                      <a:pt x="853" y="1"/>
                    </a:moveTo>
                    <a:cubicBezTo>
                      <a:pt x="715" y="1"/>
                      <a:pt x="589" y="16"/>
                      <a:pt x="473" y="47"/>
                    </a:cubicBezTo>
                    <a:cubicBezTo>
                      <a:pt x="357" y="78"/>
                      <a:pt x="234" y="127"/>
                      <a:pt x="103" y="193"/>
                    </a:cubicBezTo>
                    <a:lnTo>
                      <a:pt x="251" y="521"/>
                    </a:lnTo>
                    <a:cubicBezTo>
                      <a:pt x="426" y="423"/>
                      <a:pt x="590" y="375"/>
                      <a:pt x="745" y="375"/>
                    </a:cubicBezTo>
                    <a:cubicBezTo>
                      <a:pt x="858" y="375"/>
                      <a:pt x="944" y="400"/>
                      <a:pt x="1001" y="449"/>
                    </a:cubicBezTo>
                    <a:cubicBezTo>
                      <a:pt x="1061" y="496"/>
                      <a:pt x="1091" y="564"/>
                      <a:pt x="1091" y="653"/>
                    </a:cubicBezTo>
                    <a:lnTo>
                      <a:pt x="1091" y="684"/>
                    </a:lnTo>
                    <a:lnTo>
                      <a:pt x="634" y="684"/>
                    </a:lnTo>
                    <a:cubicBezTo>
                      <a:pt x="432" y="685"/>
                      <a:pt x="275" y="732"/>
                      <a:pt x="164" y="819"/>
                    </a:cubicBezTo>
                    <a:cubicBezTo>
                      <a:pt x="55" y="907"/>
                      <a:pt x="1" y="1028"/>
                      <a:pt x="1" y="1185"/>
                    </a:cubicBezTo>
                    <a:cubicBezTo>
                      <a:pt x="1" y="1339"/>
                      <a:pt x="52" y="1464"/>
                      <a:pt x="155" y="1560"/>
                    </a:cubicBezTo>
                    <a:cubicBezTo>
                      <a:pt x="258" y="1656"/>
                      <a:pt x="397" y="1703"/>
                      <a:pt x="572" y="1703"/>
                    </a:cubicBezTo>
                    <a:cubicBezTo>
                      <a:pt x="687" y="1703"/>
                      <a:pt x="790" y="1684"/>
                      <a:pt x="877" y="1648"/>
                    </a:cubicBezTo>
                    <a:cubicBezTo>
                      <a:pt x="966" y="1611"/>
                      <a:pt x="1038" y="1557"/>
                      <a:pt x="1093" y="1487"/>
                    </a:cubicBezTo>
                    <a:lnTo>
                      <a:pt x="1093" y="1681"/>
                    </a:lnTo>
                    <a:lnTo>
                      <a:pt x="1560" y="1681"/>
                    </a:lnTo>
                    <a:lnTo>
                      <a:pt x="1557" y="598"/>
                    </a:lnTo>
                    <a:cubicBezTo>
                      <a:pt x="1555" y="410"/>
                      <a:pt x="1492" y="263"/>
                      <a:pt x="1369" y="159"/>
                    </a:cubicBezTo>
                    <a:cubicBezTo>
                      <a:pt x="1248" y="54"/>
                      <a:pt x="1075" y="1"/>
                      <a:pt x="8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42"/>
              <p:cNvSpPr/>
              <p:nvPr/>
            </p:nvSpPr>
            <p:spPr>
              <a:xfrm>
                <a:off x="-1578171" y="3311002"/>
                <a:ext cx="52894" cy="31071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1682" extrusionOk="0">
                    <a:moveTo>
                      <a:pt x="1038" y="1"/>
                    </a:moveTo>
                    <a:cubicBezTo>
                      <a:pt x="778" y="6"/>
                      <a:pt x="591" y="108"/>
                      <a:pt x="476" y="307"/>
                    </a:cubicBezTo>
                    <a:lnTo>
                      <a:pt x="476" y="20"/>
                    </a:lnTo>
                    <a:lnTo>
                      <a:pt x="1" y="20"/>
                    </a:lnTo>
                    <a:lnTo>
                      <a:pt x="1" y="1681"/>
                    </a:lnTo>
                    <a:lnTo>
                      <a:pt x="476" y="1681"/>
                    </a:lnTo>
                    <a:lnTo>
                      <a:pt x="476" y="860"/>
                    </a:lnTo>
                    <a:cubicBezTo>
                      <a:pt x="476" y="737"/>
                      <a:pt x="509" y="635"/>
                      <a:pt x="575" y="557"/>
                    </a:cubicBezTo>
                    <a:cubicBezTo>
                      <a:pt x="643" y="480"/>
                      <a:pt x="733" y="438"/>
                      <a:pt x="846" y="437"/>
                    </a:cubicBezTo>
                    <a:cubicBezTo>
                      <a:pt x="945" y="437"/>
                      <a:pt x="1022" y="468"/>
                      <a:pt x="1078" y="530"/>
                    </a:cubicBezTo>
                    <a:cubicBezTo>
                      <a:pt x="1136" y="589"/>
                      <a:pt x="1164" y="671"/>
                      <a:pt x="1164" y="777"/>
                    </a:cubicBezTo>
                    <a:lnTo>
                      <a:pt x="1164" y="1681"/>
                    </a:lnTo>
                    <a:lnTo>
                      <a:pt x="1638" y="1681"/>
                    </a:lnTo>
                    <a:lnTo>
                      <a:pt x="1638" y="860"/>
                    </a:lnTo>
                    <a:cubicBezTo>
                      <a:pt x="1638" y="737"/>
                      <a:pt x="1670" y="635"/>
                      <a:pt x="1735" y="557"/>
                    </a:cubicBezTo>
                    <a:cubicBezTo>
                      <a:pt x="1802" y="480"/>
                      <a:pt x="1891" y="438"/>
                      <a:pt x="2004" y="437"/>
                    </a:cubicBezTo>
                    <a:cubicBezTo>
                      <a:pt x="2103" y="437"/>
                      <a:pt x="2182" y="467"/>
                      <a:pt x="2240" y="526"/>
                    </a:cubicBezTo>
                    <a:cubicBezTo>
                      <a:pt x="2296" y="586"/>
                      <a:pt x="2326" y="670"/>
                      <a:pt x="2326" y="777"/>
                    </a:cubicBezTo>
                    <a:lnTo>
                      <a:pt x="2326" y="1681"/>
                    </a:lnTo>
                    <a:lnTo>
                      <a:pt x="2798" y="1681"/>
                    </a:lnTo>
                    <a:lnTo>
                      <a:pt x="2798" y="638"/>
                    </a:lnTo>
                    <a:cubicBezTo>
                      <a:pt x="2798" y="442"/>
                      <a:pt x="2744" y="288"/>
                      <a:pt x="2635" y="175"/>
                    </a:cubicBezTo>
                    <a:cubicBezTo>
                      <a:pt x="2528" y="59"/>
                      <a:pt x="2383" y="1"/>
                      <a:pt x="2199" y="1"/>
                    </a:cubicBezTo>
                    <a:cubicBezTo>
                      <a:pt x="2057" y="3"/>
                      <a:pt x="1935" y="37"/>
                      <a:pt x="1832" y="100"/>
                    </a:cubicBezTo>
                    <a:cubicBezTo>
                      <a:pt x="1730" y="164"/>
                      <a:pt x="1653" y="258"/>
                      <a:pt x="1600" y="384"/>
                    </a:cubicBezTo>
                    <a:cubicBezTo>
                      <a:pt x="1559" y="263"/>
                      <a:pt x="1490" y="169"/>
                      <a:pt x="1393" y="104"/>
                    </a:cubicBezTo>
                    <a:cubicBezTo>
                      <a:pt x="1297" y="36"/>
                      <a:pt x="1178" y="1"/>
                      <a:pt x="10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42"/>
              <p:cNvSpPr/>
              <p:nvPr/>
            </p:nvSpPr>
            <p:spPr>
              <a:xfrm>
                <a:off x="-1518852" y="3311076"/>
                <a:ext cx="31653" cy="31329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1696" extrusionOk="0">
                    <a:moveTo>
                      <a:pt x="858" y="349"/>
                    </a:moveTo>
                    <a:cubicBezTo>
                      <a:pt x="968" y="349"/>
                      <a:pt x="1055" y="383"/>
                      <a:pt x="1121" y="449"/>
                    </a:cubicBezTo>
                    <a:cubicBezTo>
                      <a:pt x="1188" y="514"/>
                      <a:pt x="1223" y="602"/>
                      <a:pt x="1226" y="711"/>
                    </a:cubicBezTo>
                    <a:lnTo>
                      <a:pt x="470" y="711"/>
                    </a:lnTo>
                    <a:cubicBezTo>
                      <a:pt x="488" y="599"/>
                      <a:pt x="532" y="512"/>
                      <a:pt x="600" y="449"/>
                    </a:cubicBezTo>
                    <a:cubicBezTo>
                      <a:pt x="669" y="383"/>
                      <a:pt x="756" y="349"/>
                      <a:pt x="858" y="349"/>
                    </a:cubicBezTo>
                    <a:close/>
                    <a:moveTo>
                      <a:pt x="856" y="1"/>
                    </a:moveTo>
                    <a:cubicBezTo>
                      <a:pt x="689" y="1"/>
                      <a:pt x="541" y="37"/>
                      <a:pt x="411" y="109"/>
                    </a:cubicBezTo>
                    <a:cubicBezTo>
                      <a:pt x="282" y="178"/>
                      <a:pt x="180" y="279"/>
                      <a:pt x="108" y="409"/>
                    </a:cubicBezTo>
                    <a:cubicBezTo>
                      <a:pt x="36" y="536"/>
                      <a:pt x="0" y="684"/>
                      <a:pt x="0" y="853"/>
                    </a:cubicBezTo>
                    <a:cubicBezTo>
                      <a:pt x="0" y="1020"/>
                      <a:pt x="35" y="1167"/>
                      <a:pt x="106" y="1294"/>
                    </a:cubicBezTo>
                    <a:cubicBezTo>
                      <a:pt x="178" y="1423"/>
                      <a:pt x="278" y="1520"/>
                      <a:pt x="408" y="1591"/>
                    </a:cubicBezTo>
                    <a:cubicBezTo>
                      <a:pt x="539" y="1661"/>
                      <a:pt x="694" y="1695"/>
                      <a:pt x="869" y="1695"/>
                    </a:cubicBezTo>
                    <a:cubicBezTo>
                      <a:pt x="1017" y="1695"/>
                      <a:pt x="1151" y="1671"/>
                      <a:pt x="1270" y="1622"/>
                    </a:cubicBezTo>
                    <a:cubicBezTo>
                      <a:pt x="1391" y="1571"/>
                      <a:pt x="1494" y="1497"/>
                      <a:pt x="1579" y="1402"/>
                    </a:cubicBezTo>
                    <a:lnTo>
                      <a:pt x="1328" y="1150"/>
                    </a:lnTo>
                    <a:cubicBezTo>
                      <a:pt x="1270" y="1206"/>
                      <a:pt x="1206" y="1251"/>
                      <a:pt x="1134" y="1282"/>
                    </a:cubicBezTo>
                    <a:cubicBezTo>
                      <a:pt x="1062" y="1311"/>
                      <a:pt x="987" y="1325"/>
                      <a:pt x="909" y="1325"/>
                    </a:cubicBezTo>
                    <a:cubicBezTo>
                      <a:pt x="802" y="1325"/>
                      <a:pt x="709" y="1297"/>
                      <a:pt x="633" y="1239"/>
                    </a:cubicBezTo>
                    <a:cubicBezTo>
                      <a:pt x="557" y="1179"/>
                      <a:pt x="506" y="1097"/>
                      <a:pt x="479" y="992"/>
                    </a:cubicBezTo>
                    <a:lnTo>
                      <a:pt x="1672" y="992"/>
                    </a:lnTo>
                    <a:cubicBezTo>
                      <a:pt x="1673" y="965"/>
                      <a:pt x="1674" y="927"/>
                      <a:pt x="1674" y="877"/>
                    </a:cubicBezTo>
                    <a:cubicBezTo>
                      <a:pt x="1674" y="602"/>
                      <a:pt x="1605" y="387"/>
                      <a:pt x="1465" y="232"/>
                    </a:cubicBezTo>
                    <a:cubicBezTo>
                      <a:pt x="1327" y="78"/>
                      <a:pt x="1124" y="1"/>
                      <a:pt x="8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42"/>
              <p:cNvSpPr/>
              <p:nvPr/>
            </p:nvSpPr>
            <p:spPr>
              <a:xfrm>
                <a:off x="-1464389" y="3310097"/>
                <a:ext cx="26967" cy="32789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775" extrusionOk="0">
                    <a:moveTo>
                      <a:pt x="1150" y="881"/>
                    </a:moveTo>
                    <a:lnTo>
                      <a:pt x="1150" y="943"/>
                    </a:lnTo>
                    <a:cubicBezTo>
                      <a:pt x="1150" y="1124"/>
                      <a:pt x="1102" y="1270"/>
                      <a:pt x="1009" y="1379"/>
                    </a:cubicBezTo>
                    <a:cubicBezTo>
                      <a:pt x="917" y="1487"/>
                      <a:pt x="793" y="1543"/>
                      <a:pt x="640" y="1543"/>
                    </a:cubicBezTo>
                    <a:cubicBezTo>
                      <a:pt x="528" y="1543"/>
                      <a:pt x="439" y="1513"/>
                      <a:pt x="374" y="1456"/>
                    </a:cubicBezTo>
                    <a:cubicBezTo>
                      <a:pt x="309" y="1397"/>
                      <a:pt x="277" y="1319"/>
                      <a:pt x="277" y="1221"/>
                    </a:cubicBezTo>
                    <a:cubicBezTo>
                      <a:pt x="277" y="1097"/>
                      <a:pt x="321" y="1010"/>
                      <a:pt x="407" y="958"/>
                    </a:cubicBezTo>
                    <a:cubicBezTo>
                      <a:pt x="493" y="907"/>
                      <a:pt x="649" y="881"/>
                      <a:pt x="873" y="881"/>
                    </a:cubicBezTo>
                    <a:close/>
                    <a:moveTo>
                      <a:pt x="698" y="1"/>
                    </a:moveTo>
                    <a:cubicBezTo>
                      <a:pt x="608" y="1"/>
                      <a:pt x="515" y="11"/>
                      <a:pt x="419" y="31"/>
                    </a:cubicBezTo>
                    <a:cubicBezTo>
                      <a:pt x="324" y="50"/>
                      <a:pt x="226" y="79"/>
                      <a:pt x="124" y="118"/>
                    </a:cubicBezTo>
                    <a:lnTo>
                      <a:pt x="124" y="374"/>
                    </a:lnTo>
                    <a:cubicBezTo>
                      <a:pt x="208" y="329"/>
                      <a:pt x="297" y="294"/>
                      <a:pt x="388" y="271"/>
                    </a:cubicBezTo>
                    <a:cubicBezTo>
                      <a:pt x="479" y="248"/>
                      <a:pt x="573" y="236"/>
                      <a:pt x="670" y="236"/>
                    </a:cubicBezTo>
                    <a:cubicBezTo>
                      <a:pt x="822" y="236"/>
                      <a:pt x="939" y="271"/>
                      <a:pt x="1022" y="342"/>
                    </a:cubicBezTo>
                    <a:cubicBezTo>
                      <a:pt x="1107" y="411"/>
                      <a:pt x="1150" y="509"/>
                      <a:pt x="1150" y="637"/>
                    </a:cubicBezTo>
                    <a:lnTo>
                      <a:pt x="1150" y="664"/>
                    </a:lnTo>
                    <a:lnTo>
                      <a:pt x="760" y="664"/>
                    </a:lnTo>
                    <a:cubicBezTo>
                      <a:pt x="508" y="664"/>
                      <a:pt x="318" y="713"/>
                      <a:pt x="190" y="809"/>
                    </a:cubicBezTo>
                    <a:cubicBezTo>
                      <a:pt x="64" y="906"/>
                      <a:pt x="1" y="1048"/>
                      <a:pt x="1" y="1239"/>
                    </a:cubicBezTo>
                    <a:cubicBezTo>
                      <a:pt x="1" y="1402"/>
                      <a:pt x="51" y="1532"/>
                      <a:pt x="152" y="1629"/>
                    </a:cubicBezTo>
                    <a:cubicBezTo>
                      <a:pt x="255" y="1725"/>
                      <a:pt x="393" y="1774"/>
                      <a:pt x="565" y="1774"/>
                    </a:cubicBezTo>
                    <a:cubicBezTo>
                      <a:pt x="702" y="1774"/>
                      <a:pt x="818" y="1750"/>
                      <a:pt x="913" y="1702"/>
                    </a:cubicBezTo>
                    <a:cubicBezTo>
                      <a:pt x="1007" y="1652"/>
                      <a:pt x="1085" y="1576"/>
                      <a:pt x="1150" y="1474"/>
                    </a:cubicBezTo>
                    <a:lnTo>
                      <a:pt x="1150" y="1730"/>
                    </a:lnTo>
                    <a:lnTo>
                      <a:pt x="1426" y="1730"/>
                    </a:lnTo>
                    <a:lnTo>
                      <a:pt x="1426" y="767"/>
                    </a:lnTo>
                    <a:cubicBezTo>
                      <a:pt x="1426" y="509"/>
                      <a:pt x="1366" y="318"/>
                      <a:pt x="1246" y="191"/>
                    </a:cubicBezTo>
                    <a:cubicBezTo>
                      <a:pt x="1125" y="64"/>
                      <a:pt x="942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42"/>
              <p:cNvSpPr/>
              <p:nvPr/>
            </p:nvSpPr>
            <p:spPr>
              <a:xfrm>
                <a:off x="-1428257" y="3310097"/>
                <a:ext cx="26740" cy="31976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1731" extrusionOk="0">
                    <a:moveTo>
                      <a:pt x="826" y="1"/>
                    </a:moveTo>
                    <a:cubicBezTo>
                      <a:pt x="708" y="1"/>
                      <a:pt x="604" y="25"/>
                      <a:pt x="513" y="76"/>
                    </a:cubicBezTo>
                    <a:cubicBezTo>
                      <a:pt x="424" y="127"/>
                      <a:pt x="346" y="203"/>
                      <a:pt x="280" y="303"/>
                    </a:cubicBezTo>
                    <a:lnTo>
                      <a:pt x="280" y="42"/>
                    </a:lnTo>
                    <a:lnTo>
                      <a:pt x="1" y="42"/>
                    </a:lnTo>
                    <a:lnTo>
                      <a:pt x="1" y="1730"/>
                    </a:lnTo>
                    <a:lnTo>
                      <a:pt x="280" y="1730"/>
                    </a:lnTo>
                    <a:lnTo>
                      <a:pt x="280" y="776"/>
                    </a:lnTo>
                    <a:cubicBezTo>
                      <a:pt x="280" y="611"/>
                      <a:pt x="322" y="481"/>
                      <a:pt x="410" y="386"/>
                    </a:cubicBezTo>
                    <a:cubicBezTo>
                      <a:pt x="496" y="289"/>
                      <a:pt x="615" y="242"/>
                      <a:pt x="764" y="242"/>
                    </a:cubicBezTo>
                    <a:cubicBezTo>
                      <a:pt x="889" y="242"/>
                      <a:pt x="981" y="281"/>
                      <a:pt x="1044" y="361"/>
                    </a:cubicBezTo>
                    <a:cubicBezTo>
                      <a:pt x="1106" y="441"/>
                      <a:pt x="1138" y="561"/>
                      <a:pt x="1138" y="720"/>
                    </a:cubicBezTo>
                    <a:lnTo>
                      <a:pt x="1138" y="1730"/>
                    </a:lnTo>
                    <a:lnTo>
                      <a:pt x="1415" y="1730"/>
                    </a:lnTo>
                    <a:lnTo>
                      <a:pt x="1415" y="711"/>
                    </a:lnTo>
                    <a:cubicBezTo>
                      <a:pt x="1415" y="478"/>
                      <a:pt x="1366" y="301"/>
                      <a:pt x="1266" y="181"/>
                    </a:cubicBezTo>
                    <a:cubicBezTo>
                      <a:pt x="1167" y="61"/>
                      <a:pt x="1020" y="1"/>
                      <a:pt x="8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42"/>
              <p:cNvSpPr/>
              <p:nvPr/>
            </p:nvSpPr>
            <p:spPr>
              <a:xfrm>
                <a:off x="-1390519" y="3298718"/>
                <a:ext cx="28554" cy="44168"/>
              </a:xfrm>
              <a:custGeom>
                <a:avLst/>
                <a:gdLst/>
                <a:ahLst/>
                <a:cxnLst/>
                <a:rect l="l" t="t" r="r" b="b"/>
                <a:pathLst>
                  <a:path w="1511" h="2391" extrusionOk="0">
                    <a:moveTo>
                      <a:pt x="759" y="849"/>
                    </a:moveTo>
                    <a:cubicBezTo>
                      <a:pt x="905" y="849"/>
                      <a:pt x="1021" y="908"/>
                      <a:pt x="1106" y="1024"/>
                    </a:cubicBezTo>
                    <a:cubicBezTo>
                      <a:pt x="1191" y="1139"/>
                      <a:pt x="1232" y="1299"/>
                      <a:pt x="1232" y="1504"/>
                    </a:cubicBezTo>
                    <a:cubicBezTo>
                      <a:pt x="1232" y="1708"/>
                      <a:pt x="1191" y="1868"/>
                      <a:pt x="1106" y="1985"/>
                    </a:cubicBezTo>
                    <a:cubicBezTo>
                      <a:pt x="1021" y="2101"/>
                      <a:pt x="905" y="2159"/>
                      <a:pt x="759" y="2159"/>
                    </a:cubicBezTo>
                    <a:cubicBezTo>
                      <a:pt x="612" y="2159"/>
                      <a:pt x="496" y="2101"/>
                      <a:pt x="413" y="1985"/>
                    </a:cubicBezTo>
                    <a:cubicBezTo>
                      <a:pt x="329" y="1868"/>
                      <a:pt x="288" y="1708"/>
                      <a:pt x="288" y="1504"/>
                    </a:cubicBezTo>
                    <a:cubicBezTo>
                      <a:pt x="288" y="1299"/>
                      <a:pt x="329" y="1139"/>
                      <a:pt x="413" y="1024"/>
                    </a:cubicBezTo>
                    <a:cubicBezTo>
                      <a:pt x="496" y="908"/>
                      <a:pt x="612" y="849"/>
                      <a:pt x="759" y="849"/>
                    </a:cubicBezTo>
                    <a:close/>
                    <a:moveTo>
                      <a:pt x="1232" y="1"/>
                    </a:moveTo>
                    <a:lnTo>
                      <a:pt x="1232" y="914"/>
                    </a:lnTo>
                    <a:cubicBezTo>
                      <a:pt x="1174" y="814"/>
                      <a:pt x="1101" y="739"/>
                      <a:pt x="1011" y="690"/>
                    </a:cubicBezTo>
                    <a:cubicBezTo>
                      <a:pt x="922" y="641"/>
                      <a:pt x="817" y="617"/>
                      <a:pt x="692" y="617"/>
                    </a:cubicBezTo>
                    <a:cubicBezTo>
                      <a:pt x="487" y="617"/>
                      <a:pt x="321" y="698"/>
                      <a:pt x="193" y="861"/>
                    </a:cubicBezTo>
                    <a:cubicBezTo>
                      <a:pt x="65" y="1024"/>
                      <a:pt x="1" y="1238"/>
                      <a:pt x="1" y="1504"/>
                    </a:cubicBezTo>
                    <a:cubicBezTo>
                      <a:pt x="1" y="1769"/>
                      <a:pt x="65" y="1984"/>
                      <a:pt x="193" y="2146"/>
                    </a:cubicBezTo>
                    <a:cubicBezTo>
                      <a:pt x="321" y="2309"/>
                      <a:pt x="487" y="2390"/>
                      <a:pt x="692" y="2390"/>
                    </a:cubicBezTo>
                    <a:cubicBezTo>
                      <a:pt x="817" y="2390"/>
                      <a:pt x="922" y="2366"/>
                      <a:pt x="1011" y="2318"/>
                    </a:cubicBezTo>
                    <a:cubicBezTo>
                      <a:pt x="1101" y="2268"/>
                      <a:pt x="1174" y="2193"/>
                      <a:pt x="1232" y="2093"/>
                    </a:cubicBezTo>
                    <a:lnTo>
                      <a:pt x="1232" y="2346"/>
                    </a:lnTo>
                    <a:lnTo>
                      <a:pt x="1510" y="2346"/>
                    </a:lnTo>
                    <a:lnTo>
                      <a:pt x="151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42"/>
              <p:cNvSpPr/>
              <p:nvPr/>
            </p:nvSpPr>
            <p:spPr>
              <a:xfrm>
                <a:off x="-1338475" y="3302117"/>
                <a:ext cx="17461" cy="39956"/>
              </a:xfrm>
              <a:custGeom>
                <a:avLst/>
                <a:gdLst/>
                <a:ahLst/>
                <a:cxnLst/>
                <a:rect l="l" t="t" r="r" b="b"/>
                <a:pathLst>
                  <a:path w="924" h="2163" extrusionOk="0">
                    <a:moveTo>
                      <a:pt x="1" y="1"/>
                    </a:moveTo>
                    <a:lnTo>
                      <a:pt x="1" y="415"/>
                    </a:lnTo>
                    <a:lnTo>
                      <a:pt x="435" y="415"/>
                    </a:lnTo>
                    <a:lnTo>
                      <a:pt x="435" y="2162"/>
                    </a:lnTo>
                    <a:lnTo>
                      <a:pt x="923" y="2162"/>
                    </a:lnTo>
                    <a:lnTo>
                      <a:pt x="92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42"/>
              <p:cNvSpPr/>
              <p:nvPr/>
            </p:nvSpPr>
            <p:spPr>
              <a:xfrm>
                <a:off x="-1313908" y="3302117"/>
                <a:ext cx="32107" cy="40362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2185" extrusionOk="0">
                    <a:moveTo>
                      <a:pt x="183" y="1"/>
                    </a:moveTo>
                    <a:lnTo>
                      <a:pt x="183" y="1202"/>
                    </a:lnTo>
                    <a:cubicBezTo>
                      <a:pt x="246" y="1196"/>
                      <a:pt x="341" y="1192"/>
                      <a:pt x="466" y="1190"/>
                    </a:cubicBezTo>
                    <a:cubicBezTo>
                      <a:pt x="592" y="1186"/>
                      <a:pt x="698" y="1183"/>
                      <a:pt x="781" y="1183"/>
                    </a:cubicBezTo>
                    <a:cubicBezTo>
                      <a:pt x="907" y="1183"/>
                      <a:pt x="1004" y="1209"/>
                      <a:pt x="1072" y="1260"/>
                    </a:cubicBezTo>
                    <a:cubicBezTo>
                      <a:pt x="1142" y="1312"/>
                      <a:pt x="1176" y="1383"/>
                      <a:pt x="1176" y="1474"/>
                    </a:cubicBezTo>
                    <a:cubicBezTo>
                      <a:pt x="1176" y="1574"/>
                      <a:pt x="1142" y="1653"/>
                      <a:pt x="1072" y="1708"/>
                    </a:cubicBezTo>
                    <a:cubicBezTo>
                      <a:pt x="1001" y="1764"/>
                      <a:pt x="903" y="1792"/>
                      <a:pt x="779" y="1792"/>
                    </a:cubicBezTo>
                    <a:cubicBezTo>
                      <a:pt x="677" y="1792"/>
                      <a:pt x="577" y="1770"/>
                      <a:pt x="476" y="1727"/>
                    </a:cubicBezTo>
                    <a:cubicBezTo>
                      <a:pt x="377" y="1681"/>
                      <a:pt x="285" y="1618"/>
                      <a:pt x="198" y="1536"/>
                    </a:cubicBezTo>
                    <a:lnTo>
                      <a:pt x="0" y="1922"/>
                    </a:lnTo>
                    <a:cubicBezTo>
                      <a:pt x="116" y="2002"/>
                      <a:pt x="249" y="2066"/>
                      <a:pt x="399" y="2114"/>
                    </a:cubicBezTo>
                    <a:cubicBezTo>
                      <a:pt x="548" y="2160"/>
                      <a:pt x="694" y="2184"/>
                      <a:pt x="834" y="2184"/>
                    </a:cubicBezTo>
                    <a:cubicBezTo>
                      <a:pt x="1006" y="2184"/>
                      <a:pt x="1158" y="2155"/>
                      <a:pt x="1288" y="2094"/>
                    </a:cubicBezTo>
                    <a:cubicBezTo>
                      <a:pt x="1419" y="2032"/>
                      <a:pt x="1521" y="1946"/>
                      <a:pt x="1591" y="1836"/>
                    </a:cubicBezTo>
                    <a:cubicBezTo>
                      <a:pt x="1663" y="1722"/>
                      <a:pt x="1699" y="1591"/>
                      <a:pt x="1699" y="1443"/>
                    </a:cubicBezTo>
                    <a:cubicBezTo>
                      <a:pt x="1699" y="1316"/>
                      <a:pt x="1665" y="1202"/>
                      <a:pt x="1597" y="1103"/>
                    </a:cubicBezTo>
                    <a:cubicBezTo>
                      <a:pt x="1529" y="1004"/>
                      <a:pt x="1432" y="927"/>
                      <a:pt x="1306" y="872"/>
                    </a:cubicBezTo>
                    <a:cubicBezTo>
                      <a:pt x="1183" y="816"/>
                      <a:pt x="1039" y="788"/>
                      <a:pt x="874" y="788"/>
                    </a:cubicBezTo>
                    <a:lnTo>
                      <a:pt x="631" y="788"/>
                    </a:lnTo>
                    <a:lnTo>
                      <a:pt x="631" y="409"/>
                    </a:lnTo>
                    <a:lnTo>
                      <a:pt x="1603" y="409"/>
                    </a:lnTo>
                    <a:lnTo>
                      <a:pt x="160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42"/>
              <p:cNvSpPr/>
              <p:nvPr/>
            </p:nvSpPr>
            <p:spPr>
              <a:xfrm>
                <a:off x="-1260277" y="3311076"/>
                <a:ext cx="33675" cy="31329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1696" extrusionOk="0">
                    <a:moveTo>
                      <a:pt x="893" y="396"/>
                    </a:moveTo>
                    <a:cubicBezTo>
                      <a:pt x="1015" y="396"/>
                      <a:pt x="1113" y="438"/>
                      <a:pt x="1190" y="522"/>
                    </a:cubicBezTo>
                    <a:cubicBezTo>
                      <a:pt x="1267" y="607"/>
                      <a:pt x="1307" y="717"/>
                      <a:pt x="1307" y="853"/>
                    </a:cubicBezTo>
                    <a:cubicBezTo>
                      <a:pt x="1307" y="989"/>
                      <a:pt x="1267" y="1098"/>
                      <a:pt x="1190" y="1183"/>
                    </a:cubicBezTo>
                    <a:cubicBezTo>
                      <a:pt x="1113" y="1268"/>
                      <a:pt x="1015" y="1309"/>
                      <a:pt x="893" y="1309"/>
                    </a:cubicBezTo>
                    <a:cubicBezTo>
                      <a:pt x="769" y="1309"/>
                      <a:pt x="669" y="1268"/>
                      <a:pt x="590" y="1183"/>
                    </a:cubicBezTo>
                    <a:cubicBezTo>
                      <a:pt x="514" y="1098"/>
                      <a:pt x="476" y="989"/>
                      <a:pt x="476" y="853"/>
                    </a:cubicBezTo>
                    <a:cubicBezTo>
                      <a:pt x="476" y="717"/>
                      <a:pt x="514" y="607"/>
                      <a:pt x="590" y="522"/>
                    </a:cubicBezTo>
                    <a:cubicBezTo>
                      <a:pt x="669" y="438"/>
                      <a:pt x="769" y="396"/>
                      <a:pt x="893" y="396"/>
                    </a:cubicBezTo>
                    <a:close/>
                    <a:moveTo>
                      <a:pt x="893" y="1"/>
                    </a:moveTo>
                    <a:cubicBezTo>
                      <a:pt x="716" y="1"/>
                      <a:pt x="559" y="35"/>
                      <a:pt x="423" y="105"/>
                    </a:cubicBezTo>
                    <a:cubicBezTo>
                      <a:pt x="289" y="176"/>
                      <a:pt x="186" y="275"/>
                      <a:pt x="111" y="402"/>
                    </a:cubicBezTo>
                    <a:cubicBezTo>
                      <a:pt x="37" y="530"/>
                      <a:pt x="1" y="678"/>
                      <a:pt x="1" y="846"/>
                    </a:cubicBezTo>
                    <a:cubicBezTo>
                      <a:pt x="1" y="1013"/>
                      <a:pt x="37" y="1161"/>
                      <a:pt x="111" y="1291"/>
                    </a:cubicBezTo>
                    <a:cubicBezTo>
                      <a:pt x="186" y="1419"/>
                      <a:pt x="289" y="1519"/>
                      <a:pt x="423" y="1591"/>
                    </a:cubicBezTo>
                    <a:cubicBezTo>
                      <a:pt x="559" y="1661"/>
                      <a:pt x="716" y="1695"/>
                      <a:pt x="893" y="1695"/>
                    </a:cubicBezTo>
                    <a:cubicBezTo>
                      <a:pt x="1068" y="1695"/>
                      <a:pt x="1222" y="1661"/>
                      <a:pt x="1356" y="1591"/>
                    </a:cubicBezTo>
                    <a:cubicBezTo>
                      <a:pt x="1492" y="1519"/>
                      <a:pt x="1596" y="1419"/>
                      <a:pt x="1671" y="1291"/>
                    </a:cubicBezTo>
                    <a:cubicBezTo>
                      <a:pt x="1746" y="1161"/>
                      <a:pt x="1782" y="1013"/>
                      <a:pt x="1782" y="846"/>
                    </a:cubicBezTo>
                    <a:cubicBezTo>
                      <a:pt x="1782" y="678"/>
                      <a:pt x="1746" y="530"/>
                      <a:pt x="1671" y="402"/>
                    </a:cubicBezTo>
                    <a:cubicBezTo>
                      <a:pt x="1596" y="275"/>
                      <a:pt x="1492" y="176"/>
                      <a:pt x="1356" y="105"/>
                    </a:cubicBezTo>
                    <a:cubicBezTo>
                      <a:pt x="1222" y="35"/>
                      <a:pt x="1068" y="1"/>
                      <a:pt x="8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42"/>
              <p:cNvSpPr/>
              <p:nvPr/>
            </p:nvSpPr>
            <p:spPr>
              <a:xfrm>
                <a:off x="-1223635" y="3304278"/>
                <a:ext cx="22431" cy="38201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2068" extrusionOk="0">
                    <a:moveTo>
                      <a:pt x="233" y="1"/>
                    </a:moveTo>
                    <a:lnTo>
                      <a:pt x="233" y="458"/>
                    </a:lnTo>
                    <a:lnTo>
                      <a:pt x="1" y="458"/>
                    </a:lnTo>
                    <a:lnTo>
                      <a:pt x="1" y="786"/>
                    </a:lnTo>
                    <a:lnTo>
                      <a:pt x="233" y="786"/>
                    </a:lnTo>
                    <a:lnTo>
                      <a:pt x="233" y="1554"/>
                    </a:lnTo>
                    <a:cubicBezTo>
                      <a:pt x="233" y="1719"/>
                      <a:pt x="280" y="1846"/>
                      <a:pt x="378" y="1935"/>
                    </a:cubicBezTo>
                    <a:cubicBezTo>
                      <a:pt x="475" y="2022"/>
                      <a:pt x="599" y="2067"/>
                      <a:pt x="754" y="2067"/>
                    </a:cubicBezTo>
                    <a:cubicBezTo>
                      <a:pt x="831" y="2067"/>
                      <a:pt x="906" y="2058"/>
                      <a:pt x="980" y="2039"/>
                    </a:cubicBezTo>
                    <a:cubicBezTo>
                      <a:pt x="1056" y="2018"/>
                      <a:pt x="1124" y="1990"/>
                      <a:pt x="1186" y="1953"/>
                    </a:cubicBezTo>
                    <a:lnTo>
                      <a:pt x="1088" y="1604"/>
                    </a:lnTo>
                    <a:cubicBezTo>
                      <a:pt x="1003" y="1645"/>
                      <a:pt x="926" y="1666"/>
                      <a:pt x="857" y="1666"/>
                    </a:cubicBezTo>
                    <a:cubicBezTo>
                      <a:pt x="755" y="1666"/>
                      <a:pt x="705" y="1601"/>
                      <a:pt x="705" y="1474"/>
                    </a:cubicBezTo>
                    <a:lnTo>
                      <a:pt x="705" y="788"/>
                    </a:lnTo>
                    <a:lnTo>
                      <a:pt x="1155" y="788"/>
                    </a:lnTo>
                    <a:lnTo>
                      <a:pt x="1155" y="458"/>
                    </a:lnTo>
                    <a:lnTo>
                      <a:pt x="705" y="458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42"/>
              <p:cNvSpPr/>
              <p:nvPr/>
            </p:nvSpPr>
            <p:spPr>
              <a:xfrm>
                <a:off x="-1198841" y="3299715"/>
                <a:ext cx="31408" cy="42357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2293" extrusionOk="0">
                    <a:moveTo>
                      <a:pt x="0" y="1"/>
                    </a:moveTo>
                    <a:lnTo>
                      <a:pt x="0" y="2292"/>
                    </a:lnTo>
                    <a:lnTo>
                      <a:pt x="476" y="2292"/>
                    </a:lnTo>
                    <a:lnTo>
                      <a:pt x="476" y="1474"/>
                    </a:lnTo>
                    <a:cubicBezTo>
                      <a:pt x="476" y="1350"/>
                      <a:pt x="510" y="1250"/>
                      <a:pt x="578" y="1172"/>
                    </a:cubicBezTo>
                    <a:cubicBezTo>
                      <a:pt x="647" y="1091"/>
                      <a:pt x="741" y="1049"/>
                      <a:pt x="858" y="1048"/>
                    </a:cubicBezTo>
                    <a:cubicBezTo>
                      <a:pt x="960" y="1048"/>
                      <a:pt x="1039" y="1079"/>
                      <a:pt x="1097" y="1141"/>
                    </a:cubicBezTo>
                    <a:cubicBezTo>
                      <a:pt x="1157" y="1200"/>
                      <a:pt x="1187" y="1282"/>
                      <a:pt x="1187" y="1388"/>
                    </a:cubicBezTo>
                    <a:lnTo>
                      <a:pt x="1187" y="2292"/>
                    </a:lnTo>
                    <a:lnTo>
                      <a:pt x="1661" y="2292"/>
                    </a:lnTo>
                    <a:lnTo>
                      <a:pt x="1661" y="1249"/>
                    </a:lnTo>
                    <a:cubicBezTo>
                      <a:pt x="1661" y="1055"/>
                      <a:pt x="1606" y="900"/>
                      <a:pt x="1495" y="786"/>
                    </a:cubicBezTo>
                    <a:cubicBezTo>
                      <a:pt x="1386" y="670"/>
                      <a:pt x="1238" y="612"/>
                      <a:pt x="1050" y="612"/>
                    </a:cubicBezTo>
                    <a:cubicBezTo>
                      <a:pt x="783" y="617"/>
                      <a:pt x="591" y="720"/>
                      <a:pt x="476" y="925"/>
                    </a:cubicBezTo>
                    <a:lnTo>
                      <a:pt x="4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42"/>
              <p:cNvSpPr/>
              <p:nvPr/>
            </p:nvSpPr>
            <p:spPr>
              <a:xfrm>
                <a:off x="-1161405" y="3311076"/>
                <a:ext cx="31653" cy="31329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1696" extrusionOk="0">
                    <a:moveTo>
                      <a:pt x="859" y="349"/>
                    </a:moveTo>
                    <a:cubicBezTo>
                      <a:pt x="968" y="349"/>
                      <a:pt x="1056" y="383"/>
                      <a:pt x="1122" y="449"/>
                    </a:cubicBezTo>
                    <a:cubicBezTo>
                      <a:pt x="1189" y="514"/>
                      <a:pt x="1223" y="602"/>
                      <a:pt x="1227" y="711"/>
                    </a:cubicBezTo>
                    <a:lnTo>
                      <a:pt x="471" y="711"/>
                    </a:lnTo>
                    <a:cubicBezTo>
                      <a:pt x="489" y="599"/>
                      <a:pt x="532" y="512"/>
                      <a:pt x="600" y="449"/>
                    </a:cubicBezTo>
                    <a:cubicBezTo>
                      <a:pt x="670" y="383"/>
                      <a:pt x="756" y="349"/>
                      <a:pt x="859" y="349"/>
                    </a:cubicBezTo>
                    <a:close/>
                    <a:moveTo>
                      <a:pt x="857" y="1"/>
                    </a:moveTo>
                    <a:cubicBezTo>
                      <a:pt x="689" y="1"/>
                      <a:pt x="541" y="37"/>
                      <a:pt x="411" y="109"/>
                    </a:cubicBezTo>
                    <a:cubicBezTo>
                      <a:pt x="283" y="178"/>
                      <a:pt x="181" y="279"/>
                      <a:pt x="109" y="409"/>
                    </a:cubicBezTo>
                    <a:cubicBezTo>
                      <a:pt x="37" y="536"/>
                      <a:pt x="1" y="684"/>
                      <a:pt x="1" y="853"/>
                    </a:cubicBezTo>
                    <a:cubicBezTo>
                      <a:pt x="1" y="1020"/>
                      <a:pt x="36" y="1167"/>
                      <a:pt x="106" y="1294"/>
                    </a:cubicBezTo>
                    <a:cubicBezTo>
                      <a:pt x="178" y="1423"/>
                      <a:pt x="279" y="1520"/>
                      <a:pt x="409" y="1591"/>
                    </a:cubicBezTo>
                    <a:cubicBezTo>
                      <a:pt x="540" y="1661"/>
                      <a:pt x="694" y="1695"/>
                      <a:pt x="869" y="1695"/>
                    </a:cubicBezTo>
                    <a:cubicBezTo>
                      <a:pt x="1017" y="1695"/>
                      <a:pt x="1151" y="1671"/>
                      <a:pt x="1271" y="1622"/>
                    </a:cubicBezTo>
                    <a:cubicBezTo>
                      <a:pt x="1392" y="1571"/>
                      <a:pt x="1495" y="1497"/>
                      <a:pt x="1580" y="1402"/>
                    </a:cubicBezTo>
                    <a:lnTo>
                      <a:pt x="1329" y="1150"/>
                    </a:lnTo>
                    <a:cubicBezTo>
                      <a:pt x="1271" y="1206"/>
                      <a:pt x="1207" y="1251"/>
                      <a:pt x="1134" y="1282"/>
                    </a:cubicBezTo>
                    <a:cubicBezTo>
                      <a:pt x="1062" y="1311"/>
                      <a:pt x="988" y="1325"/>
                      <a:pt x="909" y="1325"/>
                    </a:cubicBezTo>
                    <a:cubicBezTo>
                      <a:pt x="803" y="1325"/>
                      <a:pt x="710" y="1297"/>
                      <a:pt x="634" y="1239"/>
                    </a:cubicBezTo>
                    <a:cubicBezTo>
                      <a:pt x="558" y="1179"/>
                      <a:pt x="507" y="1097"/>
                      <a:pt x="480" y="992"/>
                    </a:cubicBezTo>
                    <a:lnTo>
                      <a:pt x="1672" y="992"/>
                    </a:lnTo>
                    <a:cubicBezTo>
                      <a:pt x="1674" y="965"/>
                      <a:pt x="1675" y="927"/>
                      <a:pt x="1675" y="877"/>
                    </a:cubicBezTo>
                    <a:cubicBezTo>
                      <a:pt x="1675" y="602"/>
                      <a:pt x="1605" y="387"/>
                      <a:pt x="1465" y="232"/>
                    </a:cubicBezTo>
                    <a:cubicBezTo>
                      <a:pt x="1328" y="78"/>
                      <a:pt x="1124" y="1"/>
                      <a:pt x="8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42"/>
              <p:cNvSpPr/>
              <p:nvPr/>
            </p:nvSpPr>
            <p:spPr>
              <a:xfrm>
                <a:off x="-1122231" y="3311002"/>
                <a:ext cx="19389" cy="31071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1682" extrusionOk="0">
                    <a:moveTo>
                      <a:pt x="1025" y="1"/>
                    </a:moveTo>
                    <a:cubicBezTo>
                      <a:pt x="902" y="3"/>
                      <a:pt x="793" y="32"/>
                      <a:pt x="701" y="85"/>
                    </a:cubicBezTo>
                    <a:cubicBezTo>
                      <a:pt x="608" y="139"/>
                      <a:pt x="534" y="217"/>
                      <a:pt x="476" y="320"/>
                    </a:cubicBezTo>
                    <a:lnTo>
                      <a:pt x="476" y="20"/>
                    </a:lnTo>
                    <a:lnTo>
                      <a:pt x="1" y="20"/>
                    </a:lnTo>
                    <a:lnTo>
                      <a:pt x="1" y="1681"/>
                    </a:lnTo>
                    <a:lnTo>
                      <a:pt x="476" y="1681"/>
                    </a:lnTo>
                    <a:lnTo>
                      <a:pt x="476" y="881"/>
                    </a:lnTo>
                    <a:cubicBezTo>
                      <a:pt x="476" y="750"/>
                      <a:pt x="518" y="644"/>
                      <a:pt x="603" y="567"/>
                    </a:cubicBezTo>
                    <a:cubicBezTo>
                      <a:pt x="689" y="486"/>
                      <a:pt x="805" y="446"/>
                      <a:pt x="952" y="446"/>
                    </a:cubicBezTo>
                    <a:cubicBezTo>
                      <a:pt x="984" y="446"/>
                      <a:pt x="1010" y="447"/>
                      <a:pt x="1025" y="449"/>
                    </a:cubicBezTo>
                    <a:lnTo>
                      <a:pt x="102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42"/>
              <p:cNvSpPr/>
              <p:nvPr/>
            </p:nvSpPr>
            <p:spPr>
              <a:xfrm>
                <a:off x="-1101217" y="3310965"/>
                <a:ext cx="26381" cy="31440"/>
              </a:xfrm>
              <a:custGeom>
                <a:avLst/>
                <a:gdLst/>
                <a:ahLst/>
                <a:cxnLst/>
                <a:rect l="l" t="t" r="r" b="b"/>
                <a:pathLst>
                  <a:path w="1396" h="1702" extrusionOk="0">
                    <a:moveTo>
                      <a:pt x="735" y="0"/>
                    </a:moveTo>
                    <a:cubicBezTo>
                      <a:pt x="546" y="0"/>
                      <a:pt x="389" y="45"/>
                      <a:pt x="266" y="137"/>
                    </a:cubicBezTo>
                    <a:cubicBezTo>
                      <a:pt x="142" y="227"/>
                      <a:pt x="80" y="354"/>
                      <a:pt x="80" y="519"/>
                    </a:cubicBezTo>
                    <a:cubicBezTo>
                      <a:pt x="80" y="626"/>
                      <a:pt x="107" y="713"/>
                      <a:pt x="160" y="781"/>
                    </a:cubicBezTo>
                    <a:cubicBezTo>
                      <a:pt x="214" y="847"/>
                      <a:pt x="279" y="897"/>
                      <a:pt x="352" y="929"/>
                    </a:cubicBezTo>
                    <a:cubicBezTo>
                      <a:pt x="428" y="963"/>
                      <a:pt x="523" y="996"/>
                      <a:pt x="636" y="1028"/>
                    </a:cubicBezTo>
                    <a:cubicBezTo>
                      <a:pt x="743" y="1059"/>
                      <a:pt x="820" y="1089"/>
                      <a:pt x="868" y="1115"/>
                    </a:cubicBezTo>
                    <a:cubicBezTo>
                      <a:pt x="917" y="1142"/>
                      <a:pt x="943" y="1179"/>
                      <a:pt x="943" y="1227"/>
                    </a:cubicBezTo>
                    <a:cubicBezTo>
                      <a:pt x="943" y="1269"/>
                      <a:pt x="922" y="1303"/>
                      <a:pt x="883" y="1326"/>
                    </a:cubicBezTo>
                    <a:cubicBezTo>
                      <a:pt x="846" y="1346"/>
                      <a:pt x="796" y="1357"/>
                      <a:pt x="732" y="1357"/>
                    </a:cubicBezTo>
                    <a:cubicBezTo>
                      <a:pt x="639" y="1357"/>
                      <a:pt x="541" y="1339"/>
                      <a:pt x="436" y="1304"/>
                    </a:cubicBezTo>
                    <a:cubicBezTo>
                      <a:pt x="333" y="1266"/>
                      <a:pt x="239" y="1215"/>
                      <a:pt x="155" y="1149"/>
                    </a:cubicBezTo>
                    <a:lnTo>
                      <a:pt x="1" y="1470"/>
                    </a:lnTo>
                    <a:cubicBezTo>
                      <a:pt x="93" y="1544"/>
                      <a:pt x="201" y="1602"/>
                      <a:pt x="327" y="1644"/>
                    </a:cubicBezTo>
                    <a:cubicBezTo>
                      <a:pt x="454" y="1682"/>
                      <a:pt x="584" y="1701"/>
                      <a:pt x="720" y="1701"/>
                    </a:cubicBezTo>
                    <a:cubicBezTo>
                      <a:pt x="917" y="1701"/>
                      <a:pt x="1079" y="1656"/>
                      <a:pt x="1205" y="1566"/>
                    </a:cubicBezTo>
                    <a:cubicBezTo>
                      <a:pt x="1332" y="1474"/>
                      <a:pt x="1395" y="1345"/>
                      <a:pt x="1395" y="1180"/>
                    </a:cubicBezTo>
                    <a:cubicBezTo>
                      <a:pt x="1395" y="1071"/>
                      <a:pt x="1368" y="983"/>
                      <a:pt x="1313" y="918"/>
                    </a:cubicBezTo>
                    <a:cubicBezTo>
                      <a:pt x="1257" y="850"/>
                      <a:pt x="1191" y="799"/>
                      <a:pt x="1115" y="766"/>
                    </a:cubicBezTo>
                    <a:cubicBezTo>
                      <a:pt x="1039" y="731"/>
                      <a:pt x="943" y="696"/>
                      <a:pt x="824" y="662"/>
                    </a:cubicBezTo>
                    <a:cubicBezTo>
                      <a:pt x="717" y="631"/>
                      <a:pt x="640" y="603"/>
                      <a:pt x="593" y="578"/>
                    </a:cubicBezTo>
                    <a:cubicBezTo>
                      <a:pt x="546" y="554"/>
                      <a:pt x="522" y="518"/>
                      <a:pt x="522" y="473"/>
                    </a:cubicBezTo>
                    <a:cubicBezTo>
                      <a:pt x="522" y="431"/>
                      <a:pt x="540" y="400"/>
                      <a:pt x="575" y="380"/>
                    </a:cubicBezTo>
                    <a:cubicBezTo>
                      <a:pt x="609" y="359"/>
                      <a:pt x="656" y="349"/>
                      <a:pt x="713" y="349"/>
                    </a:cubicBezTo>
                    <a:cubicBezTo>
                      <a:pt x="783" y="349"/>
                      <a:pt x="863" y="363"/>
                      <a:pt x="952" y="393"/>
                    </a:cubicBezTo>
                    <a:cubicBezTo>
                      <a:pt x="1040" y="420"/>
                      <a:pt x="1129" y="458"/>
                      <a:pt x="1220" y="510"/>
                    </a:cubicBezTo>
                    <a:lnTo>
                      <a:pt x="1384" y="186"/>
                    </a:lnTo>
                    <a:cubicBezTo>
                      <a:pt x="1291" y="126"/>
                      <a:pt x="1188" y="80"/>
                      <a:pt x="1075" y="49"/>
                    </a:cubicBezTo>
                    <a:cubicBezTo>
                      <a:pt x="962" y="17"/>
                      <a:pt x="849" y="0"/>
                      <a:pt x="7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42"/>
              <p:cNvSpPr/>
              <p:nvPr/>
            </p:nvSpPr>
            <p:spPr>
              <a:xfrm>
                <a:off x="-2391104" y="3387644"/>
                <a:ext cx="51439" cy="48509"/>
              </a:xfrm>
              <a:custGeom>
                <a:avLst/>
                <a:gdLst/>
                <a:ahLst/>
                <a:cxnLst/>
                <a:rect l="l" t="t" r="r" b="b"/>
                <a:pathLst>
                  <a:path w="2722" h="2626" extrusionOk="0">
                    <a:moveTo>
                      <a:pt x="1310" y="937"/>
                    </a:moveTo>
                    <a:cubicBezTo>
                      <a:pt x="1416" y="937"/>
                      <a:pt x="1498" y="973"/>
                      <a:pt x="1560" y="1048"/>
                    </a:cubicBezTo>
                    <a:cubicBezTo>
                      <a:pt x="1624" y="1120"/>
                      <a:pt x="1657" y="1210"/>
                      <a:pt x="1657" y="1317"/>
                    </a:cubicBezTo>
                    <a:cubicBezTo>
                      <a:pt x="1657" y="1430"/>
                      <a:pt x="1626" y="1524"/>
                      <a:pt x="1564" y="1601"/>
                    </a:cubicBezTo>
                    <a:cubicBezTo>
                      <a:pt x="1502" y="1677"/>
                      <a:pt x="1420" y="1714"/>
                      <a:pt x="1317" y="1714"/>
                    </a:cubicBezTo>
                    <a:cubicBezTo>
                      <a:pt x="1220" y="1714"/>
                      <a:pt x="1141" y="1676"/>
                      <a:pt x="1079" y="1597"/>
                    </a:cubicBezTo>
                    <a:cubicBezTo>
                      <a:pt x="1017" y="1519"/>
                      <a:pt x="986" y="1425"/>
                      <a:pt x="986" y="1313"/>
                    </a:cubicBezTo>
                    <a:cubicBezTo>
                      <a:pt x="986" y="1209"/>
                      <a:pt x="1016" y="1120"/>
                      <a:pt x="1076" y="1048"/>
                    </a:cubicBezTo>
                    <a:cubicBezTo>
                      <a:pt x="1138" y="973"/>
                      <a:pt x="1215" y="937"/>
                      <a:pt x="1310" y="937"/>
                    </a:cubicBezTo>
                    <a:close/>
                    <a:moveTo>
                      <a:pt x="1381" y="0"/>
                    </a:moveTo>
                    <a:cubicBezTo>
                      <a:pt x="1128" y="0"/>
                      <a:pt x="895" y="61"/>
                      <a:pt x="684" y="181"/>
                    </a:cubicBezTo>
                    <a:cubicBezTo>
                      <a:pt x="474" y="298"/>
                      <a:pt x="307" y="459"/>
                      <a:pt x="183" y="662"/>
                    </a:cubicBezTo>
                    <a:cubicBezTo>
                      <a:pt x="61" y="865"/>
                      <a:pt x="0" y="1092"/>
                      <a:pt x="0" y="1339"/>
                    </a:cubicBezTo>
                    <a:cubicBezTo>
                      <a:pt x="0" y="1581"/>
                      <a:pt x="60" y="1801"/>
                      <a:pt x="177" y="1996"/>
                    </a:cubicBezTo>
                    <a:cubicBezTo>
                      <a:pt x="294" y="2192"/>
                      <a:pt x="455" y="2345"/>
                      <a:pt x="659" y="2456"/>
                    </a:cubicBezTo>
                    <a:cubicBezTo>
                      <a:pt x="863" y="2569"/>
                      <a:pt x="1090" y="2625"/>
                      <a:pt x="1341" y="2625"/>
                    </a:cubicBezTo>
                    <a:cubicBezTo>
                      <a:pt x="1462" y="2625"/>
                      <a:pt x="1591" y="2605"/>
                      <a:pt x="1727" y="2564"/>
                    </a:cubicBezTo>
                    <a:cubicBezTo>
                      <a:pt x="1865" y="2523"/>
                      <a:pt x="1978" y="2470"/>
                      <a:pt x="2067" y="2404"/>
                    </a:cubicBezTo>
                    <a:lnTo>
                      <a:pt x="1928" y="2166"/>
                    </a:lnTo>
                    <a:cubicBezTo>
                      <a:pt x="1846" y="2225"/>
                      <a:pt x="1750" y="2270"/>
                      <a:pt x="1644" y="2301"/>
                    </a:cubicBezTo>
                    <a:cubicBezTo>
                      <a:pt x="1538" y="2335"/>
                      <a:pt x="1438" y="2351"/>
                      <a:pt x="1341" y="2351"/>
                    </a:cubicBezTo>
                    <a:cubicBezTo>
                      <a:pt x="1146" y="2351"/>
                      <a:pt x="968" y="2306"/>
                      <a:pt x="807" y="2219"/>
                    </a:cubicBezTo>
                    <a:cubicBezTo>
                      <a:pt x="649" y="2131"/>
                      <a:pt x="523" y="2012"/>
                      <a:pt x="430" y="1857"/>
                    </a:cubicBezTo>
                    <a:cubicBezTo>
                      <a:pt x="338" y="1703"/>
                      <a:pt x="291" y="1529"/>
                      <a:pt x="291" y="1339"/>
                    </a:cubicBezTo>
                    <a:cubicBezTo>
                      <a:pt x="291" y="1144"/>
                      <a:pt x="339" y="967"/>
                      <a:pt x="437" y="803"/>
                    </a:cubicBezTo>
                    <a:cubicBezTo>
                      <a:pt x="536" y="639"/>
                      <a:pt x="668" y="510"/>
                      <a:pt x="834" y="415"/>
                    </a:cubicBezTo>
                    <a:cubicBezTo>
                      <a:pt x="1002" y="318"/>
                      <a:pt x="1183" y="269"/>
                      <a:pt x="1381" y="269"/>
                    </a:cubicBezTo>
                    <a:cubicBezTo>
                      <a:pt x="1593" y="269"/>
                      <a:pt x="1779" y="316"/>
                      <a:pt x="1937" y="408"/>
                    </a:cubicBezTo>
                    <a:cubicBezTo>
                      <a:pt x="2098" y="501"/>
                      <a:pt x="2220" y="628"/>
                      <a:pt x="2305" y="788"/>
                    </a:cubicBezTo>
                    <a:cubicBezTo>
                      <a:pt x="2391" y="949"/>
                      <a:pt x="2435" y="1128"/>
                      <a:pt x="2435" y="1326"/>
                    </a:cubicBezTo>
                    <a:cubicBezTo>
                      <a:pt x="2435" y="1422"/>
                      <a:pt x="2422" y="1510"/>
                      <a:pt x="2398" y="1588"/>
                    </a:cubicBezTo>
                    <a:cubicBezTo>
                      <a:pt x="2373" y="1667"/>
                      <a:pt x="2340" y="1729"/>
                      <a:pt x="2299" y="1774"/>
                    </a:cubicBezTo>
                    <a:cubicBezTo>
                      <a:pt x="2257" y="1817"/>
                      <a:pt x="2214" y="1838"/>
                      <a:pt x="2169" y="1838"/>
                    </a:cubicBezTo>
                    <a:cubicBezTo>
                      <a:pt x="2085" y="1838"/>
                      <a:pt x="2043" y="1787"/>
                      <a:pt x="2043" y="1684"/>
                    </a:cubicBezTo>
                    <a:lnTo>
                      <a:pt x="2043" y="634"/>
                    </a:lnTo>
                    <a:lnTo>
                      <a:pt x="1681" y="634"/>
                    </a:lnTo>
                    <a:lnTo>
                      <a:pt x="1681" y="807"/>
                    </a:lnTo>
                    <a:cubicBezTo>
                      <a:pt x="1671" y="788"/>
                      <a:pt x="1645" y="762"/>
                      <a:pt x="1604" y="730"/>
                    </a:cubicBezTo>
                    <a:cubicBezTo>
                      <a:pt x="1565" y="697"/>
                      <a:pt x="1514" y="667"/>
                      <a:pt x="1449" y="640"/>
                    </a:cubicBezTo>
                    <a:cubicBezTo>
                      <a:pt x="1385" y="613"/>
                      <a:pt x="1316" y="600"/>
                      <a:pt x="1240" y="600"/>
                    </a:cubicBezTo>
                    <a:cubicBezTo>
                      <a:pt x="1112" y="600"/>
                      <a:pt x="999" y="634"/>
                      <a:pt x="900" y="699"/>
                    </a:cubicBezTo>
                    <a:cubicBezTo>
                      <a:pt x="801" y="762"/>
                      <a:pt x="725" y="850"/>
                      <a:pt x="671" y="962"/>
                    </a:cubicBezTo>
                    <a:cubicBezTo>
                      <a:pt x="617" y="1072"/>
                      <a:pt x="591" y="1195"/>
                      <a:pt x="591" y="1328"/>
                    </a:cubicBezTo>
                    <a:cubicBezTo>
                      <a:pt x="591" y="1467"/>
                      <a:pt x="622" y="1591"/>
                      <a:pt x="686" y="1699"/>
                    </a:cubicBezTo>
                    <a:cubicBezTo>
                      <a:pt x="751" y="1808"/>
                      <a:pt x="834" y="1895"/>
                      <a:pt x="940" y="1956"/>
                    </a:cubicBezTo>
                    <a:cubicBezTo>
                      <a:pt x="1045" y="2016"/>
                      <a:pt x="1157" y="2045"/>
                      <a:pt x="1277" y="2045"/>
                    </a:cubicBezTo>
                    <a:cubicBezTo>
                      <a:pt x="1375" y="2045"/>
                      <a:pt x="1467" y="2025"/>
                      <a:pt x="1551" y="1983"/>
                    </a:cubicBezTo>
                    <a:cubicBezTo>
                      <a:pt x="1636" y="1941"/>
                      <a:pt x="1707" y="1877"/>
                      <a:pt x="1765" y="1792"/>
                    </a:cubicBezTo>
                    <a:lnTo>
                      <a:pt x="1771" y="1838"/>
                    </a:lnTo>
                    <a:cubicBezTo>
                      <a:pt x="1792" y="1919"/>
                      <a:pt x="1833" y="1980"/>
                      <a:pt x="1895" y="2021"/>
                    </a:cubicBezTo>
                    <a:cubicBezTo>
                      <a:pt x="1955" y="2059"/>
                      <a:pt x="2035" y="2080"/>
                      <a:pt x="2131" y="2080"/>
                    </a:cubicBezTo>
                    <a:cubicBezTo>
                      <a:pt x="2247" y="2080"/>
                      <a:pt x="2349" y="2049"/>
                      <a:pt x="2438" y="1987"/>
                    </a:cubicBezTo>
                    <a:cubicBezTo>
                      <a:pt x="2526" y="1923"/>
                      <a:pt x="2595" y="1833"/>
                      <a:pt x="2645" y="1718"/>
                    </a:cubicBezTo>
                    <a:cubicBezTo>
                      <a:pt x="2696" y="1603"/>
                      <a:pt x="2722" y="1469"/>
                      <a:pt x="2722" y="1317"/>
                    </a:cubicBezTo>
                    <a:cubicBezTo>
                      <a:pt x="2722" y="1067"/>
                      <a:pt x="2663" y="843"/>
                      <a:pt x="2546" y="644"/>
                    </a:cubicBezTo>
                    <a:cubicBezTo>
                      <a:pt x="2430" y="442"/>
                      <a:pt x="2270" y="284"/>
                      <a:pt x="2067" y="170"/>
                    </a:cubicBezTo>
                    <a:cubicBezTo>
                      <a:pt x="1864" y="57"/>
                      <a:pt x="1635" y="0"/>
                      <a:pt x="1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42"/>
              <p:cNvSpPr/>
              <p:nvPr/>
            </p:nvSpPr>
            <p:spPr>
              <a:xfrm>
                <a:off x="-2334657" y="3396899"/>
                <a:ext cx="30765" cy="31052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681" extrusionOk="0">
                    <a:moveTo>
                      <a:pt x="0" y="0"/>
                    </a:moveTo>
                    <a:lnTo>
                      <a:pt x="0" y="1044"/>
                    </a:lnTo>
                    <a:cubicBezTo>
                      <a:pt x="0" y="1239"/>
                      <a:pt x="54" y="1395"/>
                      <a:pt x="161" y="1511"/>
                    </a:cubicBezTo>
                    <a:cubicBezTo>
                      <a:pt x="270" y="1624"/>
                      <a:pt x="416" y="1681"/>
                      <a:pt x="600" y="1681"/>
                    </a:cubicBezTo>
                    <a:cubicBezTo>
                      <a:pt x="857" y="1681"/>
                      <a:pt x="1042" y="1576"/>
                      <a:pt x="1156" y="1368"/>
                    </a:cubicBezTo>
                    <a:lnTo>
                      <a:pt x="1156" y="1661"/>
                    </a:lnTo>
                    <a:lnTo>
                      <a:pt x="1628" y="1661"/>
                    </a:lnTo>
                    <a:lnTo>
                      <a:pt x="1628" y="0"/>
                    </a:lnTo>
                    <a:lnTo>
                      <a:pt x="1156" y="0"/>
                    </a:lnTo>
                    <a:lnTo>
                      <a:pt x="1156" y="822"/>
                    </a:lnTo>
                    <a:cubicBezTo>
                      <a:pt x="1156" y="946"/>
                      <a:pt x="1122" y="1046"/>
                      <a:pt x="1056" y="1125"/>
                    </a:cubicBezTo>
                    <a:cubicBezTo>
                      <a:pt x="991" y="1203"/>
                      <a:pt x="901" y="1243"/>
                      <a:pt x="788" y="1244"/>
                    </a:cubicBezTo>
                    <a:cubicBezTo>
                      <a:pt x="691" y="1244"/>
                      <a:pt x="615" y="1215"/>
                      <a:pt x="559" y="1156"/>
                    </a:cubicBezTo>
                    <a:cubicBezTo>
                      <a:pt x="503" y="1095"/>
                      <a:pt x="476" y="1013"/>
                      <a:pt x="476" y="908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42"/>
              <p:cNvSpPr/>
              <p:nvPr/>
            </p:nvSpPr>
            <p:spPr>
              <a:xfrm>
                <a:off x="-2298487" y="3396493"/>
                <a:ext cx="26400" cy="31459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1703" extrusionOk="0">
                    <a:moveTo>
                      <a:pt x="736" y="0"/>
                    </a:moveTo>
                    <a:cubicBezTo>
                      <a:pt x="546" y="0"/>
                      <a:pt x="389" y="46"/>
                      <a:pt x="266" y="137"/>
                    </a:cubicBezTo>
                    <a:cubicBezTo>
                      <a:pt x="142" y="227"/>
                      <a:pt x="81" y="355"/>
                      <a:pt x="81" y="520"/>
                    </a:cubicBezTo>
                    <a:cubicBezTo>
                      <a:pt x="81" y="627"/>
                      <a:pt x="108" y="714"/>
                      <a:pt x="162" y="783"/>
                    </a:cubicBezTo>
                    <a:cubicBezTo>
                      <a:pt x="214" y="848"/>
                      <a:pt x="279" y="897"/>
                      <a:pt x="353" y="930"/>
                    </a:cubicBezTo>
                    <a:cubicBezTo>
                      <a:pt x="429" y="963"/>
                      <a:pt x="523" y="996"/>
                      <a:pt x="636" y="1030"/>
                    </a:cubicBezTo>
                    <a:cubicBezTo>
                      <a:pt x="745" y="1060"/>
                      <a:pt x="822" y="1089"/>
                      <a:pt x="868" y="1116"/>
                    </a:cubicBezTo>
                    <a:cubicBezTo>
                      <a:pt x="918" y="1143"/>
                      <a:pt x="943" y="1179"/>
                      <a:pt x="943" y="1226"/>
                    </a:cubicBezTo>
                    <a:cubicBezTo>
                      <a:pt x="943" y="1270"/>
                      <a:pt x="923" y="1302"/>
                      <a:pt x="884" y="1326"/>
                    </a:cubicBezTo>
                    <a:cubicBezTo>
                      <a:pt x="847" y="1346"/>
                      <a:pt x="796" y="1356"/>
                      <a:pt x="733" y="1356"/>
                    </a:cubicBezTo>
                    <a:cubicBezTo>
                      <a:pt x="640" y="1356"/>
                      <a:pt x="541" y="1338"/>
                      <a:pt x="436" y="1304"/>
                    </a:cubicBezTo>
                    <a:cubicBezTo>
                      <a:pt x="333" y="1266"/>
                      <a:pt x="240" y="1215"/>
                      <a:pt x="155" y="1149"/>
                    </a:cubicBezTo>
                    <a:lnTo>
                      <a:pt x="1" y="1471"/>
                    </a:lnTo>
                    <a:cubicBezTo>
                      <a:pt x="93" y="1544"/>
                      <a:pt x="203" y="1602"/>
                      <a:pt x="328" y="1643"/>
                    </a:cubicBezTo>
                    <a:cubicBezTo>
                      <a:pt x="454" y="1683"/>
                      <a:pt x="585" y="1703"/>
                      <a:pt x="720" y="1703"/>
                    </a:cubicBezTo>
                    <a:cubicBezTo>
                      <a:pt x="918" y="1703"/>
                      <a:pt x="1079" y="1658"/>
                      <a:pt x="1205" y="1566"/>
                    </a:cubicBezTo>
                    <a:cubicBezTo>
                      <a:pt x="1333" y="1474"/>
                      <a:pt x="1397" y="1345"/>
                      <a:pt x="1397" y="1180"/>
                    </a:cubicBezTo>
                    <a:cubicBezTo>
                      <a:pt x="1397" y="1071"/>
                      <a:pt x="1369" y="983"/>
                      <a:pt x="1313" y="918"/>
                    </a:cubicBezTo>
                    <a:cubicBezTo>
                      <a:pt x="1258" y="849"/>
                      <a:pt x="1192" y="799"/>
                      <a:pt x="1115" y="767"/>
                    </a:cubicBezTo>
                    <a:cubicBezTo>
                      <a:pt x="1039" y="731"/>
                      <a:pt x="943" y="696"/>
                      <a:pt x="826" y="662"/>
                    </a:cubicBezTo>
                    <a:cubicBezTo>
                      <a:pt x="719" y="631"/>
                      <a:pt x="642" y="602"/>
                      <a:pt x="594" y="578"/>
                    </a:cubicBezTo>
                    <a:cubicBezTo>
                      <a:pt x="546" y="553"/>
                      <a:pt x="523" y="519"/>
                      <a:pt x="523" y="474"/>
                    </a:cubicBezTo>
                    <a:cubicBezTo>
                      <a:pt x="523" y="433"/>
                      <a:pt x="540" y="402"/>
                      <a:pt x="575" y="381"/>
                    </a:cubicBezTo>
                    <a:cubicBezTo>
                      <a:pt x="611" y="360"/>
                      <a:pt x="657" y="350"/>
                      <a:pt x="714" y="350"/>
                    </a:cubicBezTo>
                    <a:cubicBezTo>
                      <a:pt x="784" y="350"/>
                      <a:pt x="863" y="364"/>
                      <a:pt x="952" y="393"/>
                    </a:cubicBezTo>
                    <a:cubicBezTo>
                      <a:pt x="1040" y="420"/>
                      <a:pt x="1131" y="458"/>
                      <a:pt x="1221" y="510"/>
                    </a:cubicBezTo>
                    <a:lnTo>
                      <a:pt x="1384" y="185"/>
                    </a:lnTo>
                    <a:cubicBezTo>
                      <a:pt x="1291" y="126"/>
                      <a:pt x="1188" y="81"/>
                      <a:pt x="1075" y="50"/>
                    </a:cubicBezTo>
                    <a:cubicBezTo>
                      <a:pt x="962" y="17"/>
                      <a:pt x="849" y="0"/>
                      <a:pt x="7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42"/>
              <p:cNvSpPr/>
              <p:nvPr/>
            </p:nvSpPr>
            <p:spPr>
              <a:xfrm>
                <a:off x="-2268761" y="3396603"/>
                <a:ext cx="31634" cy="31348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1697" extrusionOk="0">
                    <a:moveTo>
                      <a:pt x="858" y="349"/>
                    </a:moveTo>
                    <a:cubicBezTo>
                      <a:pt x="968" y="349"/>
                      <a:pt x="1055" y="383"/>
                      <a:pt x="1121" y="448"/>
                    </a:cubicBezTo>
                    <a:cubicBezTo>
                      <a:pt x="1187" y="514"/>
                      <a:pt x="1221" y="602"/>
                      <a:pt x="1225" y="711"/>
                    </a:cubicBezTo>
                    <a:lnTo>
                      <a:pt x="469" y="711"/>
                    </a:lnTo>
                    <a:cubicBezTo>
                      <a:pt x="488" y="600"/>
                      <a:pt x="530" y="513"/>
                      <a:pt x="599" y="448"/>
                    </a:cubicBezTo>
                    <a:cubicBezTo>
                      <a:pt x="669" y="383"/>
                      <a:pt x="756" y="349"/>
                      <a:pt x="858" y="349"/>
                    </a:cubicBezTo>
                    <a:close/>
                    <a:moveTo>
                      <a:pt x="855" y="1"/>
                    </a:moveTo>
                    <a:cubicBezTo>
                      <a:pt x="689" y="1"/>
                      <a:pt x="541" y="37"/>
                      <a:pt x="411" y="109"/>
                    </a:cubicBezTo>
                    <a:cubicBezTo>
                      <a:pt x="281" y="179"/>
                      <a:pt x="180" y="279"/>
                      <a:pt x="108" y="408"/>
                    </a:cubicBezTo>
                    <a:cubicBezTo>
                      <a:pt x="36" y="536"/>
                      <a:pt x="0" y="684"/>
                      <a:pt x="0" y="854"/>
                    </a:cubicBezTo>
                    <a:cubicBezTo>
                      <a:pt x="0" y="1020"/>
                      <a:pt x="35" y="1168"/>
                      <a:pt x="104" y="1295"/>
                    </a:cubicBezTo>
                    <a:cubicBezTo>
                      <a:pt x="177" y="1422"/>
                      <a:pt x="278" y="1522"/>
                      <a:pt x="407" y="1591"/>
                    </a:cubicBezTo>
                    <a:cubicBezTo>
                      <a:pt x="539" y="1662"/>
                      <a:pt x="693" y="1697"/>
                      <a:pt x="868" y="1697"/>
                    </a:cubicBezTo>
                    <a:cubicBezTo>
                      <a:pt x="1015" y="1697"/>
                      <a:pt x="1149" y="1672"/>
                      <a:pt x="1269" y="1622"/>
                    </a:cubicBezTo>
                    <a:cubicBezTo>
                      <a:pt x="1390" y="1570"/>
                      <a:pt x="1493" y="1497"/>
                      <a:pt x="1578" y="1403"/>
                    </a:cubicBezTo>
                    <a:lnTo>
                      <a:pt x="1328" y="1150"/>
                    </a:lnTo>
                    <a:cubicBezTo>
                      <a:pt x="1270" y="1208"/>
                      <a:pt x="1205" y="1251"/>
                      <a:pt x="1133" y="1282"/>
                    </a:cubicBezTo>
                    <a:cubicBezTo>
                      <a:pt x="1061" y="1312"/>
                      <a:pt x="986" y="1326"/>
                      <a:pt x="907" y="1326"/>
                    </a:cubicBezTo>
                    <a:cubicBezTo>
                      <a:pt x="801" y="1326"/>
                      <a:pt x="709" y="1296"/>
                      <a:pt x="633" y="1240"/>
                    </a:cubicBezTo>
                    <a:cubicBezTo>
                      <a:pt x="556" y="1179"/>
                      <a:pt x="505" y="1097"/>
                      <a:pt x="479" y="993"/>
                    </a:cubicBezTo>
                    <a:lnTo>
                      <a:pt x="1670" y="993"/>
                    </a:lnTo>
                    <a:cubicBezTo>
                      <a:pt x="1673" y="966"/>
                      <a:pt x="1673" y="927"/>
                      <a:pt x="1673" y="878"/>
                    </a:cubicBezTo>
                    <a:cubicBezTo>
                      <a:pt x="1673" y="602"/>
                      <a:pt x="1604" y="387"/>
                      <a:pt x="1463" y="232"/>
                    </a:cubicBezTo>
                    <a:cubicBezTo>
                      <a:pt x="1326" y="78"/>
                      <a:pt x="1122" y="1"/>
                      <a:pt x="8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42"/>
              <p:cNvSpPr/>
              <p:nvPr/>
            </p:nvSpPr>
            <p:spPr>
              <a:xfrm>
                <a:off x="-2228711" y="3396566"/>
                <a:ext cx="19408" cy="31034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1680" extrusionOk="0">
                    <a:moveTo>
                      <a:pt x="1026" y="0"/>
                    </a:moveTo>
                    <a:cubicBezTo>
                      <a:pt x="903" y="1"/>
                      <a:pt x="794" y="30"/>
                      <a:pt x="702" y="84"/>
                    </a:cubicBezTo>
                    <a:cubicBezTo>
                      <a:pt x="609" y="136"/>
                      <a:pt x="533" y="215"/>
                      <a:pt x="477" y="318"/>
                    </a:cubicBezTo>
                    <a:lnTo>
                      <a:pt x="477" y="18"/>
                    </a:lnTo>
                    <a:lnTo>
                      <a:pt x="1" y="18"/>
                    </a:lnTo>
                    <a:lnTo>
                      <a:pt x="1" y="1679"/>
                    </a:lnTo>
                    <a:lnTo>
                      <a:pt x="477" y="1679"/>
                    </a:lnTo>
                    <a:lnTo>
                      <a:pt x="477" y="880"/>
                    </a:lnTo>
                    <a:cubicBezTo>
                      <a:pt x="477" y="748"/>
                      <a:pt x="518" y="643"/>
                      <a:pt x="603" y="565"/>
                    </a:cubicBezTo>
                    <a:cubicBezTo>
                      <a:pt x="689" y="485"/>
                      <a:pt x="806" y="444"/>
                      <a:pt x="951" y="444"/>
                    </a:cubicBezTo>
                    <a:cubicBezTo>
                      <a:pt x="985" y="444"/>
                      <a:pt x="1009" y="445"/>
                      <a:pt x="1026" y="448"/>
                    </a:cubicBezTo>
                    <a:lnTo>
                      <a:pt x="102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42"/>
              <p:cNvSpPr/>
              <p:nvPr/>
            </p:nvSpPr>
            <p:spPr>
              <a:xfrm>
                <a:off x="-2200031" y="3396566"/>
                <a:ext cx="31370" cy="31034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680" extrusionOk="0">
                    <a:moveTo>
                      <a:pt x="1051" y="0"/>
                    </a:moveTo>
                    <a:cubicBezTo>
                      <a:pt x="783" y="4"/>
                      <a:pt x="593" y="107"/>
                      <a:pt x="477" y="309"/>
                    </a:cubicBezTo>
                    <a:lnTo>
                      <a:pt x="477" y="18"/>
                    </a:lnTo>
                    <a:lnTo>
                      <a:pt x="1" y="18"/>
                    </a:lnTo>
                    <a:lnTo>
                      <a:pt x="1" y="1679"/>
                    </a:lnTo>
                    <a:lnTo>
                      <a:pt x="477" y="1679"/>
                    </a:lnTo>
                    <a:lnTo>
                      <a:pt x="477" y="861"/>
                    </a:lnTo>
                    <a:cubicBezTo>
                      <a:pt x="477" y="737"/>
                      <a:pt x="510" y="637"/>
                      <a:pt x="579" y="558"/>
                    </a:cubicBezTo>
                    <a:cubicBezTo>
                      <a:pt x="647" y="479"/>
                      <a:pt x="739" y="438"/>
                      <a:pt x="856" y="435"/>
                    </a:cubicBezTo>
                    <a:cubicBezTo>
                      <a:pt x="958" y="435"/>
                      <a:pt x="1037" y="466"/>
                      <a:pt x="1095" y="528"/>
                    </a:cubicBezTo>
                    <a:cubicBezTo>
                      <a:pt x="1154" y="588"/>
                      <a:pt x="1185" y="670"/>
                      <a:pt x="1185" y="775"/>
                    </a:cubicBezTo>
                    <a:lnTo>
                      <a:pt x="1185" y="1679"/>
                    </a:lnTo>
                    <a:lnTo>
                      <a:pt x="1659" y="1679"/>
                    </a:lnTo>
                    <a:lnTo>
                      <a:pt x="1659" y="636"/>
                    </a:lnTo>
                    <a:cubicBezTo>
                      <a:pt x="1659" y="443"/>
                      <a:pt x="1604" y="288"/>
                      <a:pt x="1493" y="172"/>
                    </a:cubicBezTo>
                    <a:cubicBezTo>
                      <a:pt x="1384" y="58"/>
                      <a:pt x="1236" y="0"/>
                      <a:pt x="10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42"/>
              <p:cNvSpPr/>
              <p:nvPr/>
            </p:nvSpPr>
            <p:spPr>
              <a:xfrm>
                <a:off x="-2163351" y="3396566"/>
                <a:ext cx="29480" cy="31440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1702" extrusionOk="0">
                    <a:moveTo>
                      <a:pt x="1090" y="964"/>
                    </a:moveTo>
                    <a:lnTo>
                      <a:pt x="1090" y="1112"/>
                    </a:lnTo>
                    <a:cubicBezTo>
                      <a:pt x="1076" y="1184"/>
                      <a:pt x="1032" y="1243"/>
                      <a:pt x="960" y="1291"/>
                    </a:cubicBezTo>
                    <a:cubicBezTo>
                      <a:pt x="888" y="1338"/>
                      <a:pt x="803" y="1361"/>
                      <a:pt x="704" y="1361"/>
                    </a:cubicBezTo>
                    <a:cubicBezTo>
                      <a:pt x="623" y="1361"/>
                      <a:pt x="560" y="1343"/>
                      <a:pt x="512" y="1306"/>
                    </a:cubicBezTo>
                    <a:cubicBezTo>
                      <a:pt x="467" y="1267"/>
                      <a:pt x="444" y="1216"/>
                      <a:pt x="444" y="1152"/>
                    </a:cubicBezTo>
                    <a:cubicBezTo>
                      <a:pt x="444" y="1086"/>
                      <a:pt x="466" y="1038"/>
                      <a:pt x="510" y="1010"/>
                    </a:cubicBezTo>
                    <a:cubicBezTo>
                      <a:pt x="555" y="979"/>
                      <a:pt x="623" y="964"/>
                      <a:pt x="716" y="964"/>
                    </a:cubicBezTo>
                    <a:close/>
                    <a:moveTo>
                      <a:pt x="852" y="0"/>
                    </a:moveTo>
                    <a:cubicBezTo>
                      <a:pt x="714" y="0"/>
                      <a:pt x="587" y="15"/>
                      <a:pt x="472" y="46"/>
                    </a:cubicBezTo>
                    <a:cubicBezTo>
                      <a:pt x="357" y="77"/>
                      <a:pt x="233" y="125"/>
                      <a:pt x="102" y="192"/>
                    </a:cubicBezTo>
                    <a:lnTo>
                      <a:pt x="250" y="519"/>
                    </a:lnTo>
                    <a:cubicBezTo>
                      <a:pt x="425" y="422"/>
                      <a:pt x="590" y="373"/>
                      <a:pt x="744" y="373"/>
                    </a:cubicBezTo>
                    <a:cubicBezTo>
                      <a:pt x="857" y="373"/>
                      <a:pt x="942" y="398"/>
                      <a:pt x="1000" y="448"/>
                    </a:cubicBezTo>
                    <a:cubicBezTo>
                      <a:pt x="1061" y="495"/>
                      <a:pt x="1090" y="562"/>
                      <a:pt x="1090" y="651"/>
                    </a:cubicBezTo>
                    <a:lnTo>
                      <a:pt x="1090" y="682"/>
                    </a:lnTo>
                    <a:lnTo>
                      <a:pt x="633" y="682"/>
                    </a:lnTo>
                    <a:cubicBezTo>
                      <a:pt x="431" y="685"/>
                      <a:pt x="274" y="730"/>
                      <a:pt x="164" y="818"/>
                    </a:cubicBezTo>
                    <a:cubicBezTo>
                      <a:pt x="54" y="905"/>
                      <a:pt x="0" y="1026"/>
                      <a:pt x="0" y="1183"/>
                    </a:cubicBezTo>
                    <a:cubicBezTo>
                      <a:pt x="0" y="1337"/>
                      <a:pt x="52" y="1463"/>
                      <a:pt x="155" y="1560"/>
                    </a:cubicBezTo>
                    <a:cubicBezTo>
                      <a:pt x="258" y="1654"/>
                      <a:pt x="397" y="1701"/>
                      <a:pt x="572" y="1701"/>
                    </a:cubicBezTo>
                    <a:cubicBezTo>
                      <a:pt x="686" y="1701"/>
                      <a:pt x="788" y="1683"/>
                      <a:pt x="877" y="1646"/>
                    </a:cubicBezTo>
                    <a:cubicBezTo>
                      <a:pt x="965" y="1608"/>
                      <a:pt x="1037" y="1556"/>
                      <a:pt x="1093" y="1485"/>
                    </a:cubicBezTo>
                    <a:lnTo>
                      <a:pt x="1093" y="1679"/>
                    </a:lnTo>
                    <a:lnTo>
                      <a:pt x="1560" y="1679"/>
                    </a:lnTo>
                    <a:lnTo>
                      <a:pt x="1556" y="596"/>
                    </a:lnTo>
                    <a:cubicBezTo>
                      <a:pt x="1555" y="408"/>
                      <a:pt x="1492" y="263"/>
                      <a:pt x="1368" y="157"/>
                    </a:cubicBezTo>
                    <a:cubicBezTo>
                      <a:pt x="1246" y="53"/>
                      <a:pt x="1075" y="0"/>
                      <a:pt x="8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42"/>
              <p:cNvSpPr/>
              <p:nvPr/>
            </p:nvSpPr>
            <p:spPr>
              <a:xfrm>
                <a:off x="-2124328" y="3396566"/>
                <a:ext cx="52875" cy="31034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1680" extrusionOk="0">
                    <a:moveTo>
                      <a:pt x="1038" y="0"/>
                    </a:moveTo>
                    <a:cubicBezTo>
                      <a:pt x="779" y="4"/>
                      <a:pt x="591" y="106"/>
                      <a:pt x="477" y="305"/>
                    </a:cubicBezTo>
                    <a:lnTo>
                      <a:pt x="477" y="18"/>
                    </a:lnTo>
                    <a:lnTo>
                      <a:pt x="0" y="18"/>
                    </a:lnTo>
                    <a:lnTo>
                      <a:pt x="0" y="1679"/>
                    </a:lnTo>
                    <a:lnTo>
                      <a:pt x="477" y="1679"/>
                    </a:lnTo>
                    <a:lnTo>
                      <a:pt x="477" y="858"/>
                    </a:lnTo>
                    <a:cubicBezTo>
                      <a:pt x="477" y="735"/>
                      <a:pt x="509" y="634"/>
                      <a:pt x="574" y="556"/>
                    </a:cubicBezTo>
                    <a:cubicBezTo>
                      <a:pt x="643" y="477"/>
                      <a:pt x="734" y="438"/>
                      <a:pt x="847" y="435"/>
                    </a:cubicBezTo>
                    <a:cubicBezTo>
                      <a:pt x="945" y="435"/>
                      <a:pt x="1022" y="466"/>
                      <a:pt x="1079" y="528"/>
                    </a:cubicBezTo>
                    <a:cubicBezTo>
                      <a:pt x="1135" y="588"/>
                      <a:pt x="1165" y="670"/>
                      <a:pt x="1165" y="775"/>
                    </a:cubicBezTo>
                    <a:lnTo>
                      <a:pt x="1165" y="1679"/>
                    </a:lnTo>
                    <a:lnTo>
                      <a:pt x="1637" y="1679"/>
                    </a:lnTo>
                    <a:lnTo>
                      <a:pt x="1637" y="858"/>
                    </a:lnTo>
                    <a:cubicBezTo>
                      <a:pt x="1637" y="735"/>
                      <a:pt x="1671" y="634"/>
                      <a:pt x="1736" y="556"/>
                    </a:cubicBezTo>
                    <a:cubicBezTo>
                      <a:pt x="1802" y="477"/>
                      <a:pt x="1892" y="438"/>
                      <a:pt x="2005" y="435"/>
                    </a:cubicBezTo>
                    <a:cubicBezTo>
                      <a:pt x="2103" y="435"/>
                      <a:pt x="2182" y="465"/>
                      <a:pt x="2239" y="525"/>
                    </a:cubicBezTo>
                    <a:cubicBezTo>
                      <a:pt x="2297" y="584"/>
                      <a:pt x="2326" y="668"/>
                      <a:pt x="2326" y="775"/>
                    </a:cubicBezTo>
                    <a:lnTo>
                      <a:pt x="2326" y="1679"/>
                    </a:lnTo>
                    <a:lnTo>
                      <a:pt x="2798" y="1679"/>
                    </a:lnTo>
                    <a:lnTo>
                      <a:pt x="2798" y="636"/>
                    </a:lnTo>
                    <a:cubicBezTo>
                      <a:pt x="2798" y="440"/>
                      <a:pt x="2744" y="286"/>
                      <a:pt x="2635" y="172"/>
                    </a:cubicBezTo>
                    <a:cubicBezTo>
                      <a:pt x="2528" y="58"/>
                      <a:pt x="2382" y="0"/>
                      <a:pt x="2200" y="0"/>
                    </a:cubicBezTo>
                    <a:cubicBezTo>
                      <a:pt x="2057" y="1"/>
                      <a:pt x="1935" y="35"/>
                      <a:pt x="1832" y="99"/>
                    </a:cubicBezTo>
                    <a:cubicBezTo>
                      <a:pt x="1731" y="162"/>
                      <a:pt x="1654" y="257"/>
                      <a:pt x="1600" y="382"/>
                    </a:cubicBezTo>
                    <a:cubicBezTo>
                      <a:pt x="1559" y="261"/>
                      <a:pt x="1491" y="167"/>
                      <a:pt x="1393" y="102"/>
                    </a:cubicBezTo>
                    <a:cubicBezTo>
                      <a:pt x="1296" y="33"/>
                      <a:pt x="1178" y="0"/>
                      <a:pt x="10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42"/>
              <p:cNvSpPr/>
              <p:nvPr/>
            </p:nvSpPr>
            <p:spPr>
              <a:xfrm>
                <a:off x="-2065311" y="3396603"/>
                <a:ext cx="31653" cy="31348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1697" extrusionOk="0">
                    <a:moveTo>
                      <a:pt x="859" y="349"/>
                    </a:moveTo>
                    <a:cubicBezTo>
                      <a:pt x="968" y="349"/>
                      <a:pt x="1056" y="383"/>
                      <a:pt x="1121" y="448"/>
                    </a:cubicBezTo>
                    <a:cubicBezTo>
                      <a:pt x="1187" y="514"/>
                      <a:pt x="1223" y="602"/>
                      <a:pt x="1227" y="711"/>
                    </a:cubicBezTo>
                    <a:lnTo>
                      <a:pt x="470" y="711"/>
                    </a:lnTo>
                    <a:cubicBezTo>
                      <a:pt x="488" y="600"/>
                      <a:pt x="532" y="513"/>
                      <a:pt x="600" y="448"/>
                    </a:cubicBezTo>
                    <a:cubicBezTo>
                      <a:pt x="670" y="383"/>
                      <a:pt x="756" y="349"/>
                      <a:pt x="859" y="349"/>
                    </a:cubicBezTo>
                    <a:close/>
                    <a:moveTo>
                      <a:pt x="856" y="1"/>
                    </a:moveTo>
                    <a:cubicBezTo>
                      <a:pt x="689" y="1"/>
                      <a:pt x="541" y="37"/>
                      <a:pt x="411" y="109"/>
                    </a:cubicBezTo>
                    <a:cubicBezTo>
                      <a:pt x="281" y="179"/>
                      <a:pt x="181" y="279"/>
                      <a:pt x="109" y="408"/>
                    </a:cubicBezTo>
                    <a:cubicBezTo>
                      <a:pt x="37" y="536"/>
                      <a:pt x="0" y="684"/>
                      <a:pt x="0" y="854"/>
                    </a:cubicBezTo>
                    <a:cubicBezTo>
                      <a:pt x="0" y="1020"/>
                      <a:pt x="35" y="1168"/>
                      <a:pt x="106" y="1295"/>
                    </a:cubicBezTo>
                    <a:cubicBezTo>
                      <a:pt x="178" y="1422"/>
                      <a:pt x="278" y="1522"/>
                      <a:pt x="408" y="1591"/>
                    </a:cubicBezTo>
                    <a:cubicBezTo>
                      <a:pt x="540" y="1662"/>
                      <a:pt x="693" y="1697"/>
                      <a:pt x="868" y="1697"/>
                    </a:cubicBezTo>
                    <a:cubicBezTo>
                      <a:pt x="1017" y="1697"/>
                      <a:pt x="1151" y="1672"/>
                      <a:pt x="1269" y="1622"/>
                    </a:cubicBezTo>
                    <a:cubicBezTo>
                      <a:pt x="1392" y="1570"/>
                      <a:pt x="1494" y="1497"/>
                      <a:pt x="1578" y="1403"/>
                    </a:cubicBezTo>
                    <a:lnTo>
                      <a:pt x="1328" y="1150"/>
                    </a:lnTo>
                    <a:cubicBezTo>
                      <a:pt x="1271" y="1208"/>
                      <a:pt x="1206" y="1251"/>
                      <a:pt x="1134" y="1282"/>
                    </a:cubicBezTo>
                    <a:cubicBezTo>
                      <a:pt x="1062" y="1312"/>
                      <a:pt x="986" y="1326"/>
                      <a:pt x="909" y="1326"/>
                    </a:cubicBezTo>
                    <a:cubicBezTo>
                      <a:pt x="801" y="1326"/>
                      <a:pt x="710" y="1296"/>
                      <a:pt x="634" y="1240"/>
                    </a:cubicBezTo>
                    <a:cubicBezTo>
                      <a:pt x="558" y="1179"/>
                      <a:pt x="506" y="1097"/>
                      <a:pt x="479" y="993"/>
                    </a:cubicBezTo>
                    <a:lnTo>
                      <a:pt x="1671" y="993"/>
                    </a:lnTo>
                    <a:cubicBezTo>
                      <a:pt x="1673" y="966"/>
                      <a:pt x="1675" y="927"/>
                      <a:pt x="1675" y="878"/>
                    </a:cubicBezTo>
                    <a:cubicBezTo>
                      <a:pt x="1675" y="602"/>
                      <a:pt x="1604" y="387"/>
                      <a:pt x="1465" y="232"/>
                    </a:cubicBezTo>
                    <a:cubicBezTo>
                      <a:pt x="1326" y="78"/>
                      <a:pt x="1124" y="1"/>
                      <a:pt x="8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42"/>
              <p:cNvSpPr/>
              <p:nvPr/>
            </p:nvSpPr>
            <p:spPr>
              <a:xfrm>
                <a:off x="-1994634" y="3384245"/>
                <a:ext cx="5235" cy="4335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347" extrusionOk="0">
                    <a:moveTo>
                      <a:pt x="0" y="0"/>
                    </a:moveTo>
                    <a:lnTo>
                      <a:pt x="0" y="2346"/>
                    </a:lnTo>
                    <a:lnTo>
                      <a:pt x="277" y="2346"/>
                    </a:lnTo>
                    <a:lnTo>
                      <a:pt x="2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42"/>
              <p:cNvSpPr/>
              <p:nvPr/>
            </p:nvSpPr>
            <p:spPr>
              <a:xfrm>
                <a:off x="-1980707" y="3395624"/>
                <a:ext cx="29310" cy="32770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774" extrusionOk="0">
                    <a:moveTo>
                      <a:pt x="775" y="236"/>
                    </a:moveTo>
                    <a:cubicBezTo>
                      <a:pt x="923" y="236"/>
                      <a:pt x="1040" y="295"/>
                      <a:pt x="1126" y="413"/>
                    </a:cubicBezTo>
                    <a:cubicBezTo>
                      <a:pt x="1213" y="530"/>
                      <a:pt x="1256" y="688"/>
                      <a:pt x="1256" y="887"/>
                    </a:cubicBezTo>
                    <a:cubicBezTo>
                      <a:pt x="1256" y="1089"/>
                      <a:pt x="1213" y="1248"/>
                      <a:pt x="1126" y="1365"/>
                    </a:cubicBezTo>
                    <a:cubicBezTo>
                      <a:pt x="1040" y="1481"/>
                      <a:pt x="923" y="1540"/>
                      <a:pt x="775" y="1540"/>
                    </a:cubicBezTo>
                    <a:cubicBezTo>
                      <a:pt x="626" y="1540"/>
                      <a:pt x="507" y="1482"/>
                      <a:pt x="421" y="1366"/>
                    </a:cubicBezTo>
                    <a:cubicBezTo>
                      <a:pt x="335" y="1249"/>
                      <a:pt x="292" y="1089"/>
                      <a:pt x="292" y="887"/>
                    </a:cubicBezTo>
                    <a:cubicBezTo>
                      <a:pt x="292" y="685"/>
                      <a:pt x="336" y="527"/>
                      <a:pt x="422" y="411"/>
                    </a:cubicBezTo>
                    <a:cubicBezTo>
                      <a:pt x="509" y="294"/>
                      <a:pt x="627" y="236"/>
                      <a:pt x="775" y="236"/>
                    </a:cubicBezTo>
                    <a:close/>
                    <a:moveTo>
                      <a:pt x="775" y="1"/>
                    </a:moveTo>
                    <a:cubicBezTo>
                      <a:pt x="533" y="1"/>
                      <a:pt x="343" y="79"/>
                      <a:pt x="205" y="236"/>
                    </a:cubicBezTo>
                    <a:cubicBezTo>
                      <a:pt x="69" y="393"/>
                      <a:pt x="0" y="611"/>
                      <a:pt x="0" y="887"/>
                    </a:cubicBezTo>
                    <a:cubicBezTo>
                      <a:pt x="0" y="1164"/>
                      <a:pt x="69" y="1382"/>
                      <a:pt x="205" y="1540"/>
                    </a:cubicBezTo>
                    <a:cubicBezTo>
                      <a:pt x="343" y="1696"/>
                      <a:pt x="533" y="1774"/>
                      <a:pt x="775" y="1774"/>
                    </a:cubicBezTo>
                    <a:cubicBezTo>
                      <a:pt x="1017" y="1774"/>
                      <a:pt x="1206" y="1696"/>
                      <a:pt x="1344" y="1540"/>
                    </a:cubicBezTo>
                    <a:cubicBezTo>
                      <a:pt x="1481" y="1382"/>
                      <a:pt x="1551" y="1164"/>
                      <a:pt x="1551" y="887"/>
                    </a:cubicBezTo>
                    <a:cubicBezTo>
                      <a:pt x="1551" y="611"/>
                      <a:pt x="1481" y="393"/>
                      <a:pt x="1344" y="236"/>
                    </a:cubicBezTo>
                    <a:cubicBezTo>
                      <a:pt x="1206" y="79"/>
                      <a:pt x="1017" y="1"/>
                      <a:pt x="7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42"/>
              <p:cNvSpPr/>
              <p:nvPr/>
            </p:nvSpPr>
            <p:spPr>
              <a:xfrm>
                <a:off x="-1945009" y="3395624"/>
                <a:ext cx="29310" cy="32770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774" extrusionOk="0">
                    <a:moveTo>
                      <a:pt x="776" y="236"/>
                    </a:moveTo>
                    <a:cubicBezTo>
                      <a:pt x="923" y="236"/>
                      <a:pt x="1040" y="295"/>
                      <a:pt x="1128" y="413"/>
                    </a:cubicBezTo>
                    <a:cubicBezTo>
                      <a:pt x="1214" y="530"/>
                      <a:pt x="1256" y="688"/>
                      <a:pt x="1256" y="887"/>
                    </a:cubicBezTo>
                    <a:cubicBezTo>
                      <a:pt x="1256" y="1089"/>
                      <a:pt x="1214" y="1248"/>
                      <a:pt x="1128" y="1365"/>
                    </a:cubicBezTo>
                    <a:cubicBezTo>
                      <a:pt x="1040" y="1481"/>
                      <a:pt x="923" y="1540"/>
                      <a:pt x="776" y="1540"/>
                    </a:cubicBezTo>
                    <a:cubicBezTo>
                      <a:pt x="626" y="1540"/>
                      <a:pt x="507" y="1482"/>
                      <a:pt x="421" y="1366"/>
                    </a:cubicBezTo>
                    <a:cubicBezTo>
                      <a:pt x="336" y="1249"/>
                      <a:pt x="294" y="1089"/>
                      <a:pt x="294" y="887"/>
                    </a:cubicBezTo>
                    <a:cubicBezTo>
                      <a:pt x="294" y="685"/>
                      <a:pt x="336" y="527"/>
                      <a:pt x="422" y="411"/>
                    </a:cubicBezTo>
                    <a:cubicBezTo>
                      <a:pt x="510" y="294"/>
                      <a:pt x="627" y="236"/>
                      <a:pt x="776" y="236"/>
                    </a:cubicBezTo>
                    <a:close/>
                    <a:moveTo>
                      <a:pt x="776" y="1"/>
                    </a:moveTo>
                    <a:cubicBezTo>
                      <a:pt x="533" y="1"/>
                      <a:pt x="344" y="79"/>
                      <a:pt x="206" y="236"/>
                    </a:cubicBezTo>
                    <a:cubicBezTo>
                      <a:pt x="69" y="393"/>
                      <a:pt x="0" y="611"/>
                      <a:pt x="0" y="887"/>
                    </a:cubicBezTo>
                    <a:cubicBezTo>
                      <a:pt x="0" y="1164"/>
                      <a:pt x="69" y="1382"/>
                      <a:pt x="206" y="1540"/>
                    </a:cubicBezTo>
                    <a:cubicBezTo>
                      <a:pt x="344" y="1696"/>
                      <a:pt x="533" y="1774"/>
                      <a:pt x="776" y="1774"/>
                    </a:cubicBezTo>
                    <a:cubicBezTo>
                      <a:pt x="1017" y="1774"/>
                      <a:pt x="1206" y="1696"/>
                      <a:pt x="1344" y="1540"/>
                    </a:cubicBezTo>
                    <a:cubicBezTo>
                      <a:pt x="1481" y="1382"/>
                      <a:pt x="1551" y="1164"/>
                      <a:pt x="1551" y="887"/>
                    </a:cubicBezTo>
                    <a:cubicBezTo>
                      <a:pt x="1551" y="611"/>
                      <a:pt x="1481" y="393"/>
                      <a:pt x="1344" y="236"/>
                    </a:cubicBezTo>
                    <a:cubicBezTo>
                      <a:pt x="1206" y="79"/>
                      <a:pt x="1017" y="1"/>
                      <a:pt x="7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42"/>
              <p:cNvSpPr/>
              <p:nvPr/>
            </p:nvSpPr>
            <p:spPr>
              <a:xfrm>
                <a:off x="-1908820" y="3384245"/>
                <a:ext cx="28346" cy="43355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2347" extrusionOk="0">
                    <a:moveTo>
                      <a:pt x="0" y="0"/>
                    </a:moveTo>
                    <a:lnTo>
                      <a:pt x="0" y="2346"/>
                    </a:lnTo>
                    <a:lnTo>
                      <a:pt x="279" y="2346"/>
                    </a:lnTo>
                    <a:lnTo>
                      <a:pt x="279" y="1521"/>
                    </a:lnTo>
                    <a:lnTo>
                      <a:pt x="1136" y="2346"/>
                    </a:lnTo>
                    <a:lnTo>
                      <a:pt x="1499" y="2346"/>
                    </a:lnTo>
                    <a:lnTo>
                      <a:pt x="565" y="1448"/>
                    </a:lnTo>
                    <a:lnTo>
                      <a:pt x="1461" y="658"/>
                    </a:lnTo>
                    <a:lnTo>
                      <a:pt x="1107" y="658"/>
                    </a:lnTo>
                    <a:lnTo>
                      <a:pt x="279" y="1386"/>
                    </a:lnTo>
                    <a:lnTo>
                      <a:pt x="27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42"/>
              <p:cNvSpPr/>
              <p:nvPr/>
            </p:nvSpPr>
            <p:spPr>
              <a:xfrm>
                <a:off x="-1874824" y="3384245"/>
                <a:ext cx="5235" cy="4335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347" extrusionOk="0">
                    <a:moveTo>
                      <a:pt x="0" y="0"/>
                    </a:moveTo>
                    <a:lnTo>
                      <a:pt x="0" y="352"/>
                    </a:lnTo>
                    <a:lnTo>
                      <a:pt x="277" y="352"/>
                    </a:lnTo>
                    <a:lnTo>
                      <a:pt x="277" y="0"/>
                    </a:lnTo>
                    <a:close/>
                    <a:moveTo>
                      <a:pt x="0" y="658"/>
                    </a:moveTo>
                    <a:lnTo>
                      <a:pt x="0" y="2346"/>
                    </a:lnTo>
                    <a:lnTo>
                      <a:pt x="277" y="2346"/>
                    </a:lnTo>
                    <a:lnTo>
                      <a:pt x="277" y="6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42"/>
              <p:cNvSpPr/>
              <p:nvPr/>
            </p:nvSpPr>
            <p:spPr>
              <a:xfrm>
                <a:off x="-1858837" y="3395624"/>
                <a:ext cx="26778" cy="31976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731" extrusionOk="0">
                    <a:moveTo>
                      <a:pt x="826" y="1"/>
                    </a:moveTo>
                    <a:cubicBezTo>
                      <a:pt x="708" y="1"/>
                      <a:pt x="604" y="27"/>
                      <a:pt x="514" y="77"/>
                    </a:cubicBezTo>
                    <a:cubicBezTo>
                      <a:pt x="424" y="127"/>
                      <a:pt x="347" y="203"/>
                      <a:pt x="280" y="305"/>
                    </a:cubicBezTo>
                    <a:lnTo>
                      <a:pt x="280" y="42"/>
                    </a:lnTo>
                    <a:lnTo>
                      <a:pt x="1" y="42"/>
                    </a:lnTo>
                    <a:lnTo>
                      <a:pt x="1" y="1730"/>
                    </a:lnTo>
                    <a:lnTo>
                      <a:pt x="280" y="1730"/>
                    </a:lnTo>
                    <a:lnTo>
                      <a:pt x="280" y="777"/>
                    </a:lnTo>
                    <a:cubicBezTo>
                      <a:pt x="280" y="611"/>
                      <a:pt x="324" y="481"/>
                      <a:pt x="410" y="386"/>
                    </a:cubicBezTo>
                    <a:cubicBezTo>
                      <a:pt x="496" y="290"/>
                      <a:pt x="615" y="243"/>
                      <a:pt x="764" y="243"/>
                    </a:cubicBezTo>
                    <a:cubicBezTo>
                      <a:pt x="889" y="243"/>
                      <a:pt x="983" y="283"/>
                      <a:pt x="1044" y="361"/>
                    </a:cubicBezTo>
                    <a:cubicBezTo>
                      <a:pt x="1107" y="441"/>
                      <a:pt x="1138" y="561"/>
                      <a:pt x="1138" y="720"/>
                    </a:cubicBezTo>
                    <a:lnTo>
                      <a:pt x="1138" y="1730"/>
                    </a:lnTo>
                    <a:lnTo>
                      <a:pt x="1416" y="1730"/>
                    </a:lnTo>
                    <a:lnTo>
                      <a:pt x="1416" y="711"/>
                    </a:lnTo>
                    <a:cubicBezTo>
                      <a:pt x="1416" y="478"/>
                      <a:pt x="1366" y="302"/>
                      <a:pt x="1267" y="182"/>
                    </a:cubicBezTo>
                    <a:cubicBezTo>
                      <a:pt x="1167" y="61"/>
                      <a:pt x="1020" y="1"/>
                      <a:pt x="8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42"/>
              <p:cNvSpPr/>
              <p:nvPr/>
            </p:nvSpPr>
            <p:spPr>
              <a:xfrm>
                <a:off x="-1821098" y="3395624"/>
                <a:ext cx="28554" cy="43854"/>
              </a:xfrm>
              <a:custGeom>
                <a:avLst/>
                <a:gdLst/>
                <a:ahLst/>
                <a:cxnLst/>
                <a:rect l="l" t="t" r="r" b="b"/>
                <a:pathLst>
                  <a:path w="1511" h="2374" extrusionOk="0">
                    <a:moveTo>
                      <a:pt x="760" y="234"/>
                    </a:moveTo>
                    <a:cubicBezTo>
                      <a:pt x="909" y="234"/>
                      <a:pt x="1025" y="289"/>
                      <a:pt x="1109" y="400"/>
                    </a:cubicBezTo>
                    <a:cubicBezTo>
                      <a:pt x="1191" y="510"/>
                      <a:pt x="1234" y="666"/>
                      <a:pt x="1234" y="867"/>
                    </a:cubicBezTo>
                    <a:cubicBezTo>
                      <a:pt x="1234" y="1066"/>
                      <a:pt x="1191" y="1222"/>
                      <a:pt x="1109" y="1333"/>
                    </a:cubicBezTo>
                    <a:cubicBezTo>
                      <a:pt x="1025" y="1443"/>
                      <a:pt x="909" y="1499"/>
                      <a:pt x="760" y="1499"/>
                    </a:cubicBezTo>
                    <a:cubicBezTo>
                      <a:pt x="611" y="1499"/>
                      <a:pt x="495" y="1443"/>
                      <a:pt x="411" y="1333"/>
                    </a:cubicBezTo>
                    <a:cubicBezTo>
                      <a:pt x="329" y="1222"/>
                      <a:pt x="288" y="1066"/>
                      <a:pt x="288" y="867"/>
                    </a:cubicBezTo>
                    <a:cubicBezTo>
                      <a:pt x="288" y="666"/>
                      <a:pt x="329" y="510"/>
                      <a:pt x="411" y="400"/>
                    </a:cubicBezTo>
                    <a:cubicBezTo>
                      <a:pt x="495" y="289"/>
                      <a:pt x="611" y="234"/>
                      <a:pt x="760" y="234"/>
                    </a:cubicBezTo>
                    <a:close/>
                    <a:moveTo>
                      <a:pt x="692" y="1"/>
                    </a:moveTo>
                    <a:cubicBezTo>
                      <a:pt x="485" y="1"/>
                      <a:pt x="317" y="81"/>
                      <a:pt x="191" y="238"/>
                    </a:cubicBezTo>
                    <a:cubicBezTo>
                      <a:pt x="65" y="396"/>
                      <a:pt x="1" y="606"/>
                      <a:pt x="1" y="867"/>
                    </a:cubicBezTo>
                    <a:cubicBezTo>
                      <a:pt x="1" y="1127"/>
                      <a:pt x="65" y="1337"/>
                      <a:pt x="191" y="1493"/>
                    </a:cubicBezTo>
                    <a:cubicBezTo>
                      <a:pt x="317" y="1652"/>
                      <a:pt x="485" y="1730"/>
                      <a:pt x="692" y="1730"/>
                    </a:cubicBezTo>
                    <a:cubicBezTo>
                      <a:pt x="817" y="1730"/>
                      <a:pt x="923" y="1706"/>
                      <a:pt x="1014" y="1657"/>
                    </a:cubicBezTo>
                    <a:cubicBezTo>
                      <a:pt x="1102" y="1608"/>
                      <a:pt x="1176" y="1533"/>
                      <a:pt x="1234" y="1434"/>
                    </a:cubicBezTo>
                    <a:lnTo>
                      <a:pt x="1234" y="1571"/>
                    </a:lnTo>
                    <a:cubicBezTo>
                      <a:pt x="1234" y="1762"/>
                      <a:pt x="1189" y="1907"/>
                      <a:pt x="1097" y="2000"/>
                    </a:cubicBezTo>
                    <a:cubicBezTo>
                      <a:pt x="1007" y="2096"/>
                      <a:pt x="871" y="2143"/>
                      <a:pt x="689" y="2143"/>
                    </a:cubicBezTo>
                    <a:cubicBezTo>
                      <a:pt x="607" y="2143"/>
                      <a:pt x="526" y="2133"/>
                      <a:pt x="446" y="2112"/>
                    </a:cubicBezTo>
                    <a:cubicBezTo>
                      <a:pt x="366" y="2091"/>
                      <a:pt x="286" y="2058"/>
                      <a:pt x="205" y="2015"/>
                    </a:cubicBezTo>
                    <a:lnTo>
                      <a:pt x="205" y="2284"/>
                    </a:lnTo>
                    <a:cubicBezTo>
                      <a:pt x="286" y="2314"/>
                      <a:pt x="370" y="2336"/>
                      <a:pt x="456" y="2350"/>
                    </a:cubicBezTo>
                    <a:cubicBezTo>
                      <a:pt x="543" y="2366"/>
                      <a:pt x="635" y="2374"/>
                      <a:pt x="733" y="2374"/>
                    </a:cubicBezTo>
                    <a:cubicBezTo>
                      <a:pt x="995" y="2374"/>
                      <a:pt x="1191" y="2303"/>
                      <a:pt x="1320" y="2163"/>
                    </a:cubicBezTo>
                    <a:cubicBezTo>
                      <a:pt x="1447" y="2022"/>
                      <a:pt x="1510" y="1809"/>
                      <a:pt x="1510" y="1521"/>
                    </a:cubicBezTo>
                    <a:lnTo>
                      <a:pt x="1510" y="42"/>
                    </a:lnTo>
                    <a:lnTo>
                      <a:pt x="1234" y="42"/>
                    </a:lnTo>
                    <a:lnTo>
                      <a:pt x="1234" y="298"/>
                    </a:lnTo>
                    <a:cubicBezTo>
                      <a:pt x="1176" y="199"/>
                      <a:pt x="1102" y="124"/>
                      <a:pt x="1014" y="75"/>
                    </a:cubicBezTo>
                    <a:cubicBezTo>
                      <a:pt x="923" y="25"/>
                      <a:pt x="817" y="1"/>
                      <a:pt x="6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42"/>
              <p:cNvSpPr/>
              <p:nvPr/>
            </p:nvSpPr>
            <p:spPr>
              <a:xfrm>
                <a:off x="-1765483" y="3395624"/>
                <a:ext cx="28554" cy="43854"/>
              </a:xfrm>
              <a:custGeom>
                <a:avLst/>
                <a:gdLst/>
                <a:ahLst/>
                <a:cxnLst/>
                <a:rect l="l" t="t" r="r" b="b"/>
                <a:pathLst>
                  <a:path w="1511" h="2374" extrusionOk="0">
                    <a:moveTo>
                      <a:pt x="759" y="234"/>
                    </a:moveTo>
                    <a:cubicBezTo>
                      <a:pt x="909" y="234"/>
                      <a:pt x="1025" y="289"/>
                      <a:pt x="1107" y="400"/>
                    </a:cubicBezTo>
                    <a:cubicBezTo>
                      <a:pt x="1191" y="510"/>
                      <a:pt x="1232" y="666"/>
                      <a:pt x="1232" y="867"/>
                    </a:cubicBezTo>
                    <a:cubicBezTo>
                      <a:pt x="1232" y="1066"/>
                      <a:pt x="1191" y="1222"/>
                      <a:pt x="1107" y="1333"/>
                    </a:cubicBezTo>
                    <a:cubicBezTo>
                      <a:pt x="1025" y="1443"/>
                      <a:pt x="909" y="1499"/>
                      <a:pt x="759" y="1499"/>
                    </a:cubicBezTo>
                    <a:cubicBezTo>
                      <a:pt x="611" y="1499"/>
                      <a:pt x="494" y="1443"/>
                      <a:pt x="410" y="1333"/>
                    </a:cubicBezTo>
                    <a:cubicBezTo>
                      <a:pt x="328" y="1222"/>
                      <a:pt x="286" y="1066"/>
                      <a:pt x="286" y="867"/>
                    </a:cubicBezTo>
                    <a:cubicBezTo>
                      <a:pt x="286" y="666"/>
                      <a:pt x="328" y="510"/>
                      <a:pt x="410" y="400"/>
                    </a:cubicBezTo>
                    <a:cubicBezTo>
                      <a:pt x="494" y="289"/>
                      <a:pt x="611" y="234"/>
                      <a:pt x="759" y="234"/>
                    </a:cubicBezTo>
                    <a:close/>
                    <a:moveTo>
                      <a:pt x="690" y="1"/>
                    </a:moveTo>
                    <a:cubicBezTo>
                      <a:pt x="483" y="1"/>
                      <a:pt x="317" y="81"/>
                      <a:pt x="190" y="238"/>
                    </a:cubicBezTo>
                    <a:cubicBezTo>
                      <a:pt x="64" y="396"/>
                      <a:pt x="1" y="606"/>
                      <a:pt x="1" y="867"/>
                    </a:cubicBezTo>
                    <a:cubicBezTo>
                      <a:pt x="1" y="1127"/>
                      <a:pt x="64" y="1337"/>
                      <a:pt x="190" y="1493"/>
                    </a:cubicBezTo>
                    <a:cubicBezTo>
                      <a:pt x="317" y="1652"/>
                      <a:pt x="483" y="1730"/>
                      <a:pt x="690" y="1730"/>
                    </a:cubicBezTo>
                    <a:cubicBezTo>
                      <a:pt x="815" y="1730"/>
                      <a:pt x="922" y="1706"/>
                      <a:pt x="1012" y="1657"/>
                    </a:cubicBezTo>
                    <a:cubicBezTo>
                      <a:pt x="1102" y="1608"/>
                      <a:pt x="1176" y="1533"/>
                      <a:pt x="1232" y="1434"/>
                    </a:cubicBezTo>
                    <a:lnTo>
                      <a:pt x="1232" y="1571"/>
                    </a:lnTo>
                    <a:cubicBezTo>
                      <a:pt x="1232" y="1762"/>
                      <a:pt x="1187" y="1907"/>
                      <a:pt x="1097" y="2000"/>
                    </a:cubicBezTo>
                    <a:cubicBezTo>
                      <a:pt x="1006" y="2096"/>
                      <a:pt x="869" y="2143"/>
                      <a:pt x="688" y="2143"/>
                    </a:cubicBezTo>
                    <a:cubicBezTo>
                      <a:pt x="605" y="2143"/>
                      <a:pt x="524" y="2133"/>
                      <a:pt x="445" y="2112"/>
                    </a:cubicBezTo>
                    <a:cubicBezTo>
                      <a:pt x="366" y="2091"/>
                      <a:pt x="285" y="2058"/>
                      <a:pt x="204" y="2015"/>
                    </a:cubicBezTo>
                    <a:lnTo>
                      <a:pt x="204" y="2284"/>
                    </a:lnTo>
                    <a:cubicBezTo>
                      <a:pt x="285" y="2314"/>
                      <a:pt x="369" y="2336"/>
                      <a:pt x="456" y="2350"/>
                    </a:cubicBezTo>
                    <a:cubicBezTo>
                      <a:pt x="542" y="2366"/>
                      <a:pt x="634" y="2374"/>
                      <a:pt x="732" y="2374"/>
                    </a:cubicBezTo>
                    <a:cubicBezTo>
                      <a:pt x="995" y="2374"/>
                      <a:pt x="1191" y="2303"/>
                      <a:pt x="1318" y="2163"/>
                    </a:cubicBezTo>
                    <a:cubicBezTo>
                      <a:pt x="1446" y="2022"/>
                      <a:pt x="1510" y="1809"/>
                      <a:pt x="1510" y="1521"/>
                    </a:cubicBezTo>
                    <a:lnTo>
                      <a:pt x="1510" y="42"/>
                    </a:lnTo>
                    <a:lnTo>
                      <a:pt x="1232" y="42"/>
                    </a:lnTo>
                    <a:lnTo>
                      <a:pt x="1232" y="298"/>
                    </a:lnTo>
                    <a:cubicBezTo>
                      <a:pt x="1176" y="199"/>
                      <a:pt x="1102" y="124"/>
                      <a:pt x="1012" y="75"/>
                    </a:cubicBezTo>
                    <a:cubicBezTo>
                      <a:pt x="922" y="25"/>
                      <a:pt x="815" y="1"/>
                      <a:pt x="6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42"/>
              <p:cNvSpPr/>
              <p:nvPr/>
            </p:nvSpPr>
            <p:spPr>
              <a:xfrm>
                <a:off x="-1728444" y="3395624"/>
                <a:ext cx="29310" cy="32770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774" extrusionOk="0">
                    <a:moveTo>
                      <a:pt x="775" y="236"/>
                    </a:moveTo>
                    <a:cubicBezTo>
                      <a:pt x="923" y="236"/>
                      <a:pt x="1040" y="295"/>
                      <a:pt x="1128" y="413"/>
                    </a:cubicBezTo>
                    <a:cubicBezTo>
                      <a:pt x="1214" y="530"/>
                      <a:pt x="1256" y="688"/>
                      <a:pt x="1256" y="887"/>
                    </a:cubicBezTo>
                    <a:cubicBezTo>
                      <a:pt x="1256" y="1089"/>
                      <a:pt x="1214" y="1248"/>
                      <a:pt x="1128" y="1365"/>
                    </a:cubicBezTo>
                    <a:cubicBezTo>
                      <a:pt x="1040" y="1481"/>
                      <a:pt x="923" y="1540"/>
                      <a:pt x="775" y="1540"/>
                    </a:cubicBezTo>
                    <a:cubicBezTo>
                      <a:pt x="626" y="1540"/>
                      <a:pt x="507" y="1482"/>
                      <a:pt x="421" y="1366"/>
                    </a:cubicBezTo>
                    <a:cubicBezTo>
                      <a:pt x="336" y="1249"/>
                      <a:pt x="293" y="1089"/>
                      <a:pt x="293" y="887"/>
                    </a:cubicBezTo>
                    <a:cubicBezTo>
                      <a:pt x="293" y="685"/>
                      <a:pt x="336" y="527"/>
                      <a:pt x="423" y="411"/>
                    </a:cubicBezTo>
                    <a:cubicBezTo>
                      <a:pt x="509" y="294"/>
                      <a:pt x="627" y="236"/>
                      <a:pt x="775" y="236"/>
                    </a:cubicBezTo>
                    <a:close/>
                    <a:moveTo>
                      <a:pt x="775" y="1"/>
                    </a:moveTo>
                    <a:cubicBezTo>
                      <a:pt x="533" y="1"/>
                      <a:pt x="344" y="79"/>
                      <a:pt x="206" y="236"/>
                    </a:cubicBezTo>
                    <a:cubicBezTo>
                      <a:pt x="69" y="393"/>
                      <a:pt x="0" y="611"/>
                      <a:pt x="0" y="887"/>
                    </a:cubicBezTo>
                    <a:cubicBezTo>
                      <a:pt x="0" y="1164"/>
                      <a:pt x="69" y="1382"/>
                      <a:pt x="206" y="1540"/>
                    </a:cubicBezTo>
                    <a:cubicBezTo>
                      <a:pt x="344" y="1696"/>
                      <a:pt x="533" y="1774"/>
                      <a:pt x="775" y="1774"/>
                    </a:cubicBezTo>
                    <a:cubicBezTo>
                      <a:pt x="1017" y="1774"/>
                      <a:pt x="1206" y="1696"/>
                      <a:pt x="1344" y="1540"/>
                    </a:cubicBezTo>
                    <a:cubicBezTo>
                      <a:pt x="1482" y="1382"/>
                      <a:pt x="1551" y="1164"/>
                      <a:pt x="1551" y="887"/>
                    </a:cubicBezTo>
                    <a:cubicBezTo>
                      <a:pt x="1551" y="611"/>
                      <a:pt x="1482" y="393"/>
                      <a:pt x="1344" y="236"/>
                    </a:cubicBezTo>
                    <a:cubicBezTo>
                      <a:pt x="1206" y="79"/>
                      <a:pt x="1017" y="1"/>
                      <a:pt x="7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42"/>
              <p:cNvSpPr/>
              <p:nvPr/>
            </p:nvSpPr>
            <p:spPr>
              <a:xfrm>
                <a:off x="-1692746" y="3395624"/>
                <a:ext cx="29310" cy="32770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774" extrusionOk="0">
                    <a:moveTo>
                      <a:pt x="776" y="236"/>
                    </a:moveTo>
                    <a:cubicBezTo>
                      <a:pt x="924" y="236"/>
                      <a:pt x="1041" y="295"/>
                      <a:pt x="1128" y="413"/>
                    </a:cubicBezTo>
                    <a:cubicBezTo>
                      <a:pt x="1214" y="530"/>
                      <a:pt x="1258" y="688"/>
                      <a:pt x="1258" y="887"/>
                    </a:cubicBezTo>
                    <a:cubicBezTo>
                      <a:pt x="1258" y="1089"/>
                      <a:pt x="1214" y="1248"/>
                      <a:pt x="1128" y="1365"/>
                    </a:cubicBezTo>
                    <a:cubicBezTo>
                      <a:pt x="1041" y="1481"/>
                      <a:pt x="924" y="1540"/>
                      <a:pt x="776" y="1540"/>
                    </a:cubicBezTo>
                    <a:cubicBezTo>
                      <a:pt x="626" y="1540"/>
                      <a:pt x="509" y="1482"/>
                      <a:pt x="421" y="1366"/>
                    </a:cubicBezTo>
                    <a:cubicBezTo>
                      <a:pt x="336" y="1249"/>
                      <a:pt x="294" y="1089"/>
                      <a:pt x="294" y="887"/>
                    </a:cubicBezTo>
                    <a:cubicBezTo>
                      <a:pt x="294" y="685"/>
                      <a:pt x="336" y="527"/>
                      <a:pt x="424" y="411"/>
                    </a:cubicBezTo>
                    <a:cubicBezTo>
                      <a:pt x="510" y="294"/>
                      <a:pt x="627" y="236"/>
                      <a:pt x="776" y="236"/>
                    </a:cubicBezTo>
                    <a:close/>
                    <a:moveTo>
                      <a:pt x="776" y="1"/>
                    </a:moveTo>
                    <a:cubicBezTo>
                      <a:pt x="534" y="1"/>
                      <a:pt x="344" y="79"/>
                      <a:pt x="206" y="236"/>
                    </a:cubicBezTo>
                    <a:cubicBezTo>
                      <a:pt x="70" y="393"/>
                      <a:pt x="0" y="611"/>
                      <a:pt x="0" y="887"/>
                    </a:cubicBezTo>
                    <a:cubicBezTo>
                      <a:pt x="0" y="1164"/>
                      <a:pt x="70" y="1382"/>
                      <a:pt x="206" y="1540"/>
                    </a:cubicBezTo>
                    <a:cubicBezTo>
                      <a:pt x="344" y="1696"/>
                      <a:pt x="534" y="1774"/>
                      <a:pt x="776" y="1774"/>
                    </a:cubicBezTo>
                    <a:cubicBezTo>
                      <a:pt x="1017" y="1774"/>
                      <a:pt x="1207" y="1696"/>
                      <a:pt x="1345" y="1540"/>
                    </a:cubicBezTo>
                    <a:cubicBezTo>
                      <a:pt x="1483" y="1382"/>
                      <a:pt x="1551" y="1164"/>
                      <a:pt x="1551" y="887"/>
                    </a:cubicBezTo>
                    <a:cubicBezTo>
                      <a:pt x="1551" y="611"/>
                      <a:pt x="1483" y="393"/>
                      <a:pt x="1345" y="236"/>
                    </a:cubicBezTo>
                    <a:cubicBezTo>
                      <a:pt x="1207" y="79"/>
                      <a:pt x="1017" y="1"/>
                      <a:pt x="7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42"/>
              <p:cNvSpPr/>
              <p:nvPr/>
            </p:nvSpPr>
            <p:spPr>
              <a:xfrm>
                <a:off x="-1657030" y="3384245"/>
                <a:ext cx="28554" cy="44149"/>
              </a:xfrm>
              <a:custGeom>
                <a:avLst/>
                <a:gdLst/>
                <a:ahLst/>
                <a:cxnLst/>
                <a:rect l="l" t="t" r="r" b="b"/>
                <a:pathLst>
                  <a:path w="1511" h="2390" extrusionOk="0">
                    <a:moveTo>
                      <a:pt x="759" y="850"/>
                    </a:moveTo>
                    <a:cubicBezTo>
                      <a:pt x="905" y="850"/>
                      <a:pt x="1021" y="908"/>
                      <a:pt x="1106" y="1025"/>
                    </a:cubicBezTo>
                    <a:cubicBezTo>
                      <a:pt x="1190" y="1139"/>
                      <a:pt x="1232" y="1300"/>
                      <a:pt x="1232" y="1503"/>
                    </a:cubicBezTo>
                    <a:cubicBezTo>
                      <a:pt x="1232" y="1708"/>
                      <a:pt x="1190" y="1869"/>
                      <a:pt x="1106" y="1985"/>
                    </a:cubicBezTo>
                    <a:cubicBezTo>
                      <a:pt x="1021" y="2100"/>
                      <a:pt x="905" y="2158"/>
                      <a:pt x="759" y="2158"/>
                    </a:cubicBezTo>
                    <a:cubicBezTo>
                      <a:pt x="612" y="2158"/>
                      <a:pt x="496" y="2100"/>
                      <a:pt x="412" y="1985"/>
                    </a:cubicBezTo>
                    <a:cubicBezTo>
                      <a:pt x="329" y="1869"/>
                      <a:pt x="288" y="1708"/>
                      <a:pt x="288" y="1503"/>
                    </a:cubicBezTo>
                    <a:cubicBezTo>
                      <a:pt x="288" y="1300"/>
                      <a:pt x="329" y="1139"/>
                      <a:pt x="412" y="1025"/>
                    </a:cubicBezTo>
                    <a:cubicBezTo>
                      <a:pt x="496" y="908"/>
                      <a:pt x="612" y="850"/>
                      <a:pt x="759" y="850"/>
                    </a:cubicBezTo>
                    <a:close/>
                    <a:moveTo>
                      <a:pt x="1232" y="0"/>
                    </a:moveTo>
                    <a:lnTo>
                      <a:pt x="1232" y="914"/>
                    </a:lnTo>
                    <a:cubicBezTo>
                      <a:pt x="1174" y="814"/>
                      <a:pt x="1101" y="739"/>
                      <a:pt x="1011" y="691"/>
                    </a:cubicBezTo>
                    <a:cubicBezTo>
                      <a:pt x="922" y="641"/>
                      <a:pt x="815" y="617"/>
                      <a:pt x="692" y="617"/>
                    </a:cubicBezTo>
                    <a:cubicBezTo>
                      <a:pt x="487" y="617"/>
                      <a:pt x="321" y="699"/>
                      <a:pt x="192" y="861"/>
                    </a:cubicBezTo>
                    <a:cubicBezTo>
                      <a:pt x="64" y="1025"/>
                      <a:pt x="1" y="1238"/>
                      <a:pt x="1" y="1503"/>
                    </a:cubicBezTo>
                    <a:cubicBezTo>
                      <a:pt x="1" y="1770"/>
                      <a:pt x="64" y="1983"/>
                      <a:pt x="192" y="2147"/>
                    </a:cubicBezTo>
                    <a:cubicBezTo>
                      <a:pt x="321" y="2309"/>
                      <a:pt x="487" y="2390"/>
                      <a:pt x="692" y="2390"/>
                    </a:cubicBezTo>
                    <a:cubicBezTo>
                      <a:pt x="815" y="2390"/>
                      <a:pt x="922" y="2367"/>
                      <a:pt x="1011" y="2318"/>
                    </a:cubicBezTo>
                    <a:cubicBezTo>
                      <a:pt x="1101" y="2269"/>
                      <a:pt x="1174" y="2194"/>
                      <a:pt x="1232" y="2094"/>
                    </a:cubicBezTo>
                    <a:lnTo>
                      <a:pt x="1232" y="2346"/>
                    </a:lnTo>
                    <a:lnTo>
                      <a:pt x="1510" y="2346"/>
                    </a:lnTo>
                    <a:lnTo>
                      <a:pt x="15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42"/>
              <p:cNvSpPr/>
              <p:nvPr/>
            </p:nvSpPr>
            <p:spPr>
              <a:xfrm>
                <a:off x="-1614397" y="3386000"/>
                <a:ext cx="5802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252" extrusionOk="0">
                    <a:moveTo>
                      <a:pt x="0" y="1"/>
                    </a:moveTo>
                    <a:lnTo>
                      <a:pt x="0" y="988"/>
                    </a:lnTo>
                    <a:lnTo>
                      <a:pt x="33" y="1527"/>
                    </a:lnTo>
                    <a:lnTo>
                      <a:pt x="276" y="1527"/>
                    </a:lnTo>
                    <a:lnTo>
                      <a:pt x="307" y="988"/>
                    </a:lnTo>
                    <a:lnTo>
                      <a:pt x="307" y="1"/>
                    </a:lnTo>
                    <a:close/>
                    <a:moveTo>
                      <a:pt x="0" y="1869"/>
                    </a:moveTo>
                    <a:lnTo>
                      <a:pt x="0" y="2251"/>
                    </a:lnTo>
                    <a:lnTo>
                      <a:pt x="307" y="2251"/>
                    </a:lnTo>
                    <a:lnTo>
                      <a:pt x="307" y="186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42"/>
              <p:cNvSpPr/>
              <p:nvPr/>
            </p:nvSpPr>
            <p:spPr>
              <a:xfrm>
                <a:off x="-2009676" y="3135846"/>
                <a:ext cx="114311" cy="98976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5358" extrusionOk="0">
                    <a:moveTo>
                      <a:pt x="5663" y="275"/>
                    </a:moveTo>
                    <a:lnTo>
                      <a:pt x="3089" y="4811"/>
                    </a:lnTo>
                    <a:lnTo>
                      <a:pt x="2590" y="2076"/>
                    </a:lnTo>
                    <a:cubicBezTo>
                      <a:pt x="2590" y="2044"/>
                      <a:pt x="2574" y="2012"/>
                      <a:pt x="2542" y="1995"/>
                    </a:cubicBezTo>
                    <a:lnTo>
                      <a:pt x="531" y="275"/>
                    </a:lnTo>
                    <a:close/>
                    <a:moveTo>
                      <a:pt x="162" y="1"/>
                    </a:moveTo>
                    <a:cubicBezTo>
                      <a:pt x="97" y="1"/>
                      <a:pt x="48" y="33"/>
                      <a:pt x="16" y="97"/>
                    </a:cubicBezTo>
                    <a:cubicBezTo>
                      <a:pt x="1" y="146"/>
                      <a:pt x="16" y="210"/>
                      <a:pt x="65" y="242"/>
                    </a:cubicBezTo>
                    <a:lnTo>
                      <a:pt x="2332" y="2173"/>
                    </a:lnTo>
                    <a:lnTo>
                      <a:pt x="2332" y="2188"/>
                    </a:lnTo>
                    <a:lnTo>
                      <a:pt x="2879" y="5244"/>
                    </a:lnTo>
                    <a:cubicBezTo>
                      <a:pt x="2896" y="5293"/>
                      <a:pt x="2944" y="5341"/>
                      <a:pt x="3008" y="5357"/>
                    </a:cubicBezTo>
                    <a:cubicBezTo>
                      <a:pt x="3057" y="5357"/>
                      <a:pt x="3121" y="5341"/>
                      <a:pt x="3153" y="5276"/>
                    </a:cubicBezTo>
                    <a:lnTo>
                      <a:pt x="6017" y="210"/>
                    </a:lnTo>
                    <a:cubicBezTo>
                      <a:pt x="6049" y="161"/>
                      <a:pt x="6049" y="114"/>
                      <a:pt x="6017" y="65"/>
                    </a:cubicBezTo>
                    <a:cubicBezTo>
                      <a:pt x="6000" y="17"/>
                      <a:pt x="5952" y="1"/>
                      <a:pt x="59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42"/>
              <p:cNvSpPr/>
              <p:nvPr/>
            </p:nvSpPr>
            <p:spPr>
              <a:xfrm>
                <a:off x="-1965891" y="3135846"/>
                <a:ext cx="70525" cy="41323"/>
              </a:xfrm>
              <a:custGeom>
                <a:avLst/>
                <a:gdLst/>
                <a:ahLst/>
                <a:cxnLst/>
                <a:rect l="l" t="t" r="r" b="b"/>
                <a:pathLst>
                  <a:path w="3732" h="2237" extrusionOk="0">
                    <a:moveTo>
                      <a:pt x="3571" y="1"/>
                    </a:moveTo>
                    <a:cubicBezTo>
                      <a:pt x="3554" y="1"/>
                      <a:pt x="3539" y="1"/>
                      <a:pt x="3507" y="17"/>
                    </a:cubicBezTo>
                    <a:lnTo>
                      <a:pt x="64" y="1980"/>
                    </a:lnTo>
                    <a:cubicBezTo>
                      <a:pt x="32" y="1995"/>
                      <a:pt x="15" y="2027"/>
                      <a:pt x="0" y="2059"/>
                    </a:cubicBezTo>
                    <a:cubicBezTo>
                      <a:pt x="0" y="2092"/>
                      <a:pt x="0" y="2140"/>
                      <a:pt x="15" y="2173"/>
                    </a:cubicBezTo>
                    <a:cubicBezTo>
                      <a:pt x="37" y="2215"/>
                      <a:pt x="87" y="2237"/>
                      <a:pt x="136" y="2237"/>
                    </a:cubicBezTo>
                    <a:cubicBezTo>
                      <a:pt x="162" y="2237"/>
                      <a:pt x="187" y="2231"/>
                      <a:pt x="209" y="2220"/>
                    </a:cubicBezTo>
                    <a:lnTo>
                      <a:pt x="3651" y="258"/>
                    </a:lnTo>
                    <a:cubicBezTo>
                      <a:pt x="3683" y="242"/>
                      <a:pt x="3700" y="210"/>
                      <a:pt x="3715" y="178"/>
                    </a:cubicBezTo>
                    <a:cubicBezTo>
                      <a:pt x="3732" y="146"/>
                      <a:pt x="3715" y="97"/>
                      <a:pt x="3700" y="65"/>
                    </a:cubicBezTo>
                    <a:cubicBezTo>
                      <a:pt x="3683" y="17"/>
                      <a:pt x="3635" y="1"/>
                      <a:pt x="3571" y="1"/>
                    </a:cubicBezTo>
                    <a:close/>
                  </a:path>
                </a:pathLst>
              </a:custGeom>
              <a:solidFill>
                <a:srgbClr val="454B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42"/>
              <p:cNvSpPr/>
              <p:nvPr/>
            </p:nvSpPr>
            <p:spPr>
              <a:xfrm>
                <a:off x="-1043488" y="3134959"/>
                <a:ext cx="81184" cy="94838"/>
              </a:xfrm>
              <a:custGeom>
                <a:avLst/>
                <a:gdLst/>
                <a:ahLst/>
                <a:cxnLst/>
                <a:rect l="l" t="t" r="r" b="b"/>
                <a:pathLst>
                  <a:path w="4296" h="5134" extrusionOk="0">
                    <a:moveTo>
                      <a:pt x="4006" y="274"/>
                    </a:moveTo>
                    <a:lnTo>
                      <a:pt x="4006" y="4681"/>
                    </a:lnTo>
                    <a:lnTo>
                      <a:pt x="2237" y="3121"/>
                    </a:lnTo>
                    <a:cubicBezTo>
                      <a:pt x="2213" y="3105"/>
                      <a:pt x="2180" y="3097"/>
                      <a:pt x="2148" y="3097"/>
                    </a:cubicBezTo>
                    <a:cubicBezTo>
                      <a:pt x="2116" y="3097"/>
                      <a:pt x="2084" y="3105"/>
                      <a:pt x="2059" y="3121"/>
                    </a:cubicBezTo>
                    <a:lnTo>
                      <a:pt x="275" y="4681"/>
                    </a:lnTo>
                    <a:lnTo>
                      <a:pt x="275" y="274"/>
                    </a:lnTo>
                    <a:close/>
                    <a:moveTo>
                      <a:pt x="129" y="1"/>
                    </a:moveTo>
                    <a:cubicBezTo>
                      <a:pt x="65" y="1"/>
                      <a:pt x="1" y="65"/>
                      <a:pt x="1" y="145"/>
                    </a:cubicBezTo>
                    <a:lnTo>
                      <a:pt x="1" y="4987"/>
                    </a:lnTo>
                    <a:cubicBezTo>
                      <a:pt x="1" y="5052"/>
                      <a:pt x="33" y="5099"/>
                      <a:pt x="82" y="5116"/>
                    </a:cubicBezTo>
                    <a:cubicBezTo>
                      <a:pt x="100" y="5128"/>
                      <a:pt x="120" y="5133"/>
                      <a:pt x="140" y="5133"/>
                    </a:cubicBezTo>
                    <a:cubicBezTo>
                      <a:pt x="173" y="5133"/>
                      <a:pt x="206" y="5119"/>
                      <a:pt x="226" y="5099"/>
                    </a:cubicBezTo>
                    <a:lnTo>
                      <a:pt x="2140" y="3426"/>
                    </a:lnTo>
                    <a:lnTo>
                      <a:pt x="4054" y="5099"/>
                    </a:lnTo>
                    <a:cubicBezTo>
                      <a:pt x="4084" y="5119"/>
                      <a:pt x="4121" y="5133"/>
                      <a:pt x="4155" y="5133"/>
                    </a:cubicBezTo>
                    <a:cubicBezTo>
                      <a:pt x="4176" y="5133"/>
                      <a:pt x="4197" y="5128"/>
                      <a:pt x="4215" y="5116"/>
                    </a:cubicBezTo>
                    <a:cubicBezTo>
                      <a:pt x="4264" y="5099"/>
                      <a:pt x="4296" y="5052"/>
                      <a:pt x="4296" y="4987"/>
                    </a:cubicBezTo>
                    <a:lnTo>
                      <a:pt x="4296" y="145"/>
                    </a:lnTo>
                    <a:cubicBezTo>
                      <a:pt x="4296" y="65"/>
                      <a:pt x="4231" y="1"/>
                      <a:pt x="415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42"/>
              <p:cNvSpPr/>
              <p:nvPr/>
            </p:nvSpPr>
            <p:spPr>
              <a:xfrm>
                <a:off x="-2386379" y="3470272"/>
                <a:ext cx="29953" cy="43152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2336" extrusionOk="0">
                    <a:moveTo>
                      <a:pt x="790" y="0"/>
                    </a:moveTo>
                    <a:cubicBezTo>
                      <a:pt x="543" y="0"/>
                      <a:pt x="350" y="57"/>
                      <a:pt x="210" y="171"/>
                    </a:cubicBezTo>
                    <a:cubicBezTo>
                      <a:pt x="70" y="286"/>
                      <a:pt x="0" y="443"/>
                      <a:pt x="0" y="642"/>
                    </a:cubicBezTo>
                    <a:cubicBezTo>
                      <a:pt x="0" y="815"/>
                      <a:pt x="50" y="949"/>
                      <a:pt x="152" y="1045"/>
                    </a:cubicBezTo>
                    <a:cubicBezTo>
                      <a:pt x="254" y="1142"/>
                      <a:pt x="418" y="1212"/>
                      <a:pt x="645" y="1258"/>
                    </a:cubicBezTo>
                    <a:lnTo>
                      <a:pt x="830" y="1294"/>
                    </a:lnTo>
                    <a:cubicBezTo>
                      <a:pt x="986" y="1324"/>
                      <a:pt x="1096" y="1372"/>
                      <a:pt x="1163" y="1434"/>
                    </a:cubicBezTo>
                    <a:cubicBezTo>
                      <a:pt x="1233" y="1497"/>
                      <a:pt x="1266" y="1583"/>
                      <a:pt x="1266" y="1694"/>
                    </a:cubicBezTo>
                    <a:cubicBezTo>
                      <a:pt x="1266" y="1820"/>
                      <a:pt x="1219" y="1918"/>
                      <a:pt x="1125" y="1986"/>
                    </a:cubicBezTo>
                    <a:cubicBezTo>
                      <a:pt x="1029" y="2054"/>
                      <a:pt x="896" y="2089"/>
                      <a:pt x="722" y="2089"/>
                    </a:cubicBezTo>
                    <a:cubicBezTo>
                      <a:pt x="607" y="2089"/>
                      <a:pt x="490" y="2071"/>
                      <a:pt x="372" y="2036"/>
                    </a:cubicBezTo>
                    <a:cubicBezTo>
                      <a:pt x="254" y="2000"/>
                      <a:pt x="133" y="1949"/>
                      <a:pt x="9" y="1879"/>
                    </a:cubicBezTo>
                    <a:lnTo>
                      <a:pt x="9" y="2193"/>
                    </a:lnTo>
                    <a:cubicBezTo>
                      <a:pt x="138" y="2239"/>
                      <a:pt x="261" y="2275"/>
                      <a:pt x="381" y="2300"/>
                    </a:cubicBezTo>
                    <a:cubicBezTo>
                      <a:pt x="502" y="2324"/>
                      <a:pt x="615" y="2336"/>
                      <a:pt x="722" y="2336"/>
                    </a:cubicBezTo>
                    <a:cubicBezTo>
                      <a:pt x="1005" y="2336"/>
                      <a:pt x="1219" y="2279"/>
                      <a:pt x="1364" y="2167"/>
                    </a:cubicBezTo>
                    <a:cubicBezTo>
                      <a:pt x="1511" y="2054"/>
                      <a:pt x="1584" y="1889"/>
                      <a:pt x="1584" y="1671"/>
                    </a:cubicBezTo>
                    <a:cubicBezTo>
                      <a:pt x="1584" y="1488"/>
                      <a:pt x="1530" y="1342"/>
                      <a:pt x="1422" y="1233"/>
                    </a:cubicBezTo>
                    <a:cubicBezTo>
                      <a:pt x="1314" y="1124"/>
                      <a:pt x="1147" y="1048"/>
                      <a:pt x="920" y="1004"/>
                    </a:cubicBezTo>
                    <a:lnTo>
                      <a:pt x="736" y="967"/>
                    </a:lnTo>
                    <a:cubicBezTo>
                      <a:pt x="569" y="936"/>
                      <a:pt x="456" y="895"/>
                      <a:pt x="395" y="844"/>
                    </a:cubicBezTo>
                    <a:cubicBezTo>
                      <a:pt x="336" y="793"/>
                      <a:pt x="306" y="718"/>
                      <a:pt x="306" y="618"/>
                    </a:cubicBezTo>
                    <a:cubicBezTo>
                      <a:pt x="306" y="500"/>
                      <a:pt x="350" y="408"/>
                      <a:pt x="440" y="344"/>
                    </a:cubicBezTo>
                    <a:cubicBezTo>
                      <a:pt x="530" y="280"/>
                      <a:pt x="659" y="247"/>
                      <a:pt x="825" y="247"/>
                    </a:cubicBezTo>
                    <a:cubicBezTo>
                      <a:pt x="920" y="247"/>
                      <a:pt x="1019" y="260"/>
                      <a:pt x="1122" y="289"/>
                    </a:cubicBezTo>
                    <a:cubicBezTo>
                      <a:pt x="1224" y="316"/>
                      <a:pt x="1333" y="357"/>
                      <a:pt x="1449" y="412"/>
                    </a:cubicBezTo>
                    <a:lnTo>
                      <a:pt x="1449" y="115"/>
                    </a:lnTo>
                    <a:cubicBezTo>
                      <a:pt x="1334" y="76"/>
                      <a:pt x="1223" y="48"/>
                      <a:pt x="1113" y="29"/>
                    </a:cubicBezTo>
                    <a:cubicBezTo>
                      <a:pt x="1002" y="9"/>
                      <a:pt x="896" y="0"/>
                      <a:pt x="7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42"/>
              <p:cNvSpPr/>
              <p:nvPr/>
            </p:nvSpPr>
            <p:spPr>
              <a:xfrm>
                <a:off x="-2349983" y="3480653"/>
                <a:ext cx="29612" cy="3277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774" extrusionOk="0">
                    <a:moveTo>
                      <a:pt x="832" y="236"/>
                    </a:moveTo>
                    <a:cubicBezTo>
                      <a:pt x="968" y="236"/>
                      <a:pt x="1077" y="281"/>
                      <a:pt x="1161" y="371"/>
                    </a:cubicBezTo>
                    <a:cubicBezTo>
                      <a:pt x="1243" y="461"/>
                      <a:pt x="1287" y="584"/>
                      <a:pt x="1288" y="735"/>
                    </a:cubicBezTo>
                    <a:lnTo>
                      <a:pt x="299" y="737"/>
                    </a:lnTo>
                    <a:cubicBezTo>
                      <a:pt x="313" y="577"/>
                      <a:pt x="367" y="455"/>
                      <a:pt x="460" y="367"/>
                    </a:cubicBezTo>
                    <a:cubicBezTo>
                      <a:pt x="552" y="280"/>
                      <a:pt x="677" y="236"/>
                      <a:pt x="832" y="236"/>
                    </a:cubicBezTo>
                    <a:close/>
                    <a:moveTo>
                      <a:pt x="829" y="1"/>
                    </a:moveTo>
                    <a:cubicBezTo>
                      <a:pt x="576" y="1"/>
                      <a:pt x="374" y="82"/>
                      <a:pt x="224" y="245"/>
                    </a:cubicBezTo>
                    <a:cubicBezTo>
                      <a:pt x="75" y="406"/>
                      <a:pt x="0" y="626"/>
                      <a:pt x="0" y="903"/>
                    </a:cubicBezTo>
                    <a:cubicBezTo>
                      <a:pt x="0" y="1169"/>
                      <a:pt x="79" y="1381"/>
                      <a:pt x="236" y="1538"/>
                    </a:cubicBezTo>
                    <a:cubicBezTo>
                      <a:pt x="394" y="1695"/>
                      <a:pt x="608" y="1774"/>
                      <a:pt x="877" y="1774"/>
                    </a:cubicBezTo>
                    <a:cubicBezTo>
                      <a:pt x="985" y="1774"/>
                      <a:pt x="1090" y="1762"/>
                      <a:pt x="1195" y="1740"/>
                    </a:cubicBezTo>
                    <a:cubicBezTo>
                      <a:pt x="1300" y="1718"/>
                      <a:pt x="1402" y="1686"/>
                      <a:pt x="1501" y="1644"/>
                    </a:cubicBezTo>
                    <a:lnTo>
                      <a:pt x="1501" y="1381"/>
                    </a:lnTo>
                    <a:cubicBezTo>
                      <a:pt x="1403" y="1434"/>
                      <a:pt x="1303" y="1473"/>
                      <a:pt x="1202" y="1500"/>
                    </a:cubicBezTo>
                    <a:cubicBezTo>
                      <a:pt x="1103" y="1525"/>
                      <a:pt x="1000" y="1538"/>
                      <a:pt x="893" y="1538"/>
                    </a:cubicBezTo>
                    <a:cubicBezTo>
                      <a:pt x="709" y="1538"/>
                      <a:pt x="565" y="1489"/>
                      <a:pt x="462" y="1389"/>
                    </a:cubicBezTo>
                    <a:cubicBezTo>
                      <a:pt x="359" y="1289"/>
                      <a:pt x="303" y="1143"/>
                      <a:pt x="290" y="952"/>
                    </a:cubicBezTo>
                    <a:lnTo>
                      <a:pt x="1566" y="952"/>
                    </a:lnTo>
                    <a:lnTo>
                      <a:pt x="1566" y="816"/>
                    </a:lnTo>
                    <a:cubicBezTo>
                      <a:pt x="1566" y="566"/>
                      <a:pt x="1499" y="366"/>
                      <a:pt x="1367" y="221"/>
                    </a:cubicBezTo>
                    <a:cubicBezTo>
                      <a:pt x="1236" y="74"/>
                      <a:pt x="1056" y="1"/>
                      <a:pt x="8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42"/>
              <p:cNvSpPr/>
              <p:nvPr/>
            </p:nvSpPr>
            <p:spPr>
              <a:xfrm>
                <a:off x="-2314077" y="3480653"/>
                <a:ext cx="29593" cy="32770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774" extrusionOk="0">
                    <a:moveTo>
                      <a:pt x="832" y="236"/>
                    </a:moveTo>
                    <a:cubicBezTo>
                      <a:pt x="969" y="236"/>
                      <a:pt x="1078" y="281"/>
                      <a:pt x="1160" y="371"/>
                    </a:cubicBezTo>
                    <a:cubicBezTo>
                      <a:pt x="1244" y="461"/>
                      <a:pt x="1286" y="584"/>
                      <a:pt x="1289" y="735"/>
                    </a:cubicBezTo>
                    <a:lnTo>
                      <a:pt x="299" y="737"/>
                    </a:lnTo>
                    <a:cubicBezTo>
                      <a:pt x="314" y="577"/>
                      <a:pt x="366" y="455"/>
                      <a:pt x="459" y="367"/>
                    </a:cubicBezTo>
                    <a:cubicBezTo>
                      <a:pt x="553" y="280"/>
                      <a:pt x="677" y="236"/>
                      <a:pt x="832" y="236"/>
                    </a:cubicBezTo>
                    <a:close/>
                    <a:moveTo>
                      <a:pt x="828" y="1"/>
                    </a:moveTo>
                    <a:cubicBezTo>
                      <a:pt x="575" y="1"/>
                      <a:pt x="374" y="82"/>
                      <a:pt x="224" y="245"/>
                    </a:cubicBezTo>
                    <a:cubicBezTo>
                      <a:pt x="76" y="406"/>
                      <a:pt x="1" y="626"/>
                      <a:pt x="1" y="903"/>
                    </a:cubicBezTo>
                    <a:cubicBezTo>
                      <a:pt x="1" y="1169"/>
                      <a:pt x="79" y="1381"/>
                      <a:pt x="236" y="1538"/>
                    </a:cubicBezTo>
                    <a:cubicBezTo>
                      <a:pt x="393" y="1695"/>
                      <a:pt x="607" y="1774"/>
                      <a:pt x="877" y="1774"/>
                    </a:cubicBezTo>
                    <a:cubicBezTo>
                      <a:pt x="984" y="1774"/>
                      <a:pt x="1091" y="1762"/>
                      <a:pt x="1195" y="1740"/>
                    </a:cubicBezTo>
                    <a:cubicBezTo>
                      <a:pt x="1299" y="1718"/>
                      <a:pt x="1402" y="1686"/>
                      <a:pt x="1501" y="1644"/>
                    </a:cubicBezTo>
                    <a:lnTo>
                      <a:pt x="1501" y="1381"/>
                    </a:lnTo>
                    <a:cubicBezTo>
                      <a:pt x="1402" y="1434"/>
                      <a:pt x="1303" y="1473"/>
                      <a:pt x="1203" y="1500"/>
                    </a:cubicBezTo>
                    <a:cubicBezTo>
                      <a:pt x="1104" y="1525"/>
                      <a:pt x="999" y="1538"/>
                      <a:pt x="894" y="1538"/>
                    </a:cubicBezTo>
                    <a:cubicBezTo>
                      <a:pt x="710" y="1538"/>
                      <a:pt x="566" y="1489"/>
                      <a:pt x="463" y="1389"/>
                    </a:cubicBezTo>
                    <a:cubicBezTo>
                      <a:pt x="360" y="1289"/>
                      <a:pt x="302" y="1143"/>
                      <a:pt x="290" y="952"/>
                    </a:cubicBezTo>
                    <a:lnTo>
                      <a:pt x="1566" y="952"/>
                    </a:lnTo>
                    <a:lnTo>
                      <a:pt x="1566" y="816"/>
                    </a:lnTo>
                    <a:cubicBezTo>
                      <a:pt x="1566" y="566"/>
                      <a:pt x="1500" y="366"/>
                      <a:pt x="1368" y="221"/>
                    </a:cubicBezTo>
                    <a:cubicBezTo>
                      <a:pt x="1235" y="74"/>
                      <a:pt x="1056" y="1"/>
                      <a:pt x="8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42"/>
              <p:cNvSpPr/>
              <p:nvPr/>
            </p:nvSpPr>
            <p:spPr>
              <a:xfrm>
                <a:off x="-2261278" y="3472544"/>
                <a:ext cx="19956" cy="4008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2170" extrusionOk="0">
                    <a:moveTo>
                      <a:pt x="205" y="1"/>
                    </a:moveTo>
                    <a:lnTo>
                      <a:pt x="205" y="481"/>
                    </a:lnTo>
                    <a:lnTo>
                      <a:pt x="1" y="481"/>
                    </a:lnTo>
                    <a:lnTo>
                      <a:pt x="1" y="696"/>
                    </a:lnTo>
                    <a:lnTo>
                      <a:pt x="205" y="696"/>
                    </a:lnTo>
                    <a:lnTo>
                      <a:pt x="205" y="1613"/>
                    </a:lnTo>
                    <a:cubicBezTo>
                      <a:pt x="205" y="1824"/>
                      <a:pt x="245" y="1970"/>
                      <a:pt x="327" y="2049"/>
                    </a:cubicBezTo>
                    <a:cubicBezTo>
                      <a:pt x="408" y="2129"/>
                      <a:pt x="556" y="2169"/>
                      <a:pt x="770" y="2169"/>
                    </a:cubicBezTo>
                    <a:lnTo>
                      <a:pt x="1056" y="2169"/>
                    </a:lnTo>
                    <a:lnTo>
                      <a:pt x="1056" y="1937"/>
                    </a:lnTo>
                    <a:lnTo>
                      <a:pt x="770" y="1937"/>
                    </a:lnTo>
                    <a:cubicBezTo>
                      <a:pt x="654" y="1937"/>
                      <a:pt x="577" y="1917"/>
                      <a:pt x="540" y="1878"/>
                    </a:cubicBezTo>
                    <a:cubicBezTo>
                      <a:pt x="502" y="1838"/>
                      <a:pt x="483" y="1751"/>
                      <a:pt x="483" y="1613"/>
                    </a:cubicBezTo>
                    <a:lnTo>
                      <a:pt x="483" y="696"/>
                    </a:lnTo>
                    <a:lnTo>
                      <a:pt x="1056" y="696"/>
                    </a:lnTo>
                    <a:lnTo>
                      <a:pt x="1056" y="481"/>
                    </a:lnTo>
                    <a:lnTo>
                      <a:pt x="483" y="481"/>
                    </a:lnTo>
                    <a:lnTo>
                      <a:pt x="48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42"/>
              <p:cNvSpPr/>
              <p:nvPr/>
            </p:nvSpPr>
            <p:spPr>
              <a:xfrm>
                <a:off x="-2239338" y="3469274"/>
                <a:ext cx="26740" cy="43355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2347" extrusionOk="0">
                    <a:moveTo>
                      <a:pt x="0" y="0"/>
                    </a:moveTo>
                    <a:lnTo>
                      <a:pt x="0" y="2346"/>
                    </a:lnTo>
                    <a:lnTo>
                      <a:pt x="279" y="2346"/>
                    </a:lnTo>
                    <a:lnTo>
                      <a:pt x="279" y="1391"/>
                    </a:lnTo>
                    <a:cubicBezTo>
                      <a:pt x="279" y="1227"/>
                      <a:pt x="322" y="1097"/>
                      <a:pt x="409" y="1001"/>
                    </a:cubicBezTo>
                    <a:cubicBezTo>
                      <a:pt x="496" y="905"/>
                      <a:pt x="614" y="857"/>
                      <a:pt x="763" y="857"/>
                    </a:cubicBezTo>
                    <a:cubicBezTo>
                      <a:pt x="888" y="857"/>
                      <a:pt x="981" y="897"/>
                      <a:pt x="1044" y="977"/>
                    </a:cubicBezTo>
                    <a:cubicBezTo>
                      <a:pt x="1106" y="1057"/>
                      <a:pt x="1138" y="1176"/>
                      <a:pt x="1138" y="1336"/>
                    </a:cubicBezTo>
                    <a:lnTo>
                      <a:pt x="1138" y="2346"/>
                    </a:lnTo>
                    <a:lnTo>
                      <a:pt x="1414" y="2346"/>
                    </a:lnTo>
                    <a:lnTo>
                      <a:pt x="1414" y="1327"/>
                    </a:lnTo>
                    <a:cubicBezTo>
                      <a:pt x="1414" y="1094"/>
                      <a:pt x="1365" y="916"/>
                      <a:pt x="1265" y="797"/>
                    </a:cubicBezTo>
                    <a:cubicBezTo>
                      <a:pt x="1166" y="677"/>
                      <a:pt x="1019" y="617"/>
                      <a:pt x="825" y="617"/>
                    </a:cubicBezTo>
                    <a:cubicBezTo>
                      <a:pt x="708" y="617"/>
                      <a:pt x="604" y="641"/>
                      <a:pt x="512" y="691"/>
                    </a:cubicBezTo>
                    <a:cubicBezTo>
                      <a:pt x="424" y="743"/>
                      <a:pt x="345" y="819"/>
                      <a:pt x="279" y="919"/>
                    </a:cubicBezTo>
                    <a:lnTo>
                      <a:pt x="27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42"/>
              <p:cNvSpPr/>
              <p:nvPr/>
            </p:nvSpPr>
            <p:spPr>
              <a:xfrm>
                <a:off x="-2201599" y="3480653"/>
                <a:ext cx="29593" cy="32770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774" extrusionOk="0">
                    <a:moveTo>
                      <a:pt x="832" y="236"/>
                    </a:moveTo>
                    <a:cubicBezTo>
                      <a:pt x="968" y="236"/>
                      <a:pt x="1077" y="281"/>
                      <a:pt x="1160" y="371"/>
                    </a:cubicBezTo>
                    <a:cubicBezTo>
                      <a:pt x="1243" y="461"/>
                      <a:pt x="1286" y="584"/>
                      <a:pt x="1288" y="735"/>
                    </a:cubicBezTo>
                    <a:lnTo>
                      <a:pt x="299" y="737"/>
                    </a:lnTo>
                    <a:cubicBezTo>
                      <a:pt x="313" y="577"/>
                      <a:pt x="366" y="455"/>
                      <a:pt x="458" y="367"/>
                    </a:cubicBezTo>
                    <a:cubicBezTo>
                      <a:pt x="552" y="280"/>
                      <a:pt x="676" y="236"/>
                      <a:pt x="832" y="236"/>
                    </a:cubicBezTo>
                    <a:close/>
                    <a:moveTo>
                      <a:pt x="828" y="1"/>
                    </a:moveTo>
                    <a:cubicBezTo>
                      <a:pt x="574" y="1"/>
                      <a:pt x="373" y="82"/>
                      <a:pt x="223" y="245"/>
                    </a:cubicBezTo>
                    <a:cubicBezTo>
                      <a:pt x="75" y="406"/>
                      <a:pt x="0" y="626"/>
                      <a:pt x="0" y="903"/>
                    </a:cubicBezTo>
                    <a:cubicBezTo>
                      <a:pt x="0" y="1169"/>
                      <a:pt x="79" y="1381"/>
                      <a:pt x="236" y="1538"/>
                    </a:cubicBezTo>
                    <a:cubicBezTo>
                      <a:pt x="393" y="1695"/>
                      <a:pt x="606" y="1774"/>
                      <a:pt x="877" y="1774"/>
                    </a:cubicBezTo>
                    <a:cubicBezTo>
                      <a:pt x="983" y="1774"/>
                      <a:pt x="1090" y="1762"/>
                      <a:pt x="1194" y="1740"/>
                    </a:cubicBezTo>
                    <a:cubicBezTo>
                      <a:pt x="1299" y="1718"/>
                      <a:pt x="1402" y="1686"/>
                      <a:pt x="1501" y="1644"/>
                    </a:cubicBezTo>
                    <a:lnTo>
                      <a:pt x="1501" y="1381"/>
                    </a:lnTo>
                    <a:cubicBezTo>
                      <a:pt x="1402" y="1434"/>
                      <a:pt x="1303" y="1473"/>
                      <a:pt x="1202" y="1500"/>
                    </a:cubicBezTo>
                    <a:cubicBezTo>
                      <a:pt x="1103" y="1525"/>
                      <a:pt x="999" y="1538"/>
                      <a:pt x="893" y="1538"/>
                    </a:cubicBezTo>
                    <a:cubicBezTo>
                      <a:pt x="709" y="1538"/>
                      <a:pt x="565" y="1489"/>
                      <a:pt x="462" y="1389"/>
                    </a:cubicBezTo>
                    <a:cubicBezTo>
                      <a:pt x="359" y="1289"/>
                      <a:pt x="301" y="1143"/>
                      <a:pt x="290" y="952"/>
                    </a:cubicBezTo>
                    <a:lnTo>
                      <a:pt x="1565" y="952"/>
                    </a:lnTo>
                    <a:lnTo>
                      <a:pt x="1565" y="816"/>
                    </a:lnTo>
                    <a:cubicBezTo>
                      <a:pt x="1565" y="566"/>
                      <a:pt x="1499" y="366"/>
                      <a:pt x="1367" y="221"/>
                    </a:cubicBezTo>
                    <a:cubicBezTo>
                      <a:pt x="1234" y="74"/>
                      <a:pt x="1055" y="1"/>
                      <a:pt x="8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42"/>
              <p:cNvSpPr/>
              <p:nvPr/>
            </p:nvSpPr>
            <p:spPr>
              <a:xfrm>
                <a:off x="-2143943" y="3471011"/>
                <a:ext cx="25323" cy="41619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2253" extrusionOk="0">
                    <a:moveTo>
                      <a:pt x="538" y="0"/>
                    </a:moveTo>
                    <a:lnTo>
                      <a:pt x="0" y="110"/>
                    </a:lnTo>
                    <a:lnTo>
                      <a:pt x="0" y="386"/>
                    </a:lnTo>
                    <a:lnTo>
                      <a:pt x="541" y="278"/>
                    </a:lnTo>
                    <a:lnTo>
                      <a:pt x="541" y="1996"/>
                    </a:lnTo>
                    <a:lnTo>
                      <a:pt x="44" y="1996"/>
                    </a:lnTo>
                    <a:lnTo>
                      <a:pt x="44" y="2252"/>
                    </a:lnTo>
                    <a:lnTo>
                      <a:pt x="1340" y="2252"/>
                    </a:lnTo>
                    <a:lnTo>
                      <a:pt x="1340" y="1996"/>
                    </a:lnTo>
                    <a:lnTo>
                      <a:pt x="843" y="1996"/>
                    </a:lnTo>
                    <a:lnTo>
                      <a:pt x="84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42"/>
              <p:cNvSpPr/>
              <p:nvPr/>
            </p:nvSpPr>
            <p:spPr>
              <a:xfrm>
                <a:off x="-2108737" y="3505517"/>
                <a:ext cx="8353" cy="13744"/>
              </a:xfrm>
              <a:custGeom>
                <a:avLst/>
                <a:gdLst/>
                <a:ahLst/>
                <a:cxnLst/>
                <a:rect l="l" t="t" r="r" b="b"/>
                <a:pathLst>
                  <a:path w="442" h="744" extrusionOk="0">
                    <a:moveTo>
                      <a:pt x="124" y="1"/>
                    </a:moveTo>
                    <a:lnTo>
                      <a:pt x="124" y="261"/>
                    </a:lnTo>
                    <a:lnTo>
                      <a:pt x="1" y="743"/>
                    </a:lnTo>
                    <a:lnTo>
                      <a:pt x="195" y="743"/>
                    </a:lnTo>
                    <a:lnTo>
                      <a:pt x="442" y="261"/>
                    </a:lnTo>
                    <a:lnTo>
                      <a:pt x="44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42"/>
              <p:cNvSpPr/>
              <p:nvPr/>
            </p:nvSpPr>
            <p:spPr>
              <a:xfrm>
                <a:off x="-2096189" y="3470272"/>
                <a:ext cx="27042" cy="42357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2293" extrusionOk="0">
                    <a:moveTo>
                      <a:pt x="652" y="0"/>
                    </a:moveTo>
                    <a:cubicBezTo>
                      <a:pt x="563" y="0"/>
                      <a:pt x="465" y="13"/>
                      <a:pt x="359" y="38"/>
                    </a:cubicBezTo>
                    <a:cubicBezTo>
                      <a:pt x="253" y="63"/>
                      <a:pt x="138" y="99"/>
                      <a:pt x="15" y="150"/>
                    </a:cubicBezTo>
                    <a:lnTo>
                      <a:pt x="15" y="457"/>
                    </a:lnTo>
                    <a:cubicBezTo>
                      <a:pt x="136" y="389"/>
                      <a:pt x="249" y="339"/>
                      <a:pt x="354" y="307"/>
                    </a:cubicBezTo>
                    <a:cubicBezTo>
                      <a:pt x="461" y="273"/>
                      <a:pt x="562" y="256"/>
                      <a:pt x="658" y="256"/>
                    </a:cubicBezTo>
                    <a:cubicBezTo>
                      <a:pt x="792" y="256"/>
                      <a:pt x="901" y="294"/>
                      <a:pt x="985" y="370"/>
                    </a:cubicBezTo>
                    <a:cubicBezTo>
                      <a:pt x="1070" y="444"/>
                      <a:pt x="1111" y="542"/>
                      <a:pt x="1111" y="662"/>
                    </a:cubicBezTo>
                    <a:cubicBezTo>
                      <a:pt x="1111" y="735"/>
                      <a:pt x="1092" y="810"/>
                      <a:pt x="1053" y="887"/>
                    </a:cubicBezTo>
                    <a:cubicBezTo>
                      <a:pt x="1014" y="962"/>
                      <a:pt x="946" y="1054"/>
                      <a:pt x="848" y="1164"/>
                    </a:cubicBezTo>
                    <a:cubicBezTo>
                      <a:pt x="798" y="1223"/>
                      <a:pt x="672" y="1353"/>
                      <a:pt x="471" y="1555"/>
                    </a:cubicBezTo>
                    <a:cubicBezTo>
                      <a:pt x="273" y="1755"/>
                      <a:pt x="116" y="1916"/>
                      <a:pt x="0" y="2036"/>
                    </a:cubicBezTo>
                    <a:lnTo>
                      <a:pt x="0" y="2292"/>
                    </a:lnTo>
                    <a:lnTo>
                      <a:pt x="1430" y="2292"/>
                    </a:lnTo>
                    <a:lnTo>
                      <a:pt x="1430" y="2036"/>
                    </a:lnTo>
                    <a:lnTo>
                      <a:pt x="366" y="2036"/>
                    </a:lnTo>
                    <a:cubicBezTo>
                      <a:pt x="612" y="1785"/>
                      <a:pt x="802" y="1591"/>
                      <a:pt x="936" y="1452"/>
                    </a:cubicBezTo>
                    <a:cubicBezTo>
                      <a:pt x="1071" y="1313"/>
                      <a:pt x="1151" y="1228"/>
                      <a:pt x="1177" y="1198"/>
                    </a:cubicBezTo>
                    <a:cubicBezTo>
                      <a:pt x="1268" y="1086"/>
                      <a:pt x="1331" y="989"/>
                      <a:pt x="1364" y="906"/>
                    </a:cubicBezTo>
                    <a:cubicBezTo>
                      <a:pt x="1401" y="823"/>
                      <a:pt x="1417" y="735"/>
                      <a:pt x="1417" y="642"/>
                    </a:cubicBezTo>
                    <a:cubicBezTo>
                      <a:pt x="1417" y="447"/>
                      <a:pt x="1348" y="291"/>
                      <a:pt x="1210" y="175"/>
                    </a:cubicBezTo>
                    <a:cubicBezTo>
                      <a:pt x="1071" y="58"/>
                      <a:pt x="885" y="0"/>
                      <a:pt x="6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42"/>
              <p:cNvSpPr/>
              <p:nvPr/>
            </p:nvSpPr>
            <p:spPr>
              <a:xfrm>
                <a:off x="-2058885" y="3470272"/>
                <a:ext cx="28025" cy="43152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2336" extrusionOk="0">
                    <a:moveTo>
                      <a:pt x="679" y="0"/>
                    </a:moveTo>
                    <a:cubicBezTo>
                      <a:pt x="588" y="0"/>
                      <a:pt x="493" y="8"/>
                      <a:pt x="392" y="25"/>
                    </a:cubicBezTo>
                    <a:cubicBezTo>
                      <a:pt x="291" y="40"/>
                      <a:pt x="183" y="65"/>
                      <a:pt x="67" y="97"/>
                    </a:cubicBezTo>
                    <a:lnTo>
                      <a:pt x="67" y="368"/>
                    </a:lnTo>
                    <a:cubicBezTo>
                      <a:pt x="182" y="330"/>
                      <a:pt x="287" y="301"/>
                      <a:pt x="383" y="283"/>
                    </a:cubicBezTo>
                    <a:cubicBezTo>
                      <a:pt x="479" y="265"/>
                      <a:pt x="568" y="256"/>
                      <a:pt x="652" y="256"/>
                    </a:cubicBezTo>
                    <a:cubicBezTo>
                      <a:pt x="805" y="256"/>
                      <a:pt x="922" y="287"/>
                      <a:pt x="1003" y="350"/>
                    </a:cubicBezTo>
                    <a:cubicBezTo>
                      <a:pt x="1085" y="411"/>
                      <a:pt x="1126" y="500"/>
                      <a:pt x="1126" y="615"/>
                    </a:cubicBezTo>
                    <a:cubicBezTo>
                      <a:pt x="1126" y="727"/>
                      <a:pt x="1086" y="815"/>
                      <a:pt x="1007" y="874"/>
                    </a:cubicBezTo>
                    <a:cubicBezTo>
                      <a:pt x="928" y="935"/>
                      <a:pt x="814" y="964"/>
                      <a:pt x="663" y="964"/>
                    </a:cubicBezTo>
                    <a:lnTo>
                      <a:pt x="389" y="964"/>
                    </a:lnTo>
                    <a:lnTo>
                      <a:pt x="389" y="1214"/>
                    </a:lnTo>
                    <a:lnTo>
                      <a:pt x="652" y="1214"/>
                    </a:lnTo>
                    <a:cubicBezTo>
                      <a:pt x="818" y="1214"/>
                      <a:pt x="946" y="1251"/>
                      <a:pt x="1039" y="1327"/>
                    </a:cubicBezTo>
                    <a:cubicBezTo>
                      <a:pt x="1133" y="1402"/>
                      <a:pt x="1179" y="1505"/>
                      <a:pt x="1179" y="1637"/>
                    </a:cubicBezTo>
                    <a:cubicBezTo>
                      <a:pt x="1179" y="1781"/>
                      <a:pt x="1129" y="1891"/>
                      <a:pt x="1029" y="1967"/>
                    </a:cubicBezTo>
                    <a:cubicBezTo>
                      <a:pt x="929" y="2041"/>
                      <a:pt x="784" y="2080"/>
                      <a:pt x="592" y="2080"/>
                    </a:cubicBezTo>
                    <a:cubicBezTo>
                      <a:pt x="483" y="2080"/>
                      <a:pt x="377" y="2067"/>
                      <a:pt x="277" y="2041"/>
                    </a:cubicBezTo>
                    <a:cubicBezTo>
                      <a:pt x="177" y="2017"/>
                      <a:pt x="84" y="1979"/>
                      <a:pt x="0" y="1930"/>
                    </a:cubicBezTo>
                    <a:lnTo>
                      <a:pt x="0" y="2224"/>
                    </a:lnTo>
                    <a:cubicBezTo>
                      <a:pt x="106" y="2261"/>
                      <a:pt x="210" y="2290"/>
                      <a:pt x="309" y="2308"/>
                    </a:cubicBezTo>
                    <a:cubicBezTo>
                      <a:pt x="410" y="2327"/>
                      <a:pt x="507" y="2336"/>
                      <a:pt x="601" y="2336"/>
                    </a:cubicBezTo>
                    <a:cubicBezTo>
                      <a:pt x="883" y="2336"/>
                      <a:pt x="1101" y="2275"/>
                      <a:pt x="1254" y="2153"/>
                    </a:cubicBezTo>
                    <a:cubicBezTo>
                      <a:pt x="1406" y="2032"/>
                      <a:pt x="1483" y="1860"/>
                      <a:pt x="1483" y="1637"/>
                    </a:cubicBezTo>
                    <a:cubicBezTo>
                      <a:pt x="1483" y="1493"/>
                      <a:pt x="1442" y="1371"/>
                      <a:pt x="1359" y="1273"/>
                    </a:cubicBezTo>
                    <a:cubicBezTo>
                      <a:pt x="1277" y="1174"/>
                      <a:pt x="1164" y="1110"/>
                      <a:pt x="1018" y="1079"/>
                    </a:cubicBezTo>
                    <a:cubicBezTo>
                      <a:pt x="1149" y="1045"/>
                      <a:pt x="1251" y="986"/>
                      <a:pt x="1322" y="900"/>
                    </a:cubicBezTo>
                    <a:cubicBezTo>
                      <a:pt x="1394" y="814"/>
                      <a:pt x="1430" y="708"/>
                      <a:pt x="1430" y="583"/>
                    </a:cubicBezTo>
                    <a:cubicBezTo>
                      <a:pt x="1430" y="404"/>
                      <a:pt x="1362" y="263"/>
                      <a:pt x="1228" y="159"/>
                    </a:cubicBezTo>
                    <a:cubicBezTo>
                      <a:pt x="1093" y="53"/>
                      <a:pt x="910" y="0"/>
                      <a:pt x="6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42"/>
              <p:cNvSpPr/>
              <p:nvPr/>
            </p:nvSpPr>
            <p:spPr>
              <a:xfrm>
                <a:off x="-2023358" y="3471011"/>
                <a:ext cx="31030" cy="41619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253" extrusionOk="0">
                    <a:moveTo>
                      <a:pt x="1017" y="267"/>
                    </a:moveTo>
                    <a:lnTo>
                      <a:pt x="1017" y="1468"/>
                    </a:lnTo>
                    <a:lnTo>
                      <a:pt x="247" y="1468"/>
                    </a:lnTo>
                    <a:lnTo>
                      <a:pt x="1017" y="267"/>
                    </a:lnTo>
                    <a:close/>
                    <a:moveTo>
                      <a:pt x="937" y="0"/>
                    </a:moveTo>
                    <a:lnTo>
                      <a:pt x="0" y="1427"/>
                    </a:lnTo>
                    <a:lnTo>
                      <a:pt x="0" y="1722"/>
                    </a:lnTo>
                    <a:lnTo>
                      <a:pt x="1017" y="1722"/>
                    </a:lnTo>
                    <a:lnTo>
                      <a:pt x="1017" y="2252"/>
                    </a:lnTo>
                    <a:lnTo>
                      <a:pt x="1319" y="2252"/>
                    </a:lnTo>
                    <a:lnTo>
                      <a:pt x="1319" y="1722"/>
                    </a:lnTo>
                    <a:lnTo>
                      <a:pt x="1641" y="1722"/>
                    </a:lnTo>
                    <a:lnTo>
                      <a:pt x="1641" y="1468"/>
                    </a:lnTo>
                    <a:lnTo>
                      <a:pt x="1319" y="1468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42"/>
              <p:cNvSpPr/>
              <p:nvPr/>
            </p:nvSpPr>
            <p:spPr>
              <a:xfrm>
                <a:off x="-1976889" y="3480653"/>
                <a:ext cx="25285" cy="32770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1774" extrusionOk="0">
                    <a:moveTo>
                      <a:pt x="850" y="1"/>
                    </a:moveTo>
                    <a:cubicBezTo>
                      <a:pt x="586" y="1"/>
                      <a:pt x="379" y="79"/>
                      <a:pt x="227" y="237"/>
                    </a:cubicBezTo>
                    <a:cubicBezTo>
                      <a:pt x="76" y="396"/>
                      <a:pt x="0" y="612"/>
                      <a:pt x="0" y="887"/>
                    </a:cubicBezTo>
                    <a:cubicBezTo>
                      <a:pt x="0" y="1159"/>
                      <a:pt x="76" y="1374"/>
                      <a:pt x="226" y="1534"/>
                    </a:cubicBezTo>
                    <a:cubicBezTo>
                      <a:pt x="375" y="1694"/>
                      <a:pt x="577" y="1774"/>
                      <a:pt x="832" y="1774"/>
                    </a:cubicBezTo>
                    <a:cubicBezTo>
                      <a:pt x="926" y="1774"/>
                      <a:pt x="1013" y="1765"/>
                      <a:pt x="1095" y="1747"/>
                    </a:cubicBezTo>
                    <a:cubicBezTo>
                      <a:pt x="1179" y="1729"/>
                      <a:pt x="1259" y="1702"/>
                      <a:pt x="1337" y="1666"/>
                    </a:cubicBezTo>
                    <a:lnTo>
                      <a:pt x="1337" y="1408"/>
                    </a:lnTo>
                    <a:cubicBezTo>
                      <a:pt x="1259" y="1452"/>
                      <a:pt x="1179" y="1484"/>
                      <a:pt x="1101" y="1507"/>
                    </a:cubicBezTo>
                    <a:cubicBezTo>
                      <a:pt x="1022" y="1528"/>
                      <a:pt x="942" y="1538"/>
                      <a:pt x="861" y="1538"/>
                    </a:cubicBezTo>
                    <a:cubicBezTo>
                      <a:pt x="682" y="1538"/>
                      <a:pt x="542" y="1482"/>
                      <a:pt x="443" y="1368"/>
                    </a:cubicBezTo>
                    <a:cubicBezTo>
                      <a:pt x="343" y="1254"/>
                      <a:pt x="294" y="1093"/>
                      <a:pt x="294" y="887"/>
                    </a:cubicBezTo>
                    <a:cubicBezTo>
                      <a:pt x="294" y="681"/>
                      <a:pt x="343" y="522"/>
                      <a:pt x="443" y="407"/>
                    </a:cubicBezTo>
                    <a:cubicBezTo>
                      <a:pt x="542" y="293"/>
                      <a:pt x="682" y="236"/>
                      <a:pt x="861" y="236"/>
                    </a:cubicBezTo>
                    <a:cubicBezTo>
                      <a:pt x="942" y="236"/>
                      <a:pt x="1022" y="246"/>
                      <a:pt x="1101" y="268"/>
                    </a:cubicBezTo>
                    <a:cubicBezTo>
                      <a:pt x="1179" y="290"/>
                      <a:pt x="1259" y="322"/>
                      <a:pt x="1337" y="365"/>
                    </a:cubicBezTo>
                    <a:lnTo>
                      <a:pt x="1337" y="106"/>
                    </a:lnTo>
                    <a:cubicBezTo>
                      <a:pt x="1260" y="71"/>
                      <a:pt x="1182" y="44"/>
                      <a:pt x="1101" y="28"/>
                    </a:cubicBezTo>
                    <a:cubicBezTo>
                      <a:pt x="1018" y="10"/>
                      <a:pt x="936" y="1"/>
                      <a:pt x="8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42"/>
              <p:cNvSpPr/>
              <p:nvPr/>
            </p:nvSpPr>
            <p:spPr>
              <a:xfrm>
                <a:off x="-1944801" y="3480653"/>
                <a:ext cx="29329" cy="32770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774" extrusionOk="0">
                    <a:moveTo>
                      <a:pt x="776" y="236"/>
                    </a:moveTo>
                    <a:cubicBezTo>
                      <a:pt x="924" y="236"/>
                      <a:pt x="1041" y="294"/>
                      <a:pt x="1127" y="412"/>
                    </a:cubicBezTo>
                    <a:cubicBezTo>
                      <a:pt x="1213" y="528"/>
                      <a:pt x="1257" y="686"/>
                      <a:pt x="1257" y="887"/>
                    </a:cubicBezTo>
                    <a:cubicBezTo>
                      <a:pt x="1257" y="1088"/>
                      <a:pt x="1213" y="1248"/>
                      <a:pt x="1127" y="1363"/>
                    </a:cubicBezTo>
                    <a:cubicBezTo>
                      <a:pt x="1041" y="1480"/>
                      <a:pt x="924" y="1538"/>
                      <a:pt x="776" y="1538"/>
                    </a:cubicBezTo>
                    <a:cubicBezTo>
                      <a:pt x="626" y="1538"/>
                      <a:pt x="508" y="1480"/>
                      <a:pt x="422" y="1365"/>
                    </a:cubicBezTo>
                    <a:cubicBezTo>
                      <a:pt x="336" y="1249"/>
                      <a:pt x="293" y="1089"/>
                      <a:pt x="293" y="887"/>
                    </a:cubicBezTo>
                    <a:cubicBezTo>
                      <a:pt x="293" y="685"/>
                      <a:pt x="337" y="526"/>
                      <a:pt x="423" y="411"/>
                    </a:cubicBezTo>
                    <a:cubicBezTo>
                      <a:pt x="509" y="294"/>
                      <a:pt x="628" y="236"/>
                      <a:pt x="776" y="236"/>
                    </a:cubicBezTo>
                    <a:close/>
                    <a:moveTo>
                      <a:pt x="776" y="1"/>
                    </a:moveTo>
                    <a:cubicBezTo>
                      <a:pt x="534" y="1"/>
                      <a:pt x="343" y="79"/>
                      <a:pt x="206" y="236"/>
                    </a:cubicBezTo>
                    <a:cubicBezTo>
                      <a:pt x="69" y="393"/>
                      <a:pt x="1" y="609"/>
                      <a:pt x="1" y="887"/>
                    </a:cubicBezTo>
                    <a:cubicBezTo>
                      <a:pt x="1" y="1164"/>
                      <a:pt x="69" y="1381"/>
                      <a:pt x="206" y="1538"/>
                    </a:cubicBezTo>
                    <a:cubicBezTo>
                      <a:pt x="343" y="1695"/>
                      <a:pt x="534" y="1774"/>
                      <a:pt x="776" y="1774"/>
                    </a:cubicBezTo>
                    <a:cubicBezTo>
                      <a:pt x="1018" y="1774"/>
                      <a:pt x="1207" y="1695"/>
                      <a:pt x="1344" y="1538"/>
                    </a:cubicBezTo>
                    <a:cubicBezTo>
                      <a:pt x="1482" y="1381"/>
                      <a:pt x="1552" y="1164"/>
                      <a:pt x="1552" y="887"/>
                    </a:cubicBezTo>
                    <a:cubicBezTo>
                      <a:pt x="1552" y="609"/>
                      <a:pt x="1482" y="393"/>
                      <a:pt x="1344" y="236"/>
                    </a:cubicBezTo>
                    <a:cubicBezTo>
                      <a:pt x="1207" y="79"/>
                      <a:pt x="1018" y="1"/>
                      <a:pt x="7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42"/>
              <p:cNvSpPr/>
              <p:nvPr/>
            </p:nvSpPr>
            <p:spPr>
              <a:xfrm>
                <a:off x="-1907006" y="3480653"/>
                <a:ext cx="46620" cy="31976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1731" extrusionOk="0">
                    <a:moveTo>
                      <a:pt x="822" y="1"/>
                    </a:moveTo>
                    <a:cubicBezTo>
                      <a:pt x="701" y="1"/>
                      <a:pt x="595" y="25"/>
                      <a:pt x="508" y="74"/>
                    </a:cubicBezTo>
                    <a:cubicBezTo>
                      <a:pt x="419" y="124"/>
                      <a:pt x="343" y="200"/>
                      <a:pt x="280" y="303"/>
                    </a:cubicBezTo>
                    <a:lnTo>
                      <a:pt x="280" y="42"/>
                    </a:lnTo>
                    <a:lnTo>
                      <a:pt x="1" y="42"/>
                    </a:lnTo>
                    <a:lnTo>
                      <a:pt x="1" y="1730"/>
                    </a:lnTo>
                    <a:lnTo>
                      <a:pt x="280" y="1730"/>
                    </a:lnTo>
                    <a:lnTo>
                      <a:pt x="280" y="775"/>
                    </a:lnTo>
                    <a:cubicBezTo>
                      <a:pt x="280" y="612"/>
                      <a:pt x="321" y="482"/>
                      <a:pt x="405" y="387"/>
                    </a:cubicBezTo>
                    <a:cubicBezTo>
                      <a:pt x="488" y="290"/>
                      <a:pt x="600" y="241"/>
                      <a:pt x="742" y="241"/>
                    </a:cubicBezTo>
                    <a:cubicBezTo>
                      <a:pt x="861" y="241"/>
                      <a:pt x="950" y="281"/>
                      <a:pt x="1008" y="360"/>
                    </a:cubicBezTo>
                    <a:cubicBezTo>
                      <a:pt x="1065" y="437"/>
                      <a:pt x="1093" y="557"/>
                      <a:pt x="1093" y="720"/>
                    </a:cubicBezTo>
                    <a:lnTo>
                      <a:pt x="1093" y="1730"/>
                    </a:lnTo>
                    <a:lnTo>
                      <a:pt x="1372" y="1730"/>
                    </a:lnTo>
                    <a:lnTo>
                      <a:pt x="1372" y="775"/>
                    </a:lnTo>
                    <a:cubicBezTo>
                      <a:pt x="1372" y="611"/>
                      <a:pt x="1415" y="481"/>
                      <a:pt x="1497" y="385"/>
                    </a:cubicBezTo>
                    <a:cubicBezTo>
                      <a:pt x="1581" y="289"/>
                      <a:pt x="1695" y="241"/>
                      <a:pt x="1838" y="241"/>
                    </a:cubicBezTo>
                    <a:cubicBezTo>
                      <a:pt x="1957" y="241"/>
                      <a:pt x="2044" y="281"/>
                      <a:pt x="2101" y="360"/>
                    </a:cubicBezTo>
                    <a:cubicBezTo>
                      <a:pt x="2159" y="438"/>
                      <a:pt x="2187" y="558"/>
                      <a:pt x="2187" y="720"/>
                    </a:cubicBezTo>
                    <a:lnTo>
                      <a:pt x="2187" y="1730"/>
                    </a:lnTo>
                    <a:lnTo>
                      <a:pt x="2466" y="1730"/>
                    </a:lnTo>
                    <a:lnTo>
                      <a:pt x="2466" y="711"/>
                    </a:lnTo>
                    <a:cubicBezTo>
                      <a:pt x="2466" y="483"/>
                      <a:pt x="2418" y="308"/>
                      <a:pt x="2322" y="186"/>
                    </a:cubicBezTo>
                    <a:cubicBezTo>
                      <a:pt x="2227" y="62"/>
                      <a:pt x="2092" y="1"/>
                      <a:pt x="1915" y="1"/>
                    </a:cubicBezTo>
                    <a:cubicBezTo>
                      <a:pt x="1784" y="1"/>
                      <a:pt x="1671" y="30"/>
                      <a:pt x="1574" y="89"/>
                    </a:cubicBezTo>
                    <a:cubicBezTo>
                      <a:pt x="1478" y="149"/>
                      <a:pt x="1395" y="241"/>
                      <a:pt x="1326" y="365"/>
                    </a:cubicBezTo>
                    <a:cubicBezTo>
                      <a:pt x="1285" y="246"/>
                      <a:pt x="1220" y="156"/>
                      <a:pt x="1134" y="95"/>
                    </a:cubicBezTo>
                    <a:cubicBezTo>
                      <a:pt x="1049" y="32"/>
                      <a:pt x="945" y="1"/>
                      <a:pt x="8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42"/>
              <p:cNvSpPr/>
              <p:nvPr/>
            </p:nvSpPr>
            <p:spPr>
              <a:xfrm>
                <a:off x="-1843926" y="3480653"/>
                <a:ext cx="46601" cy="31976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731" extrusionOk="0">
                    <a:moveTo>
                      <a:pt x="823" y="1"/>
                    </a:moveTo>
                    <a:cubicBezTo>
                      <a:pt x="701" y="1"/>
                      <a:pt x="595" y="25"/>
                      <a:pt x="508" y="74"/>
                    </a:cubicBezTo>
                    <a:cubicBezTo>
                      <a:pt x="419" y="124"/>
                      <a:pt x="343" y="200"/>
                      <a:pt x="280" y="303"/>
                    </a:cubicBezTo>
                    <a:lnTo>
                      <a:pt x="280" y="42"/>
                    </a:lnTo>
                    <a:lnTo>
                      <a:pt x="1" y="42"/>
                    </a:lnTo>
                    <a:lnTo>
                      <a:pt x="1" y="1730"/>
                    </a:lnTo>
                    <a:lnTo>
                      <a:pt x="280" y="1730"/>
                    </a:lnTo>
                    <a:lnTo>
                      <a:pt x="280" y="775"/>
                    </a:lnTo>
                    <a:cubicBezTo>
                      <a:pt x="280" y="612"/>
                      <a:pt x="321" y="482"/>
                      <a:pt x="405" y="387"/>
                    </a:cubicBezTo>
                    <a:cubicBezTo>
                      <a:pt x="488" y="290"/>
                      <a:pt x="600" y="241"/>
                      <a:pt x="742" y="241"/>
                    </a:cubicBezTo>
                    <a:cubicBezTo>
                      <a:pt x="861" y="241"/>
                      <a:pt x="950" y="281"/>
                      <a:pt x="1008" y="360"/>
                    </a:cubicBezTo>
                    <a:cubicBezTo>
                      <a:pt x="1065" y="437"/>
                      <a:pt x="1094" y="557"/>
                      <a:pt x="1094" y="720"/>
                    </a:cubicBezTo>
                    <a:lnTo>
                      <a:pt x="1094" y="1730"/>
                    </a:lnTo>
                    <a:lnTo>
                      <a:pt x="1372" y="1730"/>
                    </a:lnTo>
                    <a:lnTo>
                      <a:pt x="1372" y="775"/>
                    </a:lnTo>
                    <a:cubicBezTo>
                      <a:pt x="1372" y="611"/>
                      <a:pt x="1415" y="481"/>
                      <a:pt x="1498" y="385"/>
                    </a:cubicBezTo>
                    <a:cubicBezTo>
                      <a:pt x="1581" y="289"/>
                      <a:pt x="1695" y="241"/>
                      <a:pt x="1838" y="241"/>
                    </a:cubicBezTo>
                    <a:cubicBezTo>
                      <a:pt x="1956" y="241"/>
                      <a:pt x="2044" y="281"/>
                      <a:pt x="2101" y="360"/>
                    </a:cubicBezTo>
                    <a:cubicBezTo>
                      <a:pt x="2158" y="438"/>
                      <a:pt x="2187" y="558"/>
                      <a:pt x="2187" y="720"/>
                    </a:cubicBezTo>
                    <a:lnTo>
                      <a:pt x="2187" y="1730"/>
                    </a:lnTo>
                    <a:lnTo>
                      <a:pt x="2466" y="1730"/>
                    </a:lnTo>
                    <a:lnTo>
                      <a:pt x="2466" y="711"/>
                    </a:lnTo>
                    <a:cubicBezTo>
                      <a:pt x="2466" y="483"/>
                      <a:pt x="2418" y="308"/>
                      <a:pt x="2323" y="186"/>
                    </a:cubicBezTo>
                    <a:cubicBezTo>
                      <a:pt x="2227" y="62"/>
                      <a:pt x="2092" y="1"/>
                      <a:pt x="1915" y="1"/>
                    </a:cubicBezTo>
                    <a:cubicBezTo>
                      <a:pt x="1785" y="1"/>
                      <a:pt x="1671" y="30"/>
                      <a:pt x="1574" y="89"/>
                    </a:cubicBezTo>
                    <a:cubicBezTo>
                      <a:pt x="1478" y="149"/>
                      <a:pt x="1395" y="241"/>
                      <a:pt x="1326" y="365"/>
                    </a:cubicBezTo>
                    <a:cubicBezTo>
                      <a:pt x="1285" y="246"/>
                      <a:pt x="1220" y="156"/>
                      <a:pt x="1134" y="95"/>
                    </a:cubicBezTo>
                    <a:cubicBezTo>
                      <a:pt x="1049" y="32"/>
                      <a:pt x="945" y="1"/>
                      <a:pt x="8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42"/>
              <p:cNvSpPr/>
              <p:nvPr/>
            </p:nvSpPr>
            <p:spPr>
              <a:xfrm>
                <a:off x="-1783700" y="3480653"/>
                <a:ext cx="29593" cy="32770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774" extrusionOk="0">
                    <a:moveTo>
                      <a:pt x="832" y="236"/>
                    </a:moveTo>
                    <a:cubicBezTo>
                      <a:pt x="969" y="236"/>
                      <a:pt x="1078" y="281"/>
                      <a:pt x="1160" y="371"/>
                    </a:cubicBezTo>
                    <a:cubicBezTo>
                      <a:pt x="1244" y="461"/>
                      <a:pt x="1286" y="584"/>
                      <a:pt x="1289" y="735"/>
                    </a:cubicBezTo>
                    <a:lnTo>
                      <a:pt x="299" y="737"/>
                    </a:lnTo>
                    <a:cubicBezTo>
                      <a:pt x="314" y="577"/>
                      <a:pt x="366" y="455"/>
                      <a:pt x="459" y="367"/>
                    </a:cubicBezTo>
                    <a:cubicBezTo>
                      <a:pt x="553" y="280"/>
                      <a:pt x="676" y="236"/>
                      <a:pt x="832" y="236"/>
                    </a:cubicBezTo>
                    <a:close/>
                    <a:moveTo>
                      <a:pt x="828" y="1"/>
                    </a:moveTo>
                    <a:cubicBezTo>
                      <a:pt x="575" y="1"/>
                      <a:pt x="374" y="82"/>
                      <a:pt x="223" y="245"/>
                    </a:cubicBezTo>
                    <a:cubicBezTo>
                      <a:pt x="76" y="406"/>
                      <a:pt x="1" y="626"/>
                      <a:pt x="1" y="903"/>
                    </a:cubicBezTo>
                    <a:cubicBezTo>
                      <a:pt x="1" y="1169"/>
                      <a:pt x="79" y="1381"/>
                      <a:pt x="236" y="1538"/>
                    </a:cubicBezTo>
                    <a:cubicBezTo>
                      <a:pt x="393" y="1695"/>
                      <a:pt x="607" y="1774"/>
                      <a:pt x="877" y="1774"/>
                    </a:cubicBezTo>
                    <a:cubicBezTo>
                      <a:pt x="984" y="1774"/>
                      <a:pt x="1091" y="1762"/>
                      <a:pt x="1195" y="1740"/>
                    </a:cubicBezTo>
                    <a:cubicBezTo>
                      <a:pt x="1299" y="1718"/>
                      <a:pt x="1402" y="1686"/>
                      <a:pt x="1501" y="1644"/>
                    </a:cubicBezTo>
                    <a:lnTo>
                      <a:pt x="1501" y="1381"/>
                    </a:lnTo>
                    <a:cubicBezTo>
                      <a:pt x="1402" y="1434"/>
                      <a:pt x="1303" y="1473"/>
                      <a:pt x="1203" y="1500"/>
                    </a:cubicBezTo>
                    <a:cubicBezTo>
                      <a:pt x="1104" y="1525"/>
                      <a:pt x="999" y="1538"/>
                      <a:pt x="894" y="1538"/>
                    </a:cubicBezTo>
                    <a:cubicBezTo>
                      <a:pt x="710" y="1538"/>
                      <a:pt x="566" y="1489"/>
                      <a:pt x="462" y="1389"/>
                    </a:cubicBezTo>
                    <a:cubicBezTo>
                      <a:pt x="360" y="1289"/>
                      <a:pt x="302" y="1143"/>
                      <a:pt x="290" y="952"/>
                    </a:cubicBezTo>
                    <a:lnTo>
                      <a:pt x="1566" y="952"/>
                    </a:lnTo>
                    <a:lnTo>
                      <a:pt x="1566" y="816"/>
                    </a:lnTo>
                    <a:cubicBezTo>
                      <a:pt x="1566" y="566"/>
                      <a:pt x="1500" y="366"/>
                      <a:pt x="1367" y="221"/>
                    </a:cubicBezTo>
                    <a:cubicBezTo>
                      <a:pt x="1235" y="74"/>
                      <a:pt x="1056" y="1"/>
                      <a:pt x="8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42"/>
              <p:cNvSpPr/>
              <p:nvPr/>
            </p:nvSpPr>
            <p:spPr>
              <a:xfrm>
                <a:off x="-1745716" y="3480653"/>
                <a:ext cx="26740" cy="31976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1731" extrusionOk="0">
                    <a:moveTo>
                      <a:pt x="826" y="1"/>
                    </a:moveTo>
                    <a:cubicBezTo>
                      <a:pt x="709" y="1"/>
                      <a:pt x="604" y="25"/>
                      <a:pt x="513" y="75"/>
                    </a:cubicBezTo>
                    <a:cubicBezTo>
                      <a:pt x="424" y="127"/>
                      <a:pt x="346" y="203"/>
                      <a:pt x="280" y="303"/>
                    </a:cubicBezTo>
                    <a:lnTo>
                      <a:pt x="280" y="42"/>
                    </a:lnTo>
                    <a:lnTo>
                      <a:pt x="1" y="42"/>
                    </a:lnTo>
                    <a:lnTo>
                      <a:pt x="1" y="1730"/>
                    </a:lnTo>
                    <a:lnTo>
                      <a:pt x="280" y="1730"/>
                    </a:lnTo>
                    <a:lnTo>
                      <a:pt x="280" y="775"/>
                    </a:lnTo>
                    <a:cubicBezTo>
                      <a:pt x="280" y="611"/>
                      <a:pt x="323" y="481"/>
                      <a:pt x="410" y="385"/>
                    </a:cubicBezTo>
                    <a:cubicBezTo>
                      <a:pt x="496" y="289"/>
                      <a:pt x="615" y="241"/>
                      <a:pt x="764" y="241"/>
                    </a:cubicBezTo>
                    <a:cubicBezTo>
                      <a:pt x="889" y="241"/>
                      <a:pt x="981" y="281"/>
                      <a:pt x="1044" y="361"/>
                    </a:cubicBezTo>
                    <a:cubicBezTo>
                      <a:pt x="1106" y="441"/>
                      <a:pt x="1138" y="560"/>
                      <a:pt x="1138" y="720"/>
                    </a:cubicBezTo>
                    <a:lnTo>
                      <a:pt x="1138" y="1730"/>
                    </a:lnTo>
                    <a:lnTo>
                      <a:pt x="1415" y="1730"/>
                    </a:lnTo>
                    <a:lnTo>
                      <a:pt x="1415" y="711"/>
                    </a:lnTo>
                    <a:cubicBezTo>
                      <a:pt x="1415" y="478"/>
                      <a:pt x="1366" y="300"/>
                      <a:pt x="1266" y="181"/>
                    </a:cubicBezTo>
                    <a:cubicBezTo>
                      <a:pt x="1167" y="61"/>
                      <a:pt x="1020" y="1"/>
                      <a:pt x="8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42"/>
              <p:cNvSpPr/>
              <p:nvPr/>
            </p:nvSpPr>
            <p:spPr>
              <a:xfrm>
                <a:off x="-1712438" y="3472544"/>
                <a:ext cx="19937" cy="40085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2170" extrusionOk="0">
                    <a:moveTo>
                      <a:pt x="203" y="1"/>
                    </a:moveTo>
                    <a:lnTo>
                      <a:pt x="203" y="481"/>
                    </a:lnTo>
                    <a:lnTo>
                      <a:pt x="0" y="481"/>
                    </a:lnTo>
                    <a:lnTo>
                      <a:pt x="0" y="696"/>
                    </a:lnTo>
                    <a:lnTo>
                      <a:pt x="203" y="696"/>
                    </a:lnTo>
                    <a:lnTo>
                      <a:pt x="203" y="1613"/>
                    </a:lnTo>
                    <a:cubicBezTo>
                      <a:pt x="203" y="1824"/>
                      <a:pt x="243" y="1970"/>
                      <a:pt x="326" y="2049"/>
                    </a:cubicBezTo>
                    <a:cubicBezTo>
                      <a:pt x="407" y="2129"/>
                      <a:pt x="555" y="2169"/>
                      <a:pt x="768" y="2169"/>
                    </a:cubicBezTo>
                    <a:lnTo>
                      <a:pt x="1054" y="2169"/>
                    </a:lnTo>
                    <a:lnTo>
                      <a:pt x="1054" y="1937"/>
                    </a:lnTo>
                    <a:lnTo>
                      <a:pt x="768" y="1937"/>
                    </a:lnTo>
                    <a:cubicBezTo>
                      <a:pt x="653" y="1937"/>
                      <a:pt x="577" y="1917"/>
                      <a:pt x="538" y="1878"/>
                    </a:cubicBezTo>
                    <a:cubicBezTo>
                      <a:pt x="501" y="1838"/>
                      <a:pt x="483" y="1751"/>
                      <a:pt x="483" y="1613"/>
                    </a:cubicBezTo>
                    <a:lnTo>
                      <a:pt x="483" y="696"/>
                    </a:lnTo>
                    <a:lnTo>
                      <a:pt x="1054" y="696"/>
                    </a:lnTo>
                    <a:lnTo>
                      <a:pt x="1054" y="481"/>
                    </a:lnTo>
                    <a:lnTo>
                      <a:pt x="483" y="481"/>
                    </a:lnTo>
                    <a:lnTo>
                      <a:pt x="48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42"/>
              <p:cNvSpPr/>
              <p:nvPr/>
            </p:nvSpPr>
            <p:spPr>
              <a:xfrm>
                <a:off x="-1687984" y="3480653"/>
                <a:ext cx="24416" cy="32770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1774" extrusionOk="0">
                    <a:moveTo>
                      <a:pt x="661" y="1"/>
                    </a:moveTo>
                    <a:cubicBezTo>
                      <a:pt x="455" y="1"/>
                      <a:pt x="294" y="43"/>
                      <a:pt x="182" y="131"/>
                    </a:cubicBezTo>
                    <a:cubicBezTo>
                      <a:pt x="69" y="217"/>
                      <a:pt x="14" y="339"/>
                      <a:pt x="14" y="499"/>
                    </a:cubicBezTo>
                    <a:cubicBezTo>
                      <a:pt x="14" y="629"/>
                      <a:pt x="51" y="732"/>
                      <a:pt x="128" y="807"/>
                    </a:cubicBezTo>
                    <a:cubicBezTo>
                      <a:pt x="204" y="882"/>
                      <a:pt x="327" y="937"/>
                      <a:pt x="500" y="973"/>
                    </a:cubicBezTo>
                    <a:lnTo>
                      <a:pt x="596" y="995"/>
                    </a:lnTo>
                    <a:cubicBezTo>
                      <a:pt x="769" y="1033"/>
                      <a:pt x="880" y="1071"/>
                      <a:pt x="930" y="1112"/>
                    </a:cubicBezTo>
                    <a:cubicBezTo>
                      <a:pt x="981" y="1152"/>
                      <a:pt x="1007" y="1210"/>
                      <a:pt x="1007" y="1285"/>
                    </a:cubicBezTo>
                    <a:cubicBezTo>
                      <a:pt x="1007" y="1367"/>
                      <a:pt x="971" y="1430"/>
                      <a:pt x="901" y="1475"/>
                    </a:cubicBezTo>
                    <a:cubicBezTo>
                      <a:pt x="831" y="1519"/>
                      <a:pt x="730" y="1542"/>
                      <a:pt x="599" y="1542"/>
                    </a:cubicBezTo>
                    <a:cubicBezTo>
                      <a:pt x="502" y="1542"/>
                      <a:pt x="403" y="1528"/>
                      <a:pt x="304" y="1502"/>
                    </a:cubicBezTo>
                    <a:cubicBezTo>
                      <a:pt x="204" y="1475"/>
                      <a:pt x="104" y="1435"/>
                      <a:pt x="1" y="1381"/>
                    </a:cubicBezTo>
                    <a:lnTo>
                      <a:pt x="1" y="1668"/>
                    </a:lnTo>
                    <a:cubicBezTo>
                      <a:pt x="110" y="1703"/>
                      <a:pt x="213" y="1730"/>
                      <a:pt x="309" y="1747"/>
                    </a:cubicBezTo>
                    <a:cubicBezTo>
                      <a:pt x="409" y="1765"/>
                      <a:pt x="502" y="1774"/>
                      <a:pt x="594" y="1774"/>
                    </a:cubicBezTo>
                    <a:cubicBezTo>
                      <a:pt x="810" y="1774"/>
                      <a:pt x="981" y="1728"/>
                      <a:pt x="1105" y="1636"/>
                    </a:cubicBezTo>
                    <a:cubicBezTo>
                      <a:pt x="1230" y="1545"/>
                      <a:pt x="1291" y="1421"/>
                      <a:pt x="1291" y="1264"/>
                    </a:cubicBezTo>
                    <a:cubicBezTo>
                      <a:pt x="1291" y="1127"/>
                      <a:pt x="1250" y="1020"/>
                      <a:pt x="1166" y="943"/>
                    </a:cubicBezTo>
                    <a:cubicBezTo>
                      <a:pt x="1084" y="865"/>
                      <a:pt x="944" y="806"/>
                      <a:pt x="747" y="764"/>
                    </a:cubicBezTo>
                    <a:lnTo>
                      <a:pt x="652" y="742"/>
                    </a:lnTo>
                    <a:cubicBezTo>
                      <a:pt x="504" y="710"/>
                      <a:pt x="405" y="675"/>
                      <a:pt x="356" y="639"/>
                    </a:cubicBezTo>
                    <a:cubicBezTo>
                      <a:pt x="306" y="602"/>
                      <a:pt x="281" y="550"/>
                      <a:pt x="281" y="486"/>
                    </a:cubicBezTo>
                    <a:cubicBezTo>
                      <a:pt x="281" y="402"/>
                      <a:pt x="316" y="338"/>
                      <a:pt x="384" y="297"/>
                    </a:cubicBezTo>
                    <a:cubicBezTo>
                      <a:pt x="454" y="254"/>
                      <a:pt x="557" y="232"/>
                      <a:pt x="694" y="232"/>
                    </a:cubicBezTo>
                    <a:cubicBezTo>
                      <a:pt x="786" y="232"/>
                      <a:pt x="873" y="243"/>
                      <a:pt x="957" y="263"/>
                    </a:cubicBezTo>
                    <a:cubicBezTo>
                      <a:pt x="1042" y="282"/>
                      <a:pt x="1123" y="313"/>
                      <a:pt x="1201" y="353"/>
                    </a:cubicBezTo>
                    <a:lnTo>
                      <a:pt x="1201" y="91"/>
                    </a:lnTo>
                    <a:cubicBezTo>
                      <a:pt x="1125" y="61"/>
                      <a:pt x="1042" y="38"/>
                      <a:pt x="950" y="23"/>
                    </a:cubicBezTo>
                    <a:cubicBezTo>
                      <a:pt x="860" y="8"/>
                      <a:pt x="764" y="1"/>
                      <a:pt x="6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42"/>
              <p:cNvSpPr/>
              <p:nvPr/>
            </p:nvSpPr>
            <p:spPr>
              <a:xfrm>
                <a:off x="-2385434" y="3565294"/>
                <a:ext cx="19030" cy="31219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690" extrusionOk="0">
                    <a:moveTo>
                      <a:pt x="404" y="1"/>
                    </a:moveTo>
                    <a:lnTo>
                      <a:pt x="0" y="82"/>
                    </a:lnTo>
                    <a:lnTo>
                      <a:pt x="0" y="290"/>
                    </a:lnTo>
                    <a:lnTo>
                      <a:pt x="407" y="208"/>
                    </a:lnTo>
                    <a:lnTo>
                      <a:pt x="407" y="1496"/>
                    </a:lnTo>
                    <a:lnTo>
                      <a:pt x="34" y="1496"/>
                    </a:lnTo>
                    <a:lnTo>
                      <a:pt x="34" y="1689"/>
                    </a:lnTo>
                    <a:lnTo>
                      <a:pt x="1007" y="1689"/>
                    </a:lnTo>
                    <a:lnTo>
                      <a:pt x="1007" y="1496"/>
                    </a:lnTo>
                    <a:lnTo>
                      <a:pt x="633" y="1496"/>
                    </a:lnTo>
                    <a:lnTo>
                      <a:pt x="63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42"/>
              <p:cNvSpPr/>
              <p:nvPr/>
            </p:nvSpPr>
            <p:spPr>
              <a:xfrm>
                <a:off x="-2358430" y="3563964"/>
                <a:ext cx="20088" cy="32549"/>
              </a:xfrm>
              <a:custGeom>
                <a:avLst/>
                <a:gdLst/>
                <a:ahLst/>
                <a:cxnLst/>
                <a:rect l="l" t="t" r="r" b="b"/>
                <a:pathLst>
                  <a:path w="1063" h="1762" extrusionOk="0">
                    <a:moveTo>
                      <a:pt x="1" y="1"/>
                    </a:moveTo>
                    <a:lnTo>
                      <a:pt x="1" y="1761"/>
                    </a:lnTo>
                    <a:lnTo>
                      <a:pt x="211" y="1761"/>
                    </a:lnTo>
                    <a:lnTo>
                      <a:pt x="211" y="1044"/>
                    </a:lnTo>
                    <a:cubicBezTo>
                      <a:pt x="211" y="921"/>
                      <a:pt x="243" y="824"/>
                      <a:pt x="307" y="752"/>
                    </a:cubicBezTo>
                    <a:cubicBezTo>
                      <a:pt x="373" y="680"/>
                      <a:pt x="462" y="644"/>
                      <a:pt x="573" y="644"/>
                    </a:cubicBezTo>
                    <a:cubicBezTo>
                      <a:pt x="667" y="644"/>
                      <a:pt x="737" y="674"/>
                      <a:pt x="783" y="734"/>
                    </a:cubicBezTo>
                    <a:cubicBezTo>
                      <a:pt x="831" y="793"/>
                      <a:pt x="854" y="884"/>
                      <a:pt x="854" y="1003"/>
                    </a:cubicBezTo>
                    <a:lnTo>
                      <a:pt x="854" y="1761"/>
                    </a:lnTo>
                    <a:lnTo>
                      <a:pt x="1062" y="1761"/>
                    </a:lnTo>
                    <a:lnTo>
                      <a:pt x="1062" y="997"/>
                    </a:lnTo>
                    <a:cubicBezTo>
                      <a:pt x="1062" y="822"/>
                      <a:pt x="1025" y="689"/>
                      <a:pt x="951" y="599"/>
                    </a:cubicBezTo>
                    <a:cubicBezTo>
                      <a:pt x="876" y="509"/>
                      <a:pt x="765" y="464"/>
                      <a:pt x="620" y="464"/>
                    </a:cubicBezTo>
                    <a:cubicBezTo>
                      <a:pt x="531" y="464"/>
                      <a:pt x="454" y="482"/>
                      <a:pt x="386" y="521"/>
                    </a:cubicBezTo>
                    <a:cubicBezTo>
                      <a:pt x="319" y="558"/>
                      <a:pt x="260" y="615"/>
                      <a:pt x="211" y="691"/>
                    </a:cubicBezTo>
                    <a:lnTo>
                      <a:pt x="21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42"/>
              <p:cNvSpPr/>
              <p:nvPr/>
            </p:nvSpPr>
            <p:spPr>
              <a:xfrm>
                <a:off x="-2330197" y="3572536"/>
                <a:ext cx="22016" cy="24568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330" extrusionOk="0">
                    <a:moveTo>
                      <a:pt x="582" y="176"/>
                    </a:moveTo>
                    <a:cubicBezTo>
                      <a:pt x="693" y="176"/>
                      <a:pt x="781" y="220"/>
                      <a:pt x="846" y="309"/>
                    </a:cubicBezTo>
                    <a:cubicBezTo>
                      <a:pt x="911" y="396"/>
                      <a:pt x="943" y="515"/>
                      <a:pt x="943" y="665"/>
                    </a:cubicBezTo>
                    <a:cubicBezTo>
                      <a:pt x="943" y="816"/>
                      <a:pt x="911" y="934"/>
                      <a:pt x="846" y="1022"/>
                    </a:cubicBezTo>
                    <a:cubicBezTo>
                      <a:pt x="781" y="1109"/>
                      <a:pt x="693" y="1153"/>
                      <a:pt x="582" y="1153"/>
                    </a:cubicBezTo>
                    <a:cubicBezTo>
                      <a:pt x="469" y="1153"/>
                      <a:pt x="382" y="1111"/>
                      <a:pt x="316" y="1023"/>
                    </a:cubicBezTo>
                    <a:cubicBezTo>
                      <a:pt x="252" y="936"/>
                      <a:pt x="221" y="816"/>
                      <a:pt x="221" y="665"/>
                    </a:cubicBezTo>
                    <a:cubicBezTo>
                      <a:pt x="221" y="513"/>
                      <a:pt x="253" y="394"/>
                      <a:pt x="317" y="308"/>
                    </a:cubicBezTo>
                    <a:cubicBezTo>
                      <a:pt x="383" y="220"/>
                      <a:pt x="470" y="176"/>
                      <a:pt x="582" y="176"/>
                    </a:cubicBezTo>
                    <a:close/>
                    <a:moveTo>
                      <a:pt x="582" y="0"/>
                    </a:moveTo>
                    <a:cubicBezTo>
                      <a:pt x="401" y="0"/>
                      <a:pt x="258" y="58"/>
                      <a:pt x="155" y="176"/>
                    </a:cubicBezTo>
                    <a:cubicBezTo>
                      <a:pt x="52" y="293"/>
                      <a:pt x="1" y="457"/>
                      <a:pt x="1" y="665"/>
                    </a:cubicBezTo>
                    <a:cubicBezTo>
                      <a:pt x="1" y="872"/>
                      <a:pt x="52" y="1035"/>
                      <a:pt x="155" y="1153"/>
                    </a:cubicBezTo>
                    <a:cubicBezTo>
                      <a:pt x="258" y="1271"/>
                      <a:pt x="401" y="1329"/>
                      <a:pt x="582" y="1329"/>
                    </a:cubicBezTo>
                    <a:cubicBezTo>
                      <a:pt x="763" y="1329"/>
                      <a:pt x="905" y="1271"/>
                      <a:pt x="1008" y="1153"/>
                    </a:cubicBezTo>
                    <a:cubicBezTo>
                      <a:pt x="1111" y="1035"/>
                      <a:pt x="1164" y="872"/>
                      <a:pt x="1164" y="665"/>
                    </a:cubicBezTo>
                    <a:cubicBezTo>
                      <a:pt x="1164" y="457"/>
                      <a:pt x="1111" y="293"/>
                      <a:pt x="1008" y="176"/>
                    </a:cubicBezTo>
                    <a:cubicBezTo>
                      <a:pt x="905" y="58"/>
                      <a:pt x="763" y="0"/>
                      <a:pt x="5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42"/>
              <p:cNvSpPr/>
              <p:nvPr/>
            </p:nvSpPr>
            <p:spPr>
              <a:xfrm>
                <a:off x="-2302096" y="3573071"/>
                <a:ext cx="20050" cy="24033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301" extrusionOk="0">
                    <a:moveTo>
                      <a:pt x="0" y="1"/>
                    </a:moveTo>
                    <a:lnTo>
                      <a:pt x="0" y="768"/>
                    </a:lnTo>
                    <a:cubicBezTo>
                      <a:pt x="0" y="943"/>
                      <a:pt x="37" y="1075"/>
                      <a:pt x="113" y="1165"/>
                    </a:cubicBezTo>
                    <a:cubicBezTo>
                      <a:pt x="188" y="1255"/>
                      <a:pt x="299" y="1300"/>
                      <a:pt x="444" y="1300"/>
                    </a:cubicBezTo>
                    <a:cubicBezTo>
                      <a:pt x="533" y="1300"/>
                      <a:pt x="610" y="1282"/>
                      <a:pt x="677" y="1245"/>
                    </a:cubicBezTo>
                    <a:cubicBezTo>
                      <a:pt x="744" y="1208"/>
                      <a:pt x="802" y="1150"/>
                      <a:pt x="853" y="1074"/>
                    </a:cubicBezTo>
                    <a:lnTo>
                      <a:pt x="853" y="1268"/>
                    </a:lnTo>
                    <a:lnTo>
                      <a:pt x="1060" y="1268"/>
                    </a:lnTo>
                    <a:lnTo>
                      <a:pt x="1060" y="1"/>
                    </a:lnTo>
                    <a:lnTo>
                      <a:pt x="853" y="1"/>
                    </a:lnTo>
                    <a:lnTo>
                      <a:pt x="853" y="720"/>
                    </a:lnTo>
                    <a:cubicBezTo>
                      <a:pt x="853" y="843"/>
                      <a:pt x="820" y="941"/>
                      <a:pt x="754" y="1012"/>
                    </a:cubicBezTo>
                    <a:cubicBezTo>
                      <a:pt x="690" y="1084"/>
                      <a:pt x="601" y="1120"/>
                      <a:pt x="489" y="1120"/>
                    </a:cubicBezTo>
                    <a:cubicBezTo>
                      <a:pt x="395" y="1120"/>
                      <a:pt x="324" y="1091"/>
                      <a:pt x="278" y="1030"/>
                    </a:cubicBezTo>
                    <a:cubicBezTo>
                      <a:pt x="232" y="970"/>
                      <a:pt x="209" y="880"/>
                      <a:pt x="209" y="760"/>
                    </a:cubicBezTo>
                    <a:lnTo>
                      <a:pt x="20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42"/>
              <p:cNvSpPr/>
              <p:nvPr/>
            </p:nvSpPr>
            <p:spPr>
              <a:xfrm>
                <a:off x="-2271482" y="3572536"/>
                <a:ext cx="14041" cy="23977"/>
              </a:xfrm>
              <a:custGeom>
                <a:avLst/>
                <a:gdLst/>
                <a:ahLst/>
                <a:cxnLst/>
                <a:rect l="l" t="t" r="r" b="b"/>
                <a:pathLst>
                  <a:path w="743" h="1298" extrusionOk="0">
                    <a:moveTo>
                      <a:pt x="636" y="0"/>
                    </a:moveTo>
                    <a:cubicBezTo>
                      <a:pt x="535" y="0"/>
                      <a:pt x="450" y="18"/>
                      <a:pt x="381" y="57"/>
                    </a:cubicBezTo>
                    <a:cubicBezTo>
                      <a:pt x="310" y="93"/>
                      <a:pt x="254" y="151"/>
                      <a:pt x="210" y="227"/>
                    </a:cubicBezTo>
                    <a:lnTo>
                      <a:pt x="210" y="30"/>
                    </a:lnTo>
                    <a:lnTo>
                      <a:pt x="0" y="30"/>
                    </a:lnTo>
                    <a:lnTo>
                      <a:pt x="0" y="1297"/>
                    </a:lnTo>
                    <a:lnTo>
                      <a:pt x="210" y="1297"/>
                    </a:lnTo>
                    <a:lnTo>
                      <a:pt x="210" y="629"/>
                    </a:lnTo>
                    <a:cubicBezTo>
                      <a:pt x="210" y="486"/>
                      <a:pt x="241" y="377"/>
                      <a:pt x="304" y="301"/>
                    </a:cubicBezTo>
                    <a:cubicBezTo>
                      <a:pt x="367" y="224"/>
                      <a:pt x="457" y="185"/>
                      <a:pt x="575" y="185"/>
                    </a:cubicBezTo>
                    <a:cubicBezTo>
                      <a:pt x="607" y="185"/>
                      <a:pt x="638" y="188"/>
                      <a:pt x="665" y="196"/>
                    </a:cubicBezTo>
                    <a:cubicBezTo>
                      <a:pt x="694" y="201"/>
                      <a:pt x="719" y="211"/>
                      <a:pt x="743" y="225"/>
                    </a:cubicBezTo>
                    <a:lnTo>
                      <a:pt x="741" y="12"/>
                    </a:lnTo>
                    <a:cubicBezTo>
                      <a:pt x="719" y="8"/>
                      <a:pt x="701" y="5"/>
                      <a:pt x="683" y="3"/>
                    </a:cubicBezTo>
                    <a:cubicBezTo>
                      <a:pt x="667" y="1"/>
                      <a:pt x="650" y="0"/>
                      <a:pt x="6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42"/>
              <p:cNvSpPr/>
              <p:nvPr/>
            </p:nvSpPr>
            <p:spPr>
              <a:xfrm>
                <a:off x="-2255098" y="3572536"/>
                <a:ext cx="18331" cy="24568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330" extrusionOk="0">
                    <a:moveTo>
                      <a:pt x="496" y="0"/>
                    </a:moveTo>
                    <a:cubicBezTo>
                      <a:pt x="341" y="0"/>
                      <a:pt x="220" y="32"/>
                      <a:pt x="137" y="97"/>
                    </a:cubicBezTo>
                    <a:cubicBezTo>
                      <a:pt x="52" y="162"/>
                      <a:pt x="9" y="254"/>
                      <a:pt x="9" y="373"/>
                    </a:cubicBezTo>
                    <a:cubicBezTo>
                      <a:pt x="9" y="471"/>
                      <a:pt x="39" y="548"/>
                      <a:pt x="96" y="605"/>
                    </a:cubicBezTo>
                    <a:cubicBezTo>
                      <a:pt x="154" y="660"/>
                      <a:pt x="246" y="703"/>
                      <a:pt x="375" y="730"/>
                    </a:cubicBezTo>
                    <a:lnTo>
                      <a:pt x="447" y="746"/>
                    </a:lnTo>
                    <a:cubicBezTo>
                      <a:pt x="577" y="773"/>
                      <a:pt x="659" y="803"/>
                      <a:pt x="698" y="833"/>
                    </a:cubicBezTo>
                    <a:cubicBezTo>
                      <a:pt x="736" y="863"/>
                      <a:pt x="756" y="907"/>
                      <a:pt x="756" y="964"/>
                    </a:cubicBezTo>
                    <a:cubicBezTo>
                      <a:pt x="756" y="1024"/>
                      <a:pt x="729" y="1072"/>
                      <a:pt x="676" y="1105"/>
                    </a:cubicBezTo>
                    <a:cubicBezTo>
                      <a:pt x="623" y="1139"/>
                      <a:pt x="547" y="1156"/>
                      <a:pt x="449" y="1156"/>
                    </a:cubicBezTo>
                    <a:cubicBezTo>
                      <a:pt x="376" y="1156"/>
                      <a:pt x="303" y="1145"/>
                      <a:pt x="228" y="1126"/>
                    </a:cubicBezTo>
                    <a:cubicBezTo>
                      <a:pt x="154" y="1105"/>
                      <a:pt x="78" y="1076"/>
                      <a:pt x="0" y="1036"/>
                    </a:cubicBezTo>
                    <a:lnTo>
                      <a:pt x="0" y="1251"/>
                    </a:lnTo>
                    <a:cubicBezTo>
                      <a:pt x="83" y="1277"/>
                      <a:pt x="160" y="1297"/>
                      <a:pt x="232" y="1309"/>
                    </a:cubicBezTo>
                    <a:cubicBezTo>
                      <a:pt x="307" y="1323"/>
                      <a:pt x="377" y="1329"/>
                      <a:pt x="446" y="1329"/>
                    </a:cubicBezTo>
                    <a:cubicBezTo>
                      <a:pt x="608" y="1329"/>
                      <a:pt x="736" y="1296"/>
                      <a:pt x="829" y="1226"/>
                    </a:cubicBezTo>
                    <a:cubicBezTo>
                      <a:pt x="922" y="1158"/>
                      <a:pt x="969" y="1066"/>
                      <a:pt x="969" y="947"/>
                    </a:cubicBezTo>
                    <a:cubicBezTo>
                      <a:pt x="969" y="844"/>
                      <a:pt x="937" y="764"/>
                      <a:pt x="875" y="707"/>
                    </a:cubicBezTo>
                    <a:cubicBezTo>
                      <a:pt x="814" y="649"/>
                      <a:pt x="708" y="604"/>
                      <a:pt x="560" y="571"/>
                    </a:cubicBezTo>
                    <a:lnTo>
                      <a:pt x="489" y="556"/>
                    </a:lnTo>
                    <a:cubicBezTo>
                      <a:pt x="377" y="531"/>
                      <a:pt x="304" y="506"/>
                      <a:pt x="267" y="477"/>
                    </a:cubicBezTo>
                    <a:cubicBezTo>
                      <a:pt x="229" y="450"/>
                      <a:pt x="211" y="412"/>
                      <a:pt x="211" y="364"/>
                    </a:cubicBezTo>
                    <a:cubicBezTo>
                      <a:pt x="211" y="301"/>
                      <a:pt x="237" y="254"/>
                      <a:pt x="289" y="221"/>
                    </a:cubicBezTo>
                    <a:cubicBezTo>
                      <a:pt x="340" y="189"/>
                      <a:pt x="417" y="174"/>
                      <a:pt x="522" y="174"/>
                    </a:cubicBezTo>
                    <a:cubicBezTo>
                      <a:pt x="588" y="174"/>
                      <a:pt x="654" y="181"/>
                      <a:pt x="718" y="197"/>
                    </a:cubicBezTo>
                    <a:cubicBezTo>
                      <a:pt x="781" y="211"/>
                      <a:pt x="842" y="234"/>
                      <a:pt x="901" y="264"/>
                    </a:cubicBezTo>
                    <a:lnTo>
                      <a:pt x="901" y="67"/>
                    </a:lnTo>
                    <a:cubicBezTo>
                      <a:pt x="843" y="45"/>
                      <a:pt x="781" y="28"/>
                      <a:pt x="713" y="17"/>
                    </a:cubicBezTo>
                    <a:cubicBezTo>
                      <a:pt x="645" y="5"/>
                      <a:pt x="573" y="0"/>
                      <a:pt x="4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42"/>
              <p:cNvSpPr/>
              <p:nvPr/>
            </p:nvSpPr>
            <p:spPr>
              <a:xfrm>
                <a:off x="-2222009" y="3572536"/>
                <a:ext cx="20220" cy="24568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330" extrusionOk="0">
                    <a:moveTo>
                      <a:pt x="863" y="660"/>
                    </a:moveTo>
                    <a:lnTo>
                      <a:pt x="863" y="707"/>
                    </a:lnTo>
                    <a:cubicBezTo>
                      <a:pt x="863" y="843"/>
                      <a:pt x="827" y="951"/>
                      <a:pt x="757" y="1033"/>
                    </a:cubicBezTo>
                    <a:cubicBezTo>
                      <a:pt x="688" y="1114"/>
                      <a:pt x="595" y="1156"/>
                      <a:pt x="481" y="1156"/>
                    </a:cubicBezTo>
                    <a:cubicBezTo>
                      <a:pt x="396" y="1156"/>
                      <a:pt x="330" y="1134"/>
                      <a:pt x="281" y="1091"/>
                    </a:cubicBezTo>
                    <a:cubicBezTo>
                      <a:pt x="232" y="1047"/>
                      <a:pt x="209" y="988"/>
                      <a:pt x="209" y="915"/>
                    </a:cubicBezTo>
                    <a:cubicBezTo>
                      <a:pt x="209" y="822"/>
                      <a:pt x="241" y="757"/>
                      <a:pt x="306" y="718"/>
                    </a:cubicBezTo>
                    <a:cubicBezTo>
                      <a:pt x="371" y="679"/>
                      <a:pt x="487" y="660"/>
                      <a:pt x="656" y="660"/>
                    </a:cubicBezTo>
                    <a:close/>
                    <a:moveTo>
                      <a:pt x="524" y="0"/>
                    </a:moveTo>
                    <a:cubicBezTo>
                      <a:pt x="456" y="0"/>
                      <a:pt x="387" y="8"/>
                      <a:pt x="315" y="22"/>
                    </a:cubicBezTo>
                    <a:cubicBezTo>
                      <a:pt x="244" y="36"/>
                      <a:pt x="169" y="58"/>
                      <a:pt x="93" y="88"/>
                    </a:cubicBezTo>
                    <a:lnTo>
                      <a:pt x="93" y="281"/>
                    </a:lnTo>
                    <a:cubicBezTo>
                      <a:pt x="156" y="246"/>
                      <a:pt x="222" y="220"/>
                      <a:pt x="292" y="202"/>
                    </a:cubicBezTo>
                    <a:cubicBezTo>
                      <a:pt x="360" y="185"/>
                      <a:pt x="430" y="176"/>
                      <a:pt x="503" y="176"/>
                    </a:cubicBezTo>
                    <a:cubicBezTo>
                      <a:pt x="617" y="176"/>
                      <a:pt x="705" y="202"/>
                      <a:pt x="768" y="255"/>
                    </a:cubicBezTo>
                    <a:cubicBezTo>
                      <a:pt x="831" y="308"/>
                      <a:pt x="863" y="381"/>
                      <a:pt x="863" y="477"/>
                    </a:cubicBezTo>
                    <a:lnTo>
                      <a:pt x="863" y="497"/>
                    </a:lnTo>
                    <a:lnTo>
                      <a:pt x="571" y="497"/>
                    </a:lnTo>
                    <a:cubicBezTo>
                      <a:pt x="382" y="497"/>
                      <a:pt x="239" y="534"/>
                      <a:pt x="144" y="606"/>
                    </a:cubicBezTo>
                    <a:cubicBezTo>
                      <a:pt x="48" y="678"/>
                      <a:pt x="1" y="786"/>
                      <a:pt x="1" y="928"/>
                    </a:cubicBezTo>
                    <a:cubicBezTo>
                      <a:pt x="1" y="1050"/>
                      <a:pt x="38" y="1148"/>
                      <a:pt x="115" y="1221"/>
                    </a:cubicBezTo>
                    <a:cubicBezTo>
                      <a:pt x="191" y="1293"/>
                      <a:pt x="295" y="1329"/>
                      <a:pt x="424" y="1329"/>
                    </a:cubicBezTo>
                    <a:cubicBezTo>
                      <a:pt x="527" y="1329"/>
                      <a:pt x="614" y="1311"/>
                      <a:pt x="685" y="1275"/>
                    </a:cubicBezTo>
                    <a:cubicBezTo>
                      <a:pt x="756" y="1238"/>
                      <a:pt x="815" y="1181"/>
                      <a:pt x="863" y="1104"/>
                    </a:cubicBezTo>
                    <a:lnTo>
                      <a:pt x="863" y="1297"/>
                    </a:lnTo>
                    <a:lnTo>
                      <a:pt x="1070" y="1297"/>
                    </a:lnTo>
                    <a:lnTo>
                      <a:pt x="1070" y="574"/>
                    </a:lnTo>
                    <a:cubicBezTo>
                      <a:pt x="1070" y="381"/>
                      <a:pt x="1025" y="237"/>
                      <a:pt x="935" y="142"/>
                    </a:cubicBezTo>
                    <a:cubicBezTo>
                      <a:pt x="845" y="48"/>
                      <a:pt x="707" y="0"/>
                      <a:pt x="5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42"/>
              <p:cNvSpPr/>
              <p:nvPr/>
            </p:nvSpPr>
            <p:spPr>
              <a:xfrm>
                <a:off x="-2195401" y="3572536"/>
                <a:ext cx="21411" cy="32863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779" extrusionOk="0">
                    <a:moveTo>
                      <a:pt x="569" y="174"/>
                    </a:moveTo>
                    <a:cubicBezTo>
                      <a:pt x="681" y="174"/>
                      <a:pt x="769" y="215"/>
                      <a:pt x="830" y="299"/>
                    </a:cubicBezTo>
                    <a:cubicBezTo>
                      <a:pt x="893" y="381"/>
                      <a:pt x="924" y="498"/>
                      <a:pt x="924" y="649"/>
                    </a:cubicBezTo>
                    <a:cubicBezTo>
                      <a:pt x="924" y="799"/>
                      <a:pt x="893" y="915"/>
                      <a:pt x="830" y="999"/>
                    </a:cubicBezTo>
                    <a:cubicBezTo>
                      <a:pt x="769" y="1081"/>
                      <a:pt x="681" y="1122"/>
                      <a:pt x="569" y="1122"/>
                    </a:cubicBezTo>
                    <a:cubicBezTo>
                      <a:pt x="457" y="1122"/>
                      <a:pt x="371" y="1081"/>
                      <a:pt x="308" y="999"/>
                    </a:cubicBezTo>
                    <a:cubicBezTo>
                      <a:pt x="246" y="915"/>
                      <a:pt x="215" y="799"/>
                      <a:pt x="215" y="649"/>
                    </a:cubicBezTo>
                    <a:cubicBezTo>
                      <a:pt x="215" y="498"/>
                      <a:pt x="246" y="381"/>
                      <a:pt x="308" y="299"/>
                    </a:cubicBezTo>
                    <a:cubicBezTo>
                      <a:pt x="371" y="215"/>
                      <a:pt x="457" y="174"/>
                      <a:pt x="569" y="174"/>
                    </a:cubicBezTo>
                    <a:close/>
                    <a:moveTo>
                      <a:pt x="519" y="0"/>
                    </a:moveTo>
                    <a:cubicBezTo>
                      <a:pt x="363" y="0"/>
                      <a:pt x="238" y="59"/>
                      <a:pt x="143" y="178"/>
                    </a:cubicBezTo>
                    <a:cubicBezTo>
                      <a:pt x="48" y="296"/>
                      <a:pt x="0" y="453"/>
                      <a:pt x="0" y="649"/>
                    </a:cubicBezTo>
                    <a:cubicBezTo>
                      <a:pt x="0" y="844"/>
                      <a:pt x="48" y="1001"/>
                      <a:pt x="143" y="1120"/>
                    </a:cubicBezTo>
                    <a:cubicBezTo>
                      <a:pt x="238" y="1238"/>
                      <a:pt x="363" y="1297"/>
                      <a:pt x="519" y="1297"/>
                    </a:cubicBezTo>
                    <a:cubicBezTo>
                      <a:pt x="612" y="1297"/>
                      <a:pt x="693" y="1278"/>
                      <a:pt x="760" y="1242"/>
                    </a:cubicBezTo>
                    <a:cubicBezTo>
                      <a:pt x="827" y="1204"/>
                      <a:pt x="882" y="1149"/>
                      <a:pt x="924" y="1075"/>
                    </a:cubicBezTo>
                    <a:lnTo>
                      <a:pt x="924" y="1177"/>
                    </a:lnTo>
                    <a:cubicBezTo>
                      <a:pt x="924" y="1322"/>
                      <a:pt x="891" y="1428"/>
                      <a:pt x="823" y="1499"/>
                    </a:cubicBezTo>
                    <a:cubicBezTo>
                      <a:pt x="754" y="1571"/>
                      <a:pt x="653" y="1607"/>
                      <a:pt x="516" y="1607"/>
                    </a:cubicBezTo>
                    <a:cubicBezTo>
                      <a:pt x="455" y="1607"/>
                      <a:pt x="394" y="1598"/>
                      <a:pt x="334" y="1583"/>
                    </a:cubicBezTo>
                    <a:cubicBezTo>
                      <a:pt x="275" y="1567"/>
                      <a:pt x="214" y="1543"/>
                      <a:pt x="154" y="1509"/>
                    </a:cubicBezTo>
                    <a:lnTo>
                      <a:pt x="154" y="1711"/>
                    </a:lnTo>
                    <a:cubicBezTo>
                      <a:pt x="214" y="1735"/>
                      <a:pt x="277" y="1751"/>
                      <a:pt x="343" y="1762"/>
                    </a:cubicBezTo>
                    <a:cubicBezTo>
                      <a:pt x="407" y="1773"/>
                      <a:pt x="477" y="1778"/>
                      <a:pt x="549" y="1778"/>
                    </a:cubicBezTo>
                    <a:cubicBezTo>
                      <a:pt x="747" y="1778"/>
                      <a:pt x="893" y="1726"/>
                      <a:pt x="989" y="1620"/>
                    </a:cubicBezTo>
                    <a:cubicBezTo>
                      <a:pt x="1085" y="1516"/>
                      <a:pt x="1133" y="1355"/>
                      <a:pt x="1133" y="1140"/>
                    </a:cubicBezTo>
                    <a:lnTo>
                      <a:pt x="1133" y="30"/>
                    </a:lnTo>
                    <a:lnTo>
                      <a:pt x="924" y="30"/>
                    </a:lnTo>
                    <a:lnTo>
                      <a:pt x="924" y="223"/>
                    </a:lnTo>
                    <a:cubicBezTo>
                      <a:pt x="882" y="148"/>
                      <a:pt x="827" y="91"/>
                      <a:pt x="760" y="55"/>
                    </a:cubicBezTo>
                    <a:cubicBezTo>
                      <a:pt x="693" y="18"/>
                      <a:pt x="612" y="0"/>
                      <a:pt x="5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42"/>
              <p:cNvSpPr/>
              <p:nvPr/>
            </p:nvSpPr>
            <p:spPr>
              <a:xfrm>
                <a:off x="-2167603" y="3572536"/>
                <a:ext cx="21978" cy="24568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1330" extrusionOk="0">
                    <a:moveTo>
                      <a:pt x="581" y="176"/>
                    </a:moveTo>
                    <a:cubicBezTo>
                      <a:pt x="693" y="176"/>
                      <a:pt x="780" y="220"/>
                      <a:pt x="844" y="309"/>
                    </a:cubicBezTo>
                    <a:cubicBezTo>
                      <a:pt x="910" y="396"/>
                      <a:pt x="942" y="515"/>
                      <a:pt x="942" y="665"/>
                    </a:cubicBezTo>
                    <a:cubicBezTo>
                      <a:pt x="942" y="816"/>
                      <a:pt x="910" y="934"/>
                      <a:pt x="844" y="1022"/>
                    </a:cubicBezTo>
                    <a:cubicBezTo>
                      <a:pt x="780" y="1109"/>
                      <a:pt x="693" y="1153"/>
                      <a:pt x="581" y="1153"/>
                    </a:cubicBezTo>
                    <a:cubicBezTo>
                      <a:pt x="469" y="1153"/>
                      <a:pt x="380" y="1111"/>
                      <a:pt x="315" y="1023"/>
                    </a:cubicBezTo>
                    <a:cubicBezTo>
                      <a:pt x="251" y="936"/>
                      <a:pt x="219" y="816"/>
                      <a:pt x="219" y="665"/>
                    </a:cubicBezTo>
                    <a:cubicBezTo>
                      <a:pt x="219" y="513"/>
                      <a:pt x="251" y="394"/>
                      <a:pt x="317" y="308"/>
                    </a:cubicBezTo>
                    <a:cubicBezTo>
                      <a:pt x="381" y="220"/>
                      <a:pt x="470" y="176"/>
                      <a:pt x="581" y="176"/>
                    </a:cubicBezTo>
                    <a:close/>
                    <a:moveTo>
                      <a:pt x="581" y="0"/>
                    </a:moveTo>
                    <a:cubicBezTo>
                      <a:pt x="399" y="0"/>
                      <a:pt x="256" y="58"/>
                      <a:pt x="153" y="176"/>
                    </a:cubicBezTo>
                    <a:cubicBezTo>
                      <a:pt x="52" y="293"/>
                      <a:pt x="0" y="457"/>
                      <a:pt x="0" y="665"/>
                    </a:cubicBezTo>
                    <a:cubicBezTo>
                      <a:pt x="0" y="872"/>
                      <a:pt x="52" y="1035"/>
                      <a:pt x="153" y="1153"/>
                    </a:cubicBezTo>
                    <a:cubicBezTo>
                      <a:pt x="256" y="1271"/>
                      <a:pt x="399" y="1329"/>
                      <a:pt x="581" y="1329"/>
                    </a:cubicBezTo>
                    <a:cubicBezTo>
                      <a:pt x="762" y="1329"/>
                      <a:pt x="905" y="1271"/>
                      <a:pt x="1008" y="1153"/>
                    </a:cubicBezTo>
                    <a:cubicBezTo>
                      <a:pt x="1111" y="1035"/>
                      <a:pt x="1162" y="872"/>
                      <a:pt x="1162" y="665"/>
                    </a:cubicBezTo>
                    <a:cubicBezTo>
                      <a:pt x="1162" y="457"/>
                      <a:pt x="1111" y="293"/>
                      <a:pt x="1008" y="176"/>
                    </a:cubicBezTo>
                    <a:cubicBezTo>
                      <a:pt x="905" y="58"/>
                      <a:pt x="762" y="0"/>
                      <a:pt x="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42"/>
              <p:cNvSpPr/>
              <p:nvPr/>
            </p:nvSpPr>
            <p:spPr>
              <a:xfrm>
                <a:off x="-1685962" y="3172994"/>
                <a:ext cx="24945" cy="24384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1320" extrusionOk="0">
                    <a:moveTo>
                      <a:pt x="661" y="1"/>
                    </a:moveTo>
                    <a:cubicBezTo>
                      <a:pt x="307" y="1"/>
                      <a:pt x="0" y="306"/>
                      <a:pt x="0" y="660"/>
                    </a:cubicBezTo>
                    <a:cubicBezTo>
                      <a:pt x="0" y="1030"/>
                      <a:pt x="307" y="1320"/>
                      <a:pt x="661" y="1320"/>
                    </a:cubicBezTo>
                    <a:cubicBezTo>
                      <a:pt x="1030" y="1320"/>
                      <a:pt x="1319" y="1030"/>
                      <a:pt x="1319" y="660"/>
                    </a:cubicBezTo>
                    <a:cubicBezTo>
                      <a:pt x="1319" y="306"/>
                      <a:pt x="1030" y="1"/>
                      <a:pt x="6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42"/>
              <p:cNvSpPr/>
              <p:nvPr/>
            </p:nvSpPr>
            <p:spPr>
              <a:xfrm>
                <a:off x="-1630026" y="3172994"/>
                <a:ext cx="24926" cy="24384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1320" extrusionOk="0">
                    <a:moveTo>
                      <a:pt x="660" y="1"/>
                    </a:moveTo>
                    <a:cubicBezTo>
                      <a:pt x="290" y="1"/>
                      <a:pt x="0" y="306"/>
                      <a:pt x="0" y="660"/>
                    </a:cubicBezTo>
                    <a:cubicBezTo>
                      <a:pt x="0" y="1030"/>
                      <a:pt x="290" y="1320"/>
                      <a:pt x="660" y="1320"/>
                    </a:cubicBezTo>
                    <a:cubicBezTo>
                      <a:pt x="1029" y="1320"/>
                      <a:pt x="1319" y="1030"/>
                      <a:pt x="1319" y="660"/>
                    </a:cubicBezTo>
                    <a:cubicBezTo>
                      <a:pt x="1319" y="306"/>
                      <a:pt x="1029" y="1"/>
                      <a:pt x="6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42"/>
              <p:cNvSpPr/>
              <p:nvPr/>
            </p:nvSpPr>
            <p:spPr>
              <a:xfrm>
                <a:off x="-1574108" y="3172994"/>
                <a:ext cx="24945" cy="24384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1320" extrusionOk="0">
                    <a:moveTo>
                      <a:pt x="661" y="1"/>
                    </a:moveTo>
                    <a:cubicBezTo>
                      <a:pt x="290" y="1"/>
                      <a:pt x="1" y="306"/>
                      <a:pt x="1" y="660"/>
                    </a:cubicBezTo>
                    <a:cubicBezTo>
                      <a:pt x="1" y="1030"/>
                      <a:pt x="290" y="1320"/>
                      <a:pt x="661" y="1320"/>
                    </a:cubicBezTo>
                    <a:cubicBezTo>
                      <a:pt x="1015" y="1320"/>
                      <a:pt x="1320" y="1030"/>
                      <a:pt x="1320" y="660"/>
                    </a:cubicBezTo>
                    <a:cubicBezTo>
                      <a:pt x="1320" y="306"/>
                      <a:pt x="1015" y="1"/>
                      <a:pt x="6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42"/>
              <p:cNvSpPr/>
              <p:nvPr/>
            </p:nvSpPr>
            <p:spPr>
              <a:xfrm>
                <a:off x="-1518474" y="3172994"/>
                <a:ext cx="24945" cy="24384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1320" extrusionOk="0">
                    <a:moveTo>
                      <a:pt x="660" y="1"/>
                    </a:moveTo>
                    <a:cubicBezTo>
                      <a:pt x="306" y="1"/>
                      <a:pt x="1" y="306"/>
                      <a:pt x="1" y="660"/>
                    </a:cubicBezTo>
                    <a:cubicBezTo>
                      <a:pt x="1" y="1030"/>
                      <a:pt x="306" y="1320"/>
                      <a:pt x="660" y="1320"/>
                    </a:cubicBezTo>
                    <a:cubicBezTo>
                      <a:pt x="1030" y="1320"/>
                      <a:pt x="1320" y="1030"/>
                      <a:pt x="1320" y="660"/>
                    </a:cubicBezTo>
                    <a:cubicBezTo>
                      <a:pt x="1320" y="306"/>
                      <a:pt x="1030" y="1"/>
                      <a:pt x="6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42"/>
              <p:cNvSpPr/>
              <p:nvPr/>
            </p:nvSpPr>
            <p:spPr>
              <a:xfrm>
                <a:off x="-1462537" y="3172994"/>
                <a:ext cx="24945" cy="24384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1320" extrusionOk="0">
                    <a:moveTo>
                      <a:pt x="659" y="1"/>
                    </a:moveTo>
                    <a:cubicBezTo>
                      <a:pt x="290" y="1"/>
                      <a:pt x="0" y="306"/>
                      <a:pt x="0" y="660"/>
                    </a:cubicBezTo>
                    <a:cubicBezTo>
                      <a:pt x="0" y="1030"/>
                      <a:pt x="290" y="1320"/>
                      <a:pt x="659" y="1320"/>
                    </a:cubicBezTo>
                    <a:cubicBezTo>
                      <a:pt x="1030" y="1320"/>
                      <a:pt x="1319" y="1030"/>
                      <a:pt x="1319" y="660"/>
                    </a:cubicBezTo>
                    <a:cubicBezTo>
                      <a:pt x="1319" y="306"/>
                      <a:pt x="1030" y="1"/>
                      <a:pt x="65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42"/>
              <p:cNvSpPr/>
              <p:nvPr/>
            </p:nvSpPr>
            <p:spPr>
              <a:xfrm>
                <a:off x="-2416974" y="1185224"/>
                <a:ext cx="155942" cy="152435"/>
              </a:xfrm>
              <a:custGeom>
                <a:avLst/>
                <a:gdLst/>
                <a:ahLst/>
                <a:cxnLst/>
                <a:rect l="l" t="t" r="r" b="b"/>
                <a:pathLst>
                  <a:path w="8252" h="8252" extrusionOk="0">
                    <a:moveTo>
                      <a:pt x="4133" y="1"/>
                    </a:moveTo>
                    <a:cubicBezTo>
                      <a:pt x="1849" y="1"/>
                      <a:pt x="0" y="1850"/>
                      <a:pt x="0" y="4118"/>
                    </a:cubicBezTo>
                    <a:cubicBezTo>
                      <a:pt x="0" y="6402"/>
                      <a:pt x="1849" y="8251"/>
                      <a:pt x="4133" y="8251"/>
                    </a:cubicBezTo>
                    <a:cubicBezTo>
                      <a:pt x="6417" y="8251"/>
                      <a:pt x="8251" y="6402"/>
                      <a:pt x="8251" y="4118"/>
                    </a:cubicBezTo>
                    <a:cubicBezTo>
                      <a:pt x="8251" y="1850"/>
                      <a:pt x="6417" y="1"/>
                      <a:pt x="4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42"/>
              <p:cNvSpPr/>
              <p:nvPr/>
            </p:nvSpPr>
            <p:spPr>
              <a:xfrm>
                <a:off x="-2208119" y="1245721"/>
                <a:ext cx="51439" cy="48509"/>
              </a:xfrm>
              <a:custGeom>
                <a:avLst/>
                <a:gdLst/>
                <a:ahLst/>
                <a:cxnLst/>
                <a:rect l="l" t="t" r="r" b="b"/>
                <a:pathLst>
                  <a:path w="2722" h="2626" extrusionOk="0">
                    <a:moveTo>
                      <a:pt x="1310" y="936"/>
                    </a:moveTo>
                    <a:cubicBezTo>
                      <a:pt x="1416" y="936"/>
                      <a:pt x="1498" y="973"/>
                      <a:pt x="1560" y="1047"/>
                    </a:cubicBezTo>
                    <a:cubicBezTo>
                      <a:pt x="1624" y="1119"/>
                      <a:pt x="1657" y="1209"/>
                      <a:pt x="1657" y="1316"/>
                    </a:cubicBezTo>
                    <a:cubicBezTo>
                      <a:pt x="1657" y="1429"/>
                      <a:pt x="1626" y="1524"/>
                      <a:pt x="1564" y="1600"/>
                    </a:cubicBezTo>
                    <a:cubicBezTo>
                      <a:pt x="1502" y="1676"/>
                      <a:pt x="1420" y="1714"/>
                      <a:pt x="1317" y="1714"/>
                    </a:cubicBezTo>
                    <a:cubicBezTo>
                      <a:pt x="1220" y="1714"/>
                      <a:pt x="1141" y="1675"/>
                      <a:pt x="1079" y="1596"/>
                    </a:cubicBezTo>
                    <a:cubicBezTo>
                      <a:pt x="1017" y="1519"/>
                      <a:pt x="986" y="1424"/>
                      <a:pt x="986" y="1312"/>
                    </a:cubicBezTo>
                    <a:cubicBezTo>
                      <a:pt x="986" y="1207"/>
                      <a:pt x="1016" y="1119"/>
                      <a:pt x="1076" y="1047"/>
                    </a:cubicBezTo>
                    <a:cubicBezTo>
                      <a:pt x="1138" y="973"/>
                      <a:pt x="1215" y="936"/>
                      <a:pt x="1310" y="936"/>
                    </a:cubicBezTo>
                    <a:close/>
                    <a:moveTo>
                      <a:pt x="1381" y="0"/>
                    </a:moveTo>
                    <a:cubicBezTo>
                      <a:pt x="1128" y="0"/>
                      <a:pt x="896" y="60"/>
                      <a:pt x="684" y="179"/>
                    </a:cubicBezTo>
                    <a:cubicBezTo>
                      <a:pt x="474" y="296"/>
                      <a:pt x="307" y="457"/>
                      <a:pt x="183" y="661"/>
                    </a:cubicBezTo>
                    <a:cubicBezTo>
                      <a:pt x="61" y="865"/>
                      <a:pt x="0" y="1090"/>
                      <a:pt x="0" y="1337"/>
                    </a:cubicBezTo>
                    <a:cubicBezTo>
                      <a:pt x="0" y="1579"/>
                      <a:pt x="60" y="1799"/>
                      <a:pt x="177" y="1995"/>
                    </a:cubicBezTo>
                    <a:cubicBezTo>
                      <a:pt x="294" y="2191"/>
                      <a:pt x="455" y="2344"/>
                      <a:pt x="659" y="2454"/>
                    </a:cubicBezTo>
                    <a:cubicBezTo>
                      <a:pt x="863" y="2569"/>
                      <a:pt x="1090" y="2625"/>
                      <a:pt x="1341" y="2625"/>
                    </a:cubicBezTo>
                    <a:cubicBezTo>
                      <a:pt x="1462" y="2625"/>
                      <a:pt x="1591" y="2605"/>
                      <a:pt x="1727" y="2564"/>
                    </a:cubicBezTo>
                    <a:cubicBezTo>
                      <a:pt x="1865" y="2523"/>
                      <a:pt x="1978" y="2469"/>
                      <a:pt x="2067" y="2403"/>
                    </a:cubicBezTo>
                    <a:lnTo>
                      <a:pt x="1928" y="2165"/>
                    </a:lnTo>
                    <a:cubicBezTo>
                      <a:pt x="1846" y="2224"/>
                      <a:pt x="1750" y="2269"/>
                      <a:pt x="1644" y="2301"/>
                    </a:cubicBezTo>
                    <a:cubicBezTo>
                      <a:pt x="1539" y="2333"/>
                      <a:pt x="1438" y="2350"/>
                      <a:pt x="1341" y="2350"/>
                    </a:cubicBezTo>
                    <a:cubicBezTo>
                      <a:pt x="1146" y="2350"/>
                      <a:pt x="968" y="2306"/>
                      <a:pt x="807" y="2218"/>
                    </a:cubicBezTo>
                    <a:cubicBezTo>
                      <a:pt x="648" y="2131"/>
                      <a:pt x="523" y="2010"/>
                      <a:pt x="430" y="1856"/>
                    </a:cubicBezTo>
                    <a:cubicBezTo>
                      <a:pt x="338" y="1702"/>
                      <a:pt x="291" y="1529"/>
                      <a:pt x="291" y="1337"/>
                    </a:cubicBezTo>
                    <a:cubicBezTo>
                      <a:pt x="291" y="1143"/>
                      <a:pt x="340" y="966"/>
                      <a:pt x="437" y="803"/>
                    </a:cubicBezTo>
                    <a:cubicBezTo>
                      <a:pt x="536" y="639"/>
                      <a:pt x="668" y="509"/>
                      <a:pt x="834" y="414"/>
                    </a:cubicBezTo>
                    <a:cubicBezTo>
                      <a:pt x="1002" y="317"/>
                      <a:pt x="1184" y="268"/>
                      <a:pt x="1381" y="268"/>
                    </a:cubicBezTo>
                    <a:cubicBezTo>
                      <a:pt x="1593" y="268"/>
                      <a:pt x="1779" y="314"/>
                      <a:pt x="1937" y="407"/>
                    </a:cubicBezTo>
                    <a:cubicBezTo>
                      <a:pt x="2098" y="500"/>
                      <a:pt x="2220" y="627"/>
                      <a:pt x="2305" y="788"/>
                    </a:cubicBezTo>
                    <a:cubicBezTo>
                      <a:pt x="2391" y="948"/>
                      <a:pt x="2435" y="1126"/>
                      <a:pt x="2435" y="1325"/>
                    </a:cubicBezTo>
                    <a:cubicBezTo>
                      <a:pt x="2435" y="1421"/>
                      <a:pt x="2422" y="1509"/>
                      <a:pt x="2398" y="1587"/>
                    </a:cubicBezTo>
                    <a:cubicBezTo>
                      <a:pt x="2373" y="1666"/>
                      <a:pt x="2340" y="1727"/>
                      <a:pt x="2299" y="1772"/>
                    </a:cubicBezTo>
                    <a:cubicBezTo>
                      <a:pt x="2257" y="1816"/>
                      <a:pt x="2214" y="1838"/>
                      <a:pt x="2169" y="1838"/>
                    </a:cubicBezTo>
                    <a:cubicBezTo>
                      <a:pt x="2085" y="1838"/>
                      <a:pt x="2043" y="1787"/>
                      <a:pt x="2043" y="1682"/>
                    </a:cubicBezTo>
                    <a:lnTo>
                      <a:pt x="2043" y="634"/>
                    </a:lnTo>
                    <a:lnTo>
                      <a:pt x="1681" y="634"/>
                    </a:lnTo>
                    <a:lnTo>
                      <a:pt x="1681" y="806"/>
                    </a:lnTo>
                    <a:cubicBezTo>
                      <a:pt x="1671" y="788"/>
                      <a:pt x="1645" y="762"/>
                      <a:pt x="1604" y="729"/>
                    </a:cubicBezTo>
                    <a:cubicBezTo>
                      <a:pt x="1565" y="695"/>
                      <a:pt x="1514" y="666"/>
                      <a:pt x="1449" y="639"/>
                    </a:cubicBezTo>
                    <a:cubicBezTo>
                      <a:pt x="1385" y="612"/>
                      <a:pt x="1316" y="599"/>
                      <a:pt x="1240" y="599"/>
                    </a:cubicBezTo>
                    <a:cubicBezTo>
                      <a:pt x="1111" y="599"/>
                      <a:pt x="999" y="632"/>
                      <a:pt x="900" y="698"/>
                    </a:cubicBezTo>
                    <a:cubicBezTo>
                      <a:pt x="801" y="762"/>
                      <a:pt x="725" y="850"/>
                      <a:pt x="671" y="960"/>
                    </a:cubicBezTo>
                    <a:cubicBezTo>
                      <a:pt x="617" y="1071"/>
                      <a:pt x="591" y="1193"/>
                      <a:pt x="591" y="1328"/>
                    </a:cubicBezTo>
                    <a:cubicBezTo>
                      <a:pt x="591" y="1466"/>
                      <a:pt x="623" y="1590"/>
                      <a:pt x="686" y="1698"/>
                    </a:cubicBezTo>
                    <a:cubicBezTo>
                      <a:pt x="751" y="1807"/>
                      <a:pt x="834" y="1893"/>
                      <a:pt x="940" y="1955"/>
                    </a:cubicBezTo>
                    <a:cubicBezTo>
                      <a:pt x="1045" y="2014"/>
                      <a:pt x="1157" y="2044"/>
                      <a:pt x="1277" y="2044"/>
                    </a:cubicBezTo>
                    <a:cubicBezTo>
                      <a:pt x="1375" y="2044"/>
                      <a:pt x="1467" y="2023"/>
                      <a:pt x="1551" y="1982"/>
                    </a:cubicBezTo>
                    <a:cubicBezTo>
                      <a:pt x="1636" y="1940"/>
                      <a:pt x="1707" y="1875"/>
                      <a:pt x="1765" y="1792"/>
                    </a:cubicBezTo>
                    <a:lnTo>
                      <a:pt x="1771" y="1838"/>
                    </a:lnTo>
                    <a:cubicBezTo>
                      <a:pt x="1792" y="1918"/>
                      <a:pt x="1833" y="1978"/>
                      <a:pt x="1895" y="2019"/>
                    </a:cubicBezTo>
                    <a:cubicBezTo>
                      <a:pt x="1956" y="2059"/>
                      <a:pt x="2035" y="2079"/>
                      <a:pt x="2131" y="2079"/>
                    </a:cubicBezTo>
                    <a:cubicBezTo>
                      <a:pt x="2247" y="2079"/>
                      <a:pt x="2349" y="2048"/>
                      <a:pt x="2438" y="1986"/>
                    </a:cubicBezTo>
                    <a:cubicBezTo>
                      <a:pt x="2526" y="1922"/>
                      <a:pt x="2595" y="1833"/>
                      <a:pt x="2645" y="1717"/>
                    </a:cubicBezTo>
                    <a:cubicBezTo>
                      <a:pt x="2696" y="1601"/>
                      <a:pt x="2722" y="1467"/>
                      <a:pt x="2722" y="1316"/>
                    </a:cubicBezTo>
                    <a:cubicBezTo>
                      <a:pt x="2722" y="1066"/>
                      <a:pt x="2663" y="842"/>
                      <a:pt x="2546" y="643"/>
                    </a:cubicBezTo>
                    <a:cubicBezTo>
                      <a:pt x="2430" y="441"/>
                      <a:pt x="2270" y="282"/>
                      <a:pt x="2067" y="170"/>
                    </a:cubicBezTo>
                    <a:cubicBezTo>
                      <a:pt x="1862" y="57"/>
                      <a:pt x="1635" y="0"/>
                      <a:pt x="1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42"/>
              <p:cNvSpPr/>
              <p:nvPr/>
            </p:nvSpPr>
            <p:spPr>
              <a:xfrm>
                <a:off x="-2151672" y="1254939"/>
                <a:ext cx="30765" cy="31071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682" extrusionOk="0">
                    <a:moveTo>
                      <a:pt x="0" y="1"/>
                    </a:moveTo>
                    <a:lnTo>
                      <a:pt x="0" y="1046"/>
                    </a:lnTo>
                    <a:cubicBezTo>
                      <a:pt x="0" y="1240"/>
                      <a:pt x="54" y="1396"/>
                      <a:pt x="161" y="1511"/>
                    </a:cubicBezTo>
                    <a:cubicBezTo>
                      <a:pt x="270" y="1625"/>
                      <a:pt x="416" y="1681"/>
                      <a:pt x="600" y="1681"/>
                    </a:cubicBezTo>
                    <a:cubicBezTo>
                      <a:pt x="857" y="1681"/>
                      <a:pt x="1042" y="1577"/>
                      <a:pt x="1156" y="1370"/>
                    </a:cubicBezTo>
                    <a:lnTo>
                      <a:pt x="1156" y="1663"/>
                    </a:lnTo>
                    <a:lnTo>
                      <a:pt x="1628" y="1663"/>
                    </a:lnTo>
                    <a:lnTo>
                      <a:pt x="1628" y="1"/>
                    </a:lnTo>
                    <a:lnTo>
                      <a:pt x="1156" y="1"/>
                    </a:lnTo>
                    <a:lnTo>
                      <a:pt x="1156" y="823"/>
                    </a:lnTo>
                    <a:cubicBezTo>
                      <a:pt x="1156" y="947"/>
                      <a:pt x="1122" y="1047"/>
                      <a:pt x="1057" y="1125"/>
                    </a:cubicBezTo>
                    <a:cubicBezTo>
                      <a:pt x="991" y="1204"/>
                      <a:pt x="901" y="1244"/>
                      <a:pt x="788" y="1246"/>
                    </a:cubicBezTo>
                    <a:cubicBezTo>
                      <a:pt x="691" y="1246"/>
                      <a:pt x="615" y="1215"/>
                      <a:pt x="559" y="1156"/>
                    </a:cubicBezTo>
                    <a:cubicBezTo>
                      <a:pt x="503" y="1096"/>
                      <a:pt x="476" y="1013"/>
                      <a:pt x="476" y="909"/>
                    </a:cubicBezTo>
                    <a:lnTo>
                      <a:pt x="4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42"/>
              <p:cNvSpPr/>
              <p:nvPr/>
            </p:nvSpPr>
            <p:spPr>
              <a:xfrm>
                <a:off x="-2115502" y="1254569"/>
                <a:ext cx="26400" cy="31440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1702" extrusionOk="0">
                    <a:moveTo>
                      <a:pt x="736" y="0"/>
                    </a:moveTo>
                    <a:cubicBezTo>
                      <a:pt x="546" y="0"/>
                      <a:pt x="389" y="45"/>
                      <a:pt x="266" y="135"/>
                    </a:cubicBezTo>
                    <a:cubicBezTo>
                      <a:pt x="142" y="227"/>
                      <a:pt x="81" y="354"/>
                      <a:pt x="81" y="519"/>
                    </a:cubicBezTo>
                    <a:cubicBezTo>
                      <a:pt x="81" y="626"/>
                      <a:pt x="108" y="713"/>
                      <a:pt x="162" y="781"/>
                    </a:cubicBezTo>
                    <a:cubicBezTo>
                      <a:pt x="214" y="847"/>
                      <a:pt x="279" y="896"/>
                      <a:pt x="353" y="929"/>
                    </a:cubicBezTo>
                    <a:cubicBezTo>
                      <a:pt x="429" y="963"/>
                      <a:pt x="523" y="995"/>
                      <a:pt x="636" y="1028"/>
                    </a:cubicBezTo>
                    <a:cubicBezTo>
                      <a:pt x="745" y="1059"/>
                      <a:pt x="822" y="1087"/>
                      <a:pt x="868" y="1114"/>
                    </a:cubicBezTo>
                    <a:cubicBezTo>
                      <a:pt x="918" y="1142"/>
                      <a:pt x="943" y="1179"/>
                      <a:pt x="943" y="1225"/>
                    </a:cubicBezTo>
                    <a:cubicBezTo>
                      <a:pt x="943" y="1269"/>
                      <a:pt x="923" y="1302"/>
                      <a:pt x="884" y="1324"/>
                    </a:cubicBezTo>
                    <a:cubicBezTo>
                      <a:pt x="847" y="1345"/>
                      <a:pt x="796" y="1355"/>
                      <a:pt x="733" y="1355"/>
                    </a:cubicBezTo>
                    <a:cubicBezTo>
                      <a:pt x="640" y="1355"/>
                      <a:pt x="541" y="1338"/>
                      <a:pt x="436" y="1302"/>
                    </a:cubicBezTo>
                    <a:cubicBezTo>
                      <a:pt x="333" y="1266"/>
                      <a:pt x="240" y="1215"/>
                      <a:pt x="155" y="1148"/>
                    </a:cubicBezTo>
                    <a:lnTo>
                      <a:pt x="1" y="1470"/>
                    </a:lnTo>
                    <a:cubicBezTo>
                      <a:pt x="93" y="1544"/>
                      <a:pt x="203" y="1601"/>
                      <a:pt x="328" y="1642"/>
                    </a:cubicBezTo>
                    <a:cubicBezTo>
                      <a:pt x="454" y="1682"/>
                      <a:pt x="585" y="1701"/>
                      <a:pt x="720" y="1701"/>
                    </a:cubicBezTo>
                    <a:cubicBezTo>
                      <a:pt x="918" y="1701"/>
                      <a:pt x="1079" y="1656"/>
                      <a:pt x="1205" y="1565"/>
                    </a:cubicBezTo>
                    <a:cubicBezTo>
                      <a:pt x="1333" y="1472"/>
                      <a:pt x="1397" y="1344"/>
                      <a:pt x="1397" y="1179"/>
                    </a:cubicBezTo>
                    <a:cubicBezTo>
                      <a:pt x="1397" y="1071"/>
                      <a:pt x="1369" y="983"/>
                      <a:pt x="1313" y="916"/>
                    </a:cubicBezTo>
                    <a:cubicBezTo>
                      <a:pt x="1258" y="849"/>
                      <a:pt x="1192" y="798"/>
                      <a:pt x="1115" y="766"/>
                    </a:cubicBezTo>
                    <a:cubicBezTo>
                      <a:pt x="1039" y="730"/>
                      <a:pt x="943" y="695"/>
                      <a:pt x="826" y="660"/>
                    </a:cubicBezTo>
                    <a:cubicBezTo>
                      <a:pt x="719" y="629"/>
                      <a:pt x="642" y="602"/>
                      <a:pt x="594" y="577"/>
                    </a:cubicBezTo>
                    <a:cubicBezTo>
                      <a:pt x="546" y="552"/>
                      <a:pt x="523" y="517"/>
                      <a:pt x="523" y="472"/>
                    </a:cubicBezTo>
                    <a:cubicBezTo>
                      <a:pt x="523" y="431"/>
                      <a:pt x="540" y="400"/>
                      <a:pt x="575" y="380"/>
                    </a:cubicBezTo>
                    <a:cubicBezTo>
                      <a:pt x="611" y="359"/>
                      <a:pt x="657" y="349"/>
                      <a:pt x="714" y="349"/>
                    </a:cubicBezTo>
                    <a:cubicBezTo>
                      <a:pt x="784" y="349"/>
                      <a:pt x="863" y="363"/>
                      <a:pt x="952" y="391"/>
                    </a:cubicBezTo>
                    <a:cubicBezTo>
                      <a:pt x="1041" y="418"/>
                      <a:pt x="1131" y="458"/>
                      <a:pt x="1221" y="510"/>
                    </a:cubicBezTo>
                    <a:lnTo>
                      <a:pt x="1384" y="185"/>
                    </a:lnTo>
                    <a:cubicBezTo>
                      <a:pt x="1291" y="125"/>
                      <a:pt x="1188" y="80"/>
                      <a:pt x="1075" y="49"/>
                    </a:cubicBezTo>
                    <a:cubicBezTo>
                      <a:pt x="962" y="16"/>
                      <a:pt x="849" y="0"/>
                      <a:pt x="7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42"/>
              <p:cNvSpPr/>
              <p:nvPr/>
            </p:nvSpPr>
            <p:spPr>
              <a:xfrm>
                <a:off x="-2085777" y="1254662"/>
                <a:ext cx="31634" cy="31348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1697" extrusionOk="0">
                    <a:moveTo>
                      <a:pt x="859" y="350"/>
                    </a:moveTo>
                    <a:cubicBezTo>
                      <a:pt x="968" y="350"/>
                      <a:pt x="1055" y="382"/>
                      <a:pt x="1121" y="448"/>
                    </a:cubicBezTo>
                    <a:cubicBezTo>
                      <a:pt x="1187" y="515"/>
                      <a:pt x="1221" y="603"/>
                      <a:pt x="1225" y="711"/>
                    </a:cubicBezTo>
                    <a:lnTo>
                      <a:pt x="469" y="711"/>
                    </a:lnTo>
                    <a:cubicBezTo>
                      <a:pt x="488" y="600"/>
                      <a:pt x="530" y="512"/>
                      <a:pt x="599" y="448"/>
                    </a:cubicBezTo>
                    <a:cubicBezTo>
                      <a:pt x="669" y="382"/>
                      <a:pt x="756" y="350"/>
                      <a:pt x="859" y="350"/>
                    </a:cubicBezTo>
                    <a:close/>
                    <a:moveTo>
                      <a:pt x="855" y="0"/>
                    </a:moveTo>
                    <a:cubicBezTo>
                      <a:pt x="689" y="0"/>
                      <a:pt x="541" y="36"/>
                      <a:pt x="411" y="108"/>
                    </a:cubicBezTo>
                    <a:cubicBezTo>
                      <a:pt x="281" y="179"/>
                      <a:pt x="180" y="278"/>
                      <a:pt x="108" y="408"/>
                    </a:cubicBezTo>
                    <a:cubicBezTo>
                      <a:pt x="36" y="536"/>
                      <a:pt x="0" y="684"/>
                      <a:pt x="0" y="853"/>
                    </a:cubicBezTo>
                    <a:cubicBezTo>
                      <a:pt x="0" y="1019"/>
                      <a:pt x="35" y="1167"/>
                      <a:pt x="104" y="1295"/>
                    </a:cubicBezTo>
                    <a:cubicBezTo>
                      <a:pt x="177" y="1422"/>
                      <a:pt x="278" y="1521"/>
                      <a:pt x="407" y="1591"/>
                    </a:cubicBezTo>
                    <a:cubicBezTo>
                      <a:pt x="539" y="1662"/>
                      <a:pt x="693" y="1696"/>
                      <a:pt x="868" y="1696"/>
                    </a:cubicBezTo>
                    <a:cubicBezTo>
                      <a:pt x="1015" y="1696"/>
                      <a:pt x="1149" y="1672"/>
                      <a:pt x="1269" y="1622"/>
                    </a:cubicBezTo>
                    <a:cubicBezTo>
                      <a:pt x="1390" y="1570"/>
                      <a:pt x="1493" y="1497"/>
                      <a:pt x="1578" y="1403"/>
                    </a:cubicBezTo>
                    <a:lnTo>
                      <a:pt x="1328" y="1149"/>
                    </a:lnTo>
                    <a:cubicBezTo>
                      <a:pt x="1270" y="1207"/>
                      <a:pt x="1205" y="1251"/>
                      <a:pt x="1133" y="1282"/>
                    </a:cubicBezTo>
                    <a:cubicBezTo>
                      <a:pt x="1061" y="1312"/>
                      <a:pt x="986" y="1326"/>
                      <a:pt x="907" y="1326"/>
                    </a:cubicBezTo>
                    <a:cubicBezTo>
                      <a:pt x="801" y="1326"/>
                      <a:pt x="709" y="1297"/>
                      <a:pt x="633" y="1239"/>
                    </a:cubicBezTo>
                    <a:cubicBezTo>
                      <a:pt x="556" y="1179"/>
                      <a:pt x="505" y="1097"/>
                      <a:pt x="479" y="992"/>
                    </a:cubicBezTo>
                    <a:lnTo>
                      <a:pt x="1670" y="992"/>
                    </a:lnTo>
                    <a:cubicBezTo>
                      <a:pt x="1673" y="965"/>
                      <a:pt x="1673" y="927"/>
                      <a:pt x="1673" y="878"/>
                    </a:cubicBezTo>
                    <a:cubicBezTo>
                      <a:pt x="1673" y="603"/>
                      <a:pt x="1604" y="386"/>
                      <a:pt x="1463" y="232"/>
                    </a:cubicBezTo>
                    <a:cubicBezTo>
                      <a:pt x="1326" y="77"/>
                      <a:pt x="1122" y="0"/>
                      <a:pt x="8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42"/>
              <p:cNvSpPr/>
              <p:nvPr/>
            </p:nvSpPr>
            <p:spPr>
              <a:xfrm>
                <a:off x="-2044424" y="1254606"/>
                <a:ext cx="19370" cy="31071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682" extrusionOk="0">
                    <a:moveTo>
                      <a:pt x="1025" y="1"/>
                    </a:moveTo>
                    <a:cubicBezTo>
                      <a:pt x="901" y="2"/>
                      <a:pt x="793" y="30"/>
                      <a:pt x="700" y="84"/>
                    </a:cubicBezTo>
                    <a:cubicBezTo>
                      <a:pt x="608" y="137"/>
                      <a:pt x="533" y="216"/>
                      <a:pt x="475" y="319"/>
                    </a:cubicBezTo>
                    <a:lnTo>
                      <a:pt x="475" y="19"/>
                    </a:lnTo>
                    <a:lnTo>
                      <a:pt x="0" y="19"/>
                    </a:lnTo>
                    <a:lnTo>
                      <a:pt x="0" y="1681"/>
                    </a:lnTo>
                    <a:lnTo>
                      <a:pt x="475" y="1681"/>
                    </a:lnTo>
                    <a:lnTo>
                      <a:pt x="475" y="881"/>
                    </a:lnTo>
                    <a:cubicBezTo>
                      <a:pt x="475" y="750"/>
                      <a:pt x="518" y="644"/>
                      <a:pt x="602" y="566"/>
                    </a:cubicBezTo>
                    <a:cubicBezTo>
                      <a:pt x="689" y="486"/>
                      <a:pt x="805" y="445"/>
                      <a:pt x="951" y="445"/>
                    </a:cubicBezTo>
                    <a:cubicBezTo>
                      <a:pt x="983" y="445"/>
                      <a:pt x="1009" y="446"/>
                      <a:pt x="1025" y="449"/>
                    </a:cubicBezTo>
                    <a:lnTo>
                      <a:pt x="102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42"/>
              <p:cNvSpPr/>
              <p:nvPr/>
            </p:nvSpPr>
            <p:spPr>
              <a:xfrm>
                <a:off x="-2016235" y="1254606"/>
                <a:ext cx="31370" cy="31071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682" extrusionOk="0">
                    <a:moveTo>
                      <a:pt x="1050" y="1"/>
                    </a:moveTo>
                    <a:cubicBezTo>
                      <a:pt x="783" y="5"/>
                      <a:pt x="591" y="108"/>
                      <a:pt x="477" y="310"/>
                    </a:cubicBezTo>
                    <a:lnTo>
                      <a:pt x="477" y="19"/>
                    </a:lnTo>
                    <a:lnTo>
                      <a:pt x="0" y="19"/>
                    </a:lnTo>
                    <a:lnTo>
                      <a:pt x="0" y="1681"/>
                    </a:lnTo>
                    <a:lnTo>
                      <a:pt x="477" y="1681"/>
                    </a:lnTo>
                    <a:lnTo>
                      <a:pt x="477" y="863"/>
                    </a:lnTo>
                    <a:cubicBezTo>
                      <a:pt x="477" y="739"/>
                      <a:pt x="510" y="638"/>
                      <a:pt x="578" y="559"/>
                    </a:cubicBezTo>
                    <a:cubicBezTo>
                      <a:pt x="646" y="479"/>
                      <a:pt x="739" y="438"/>
                      <a:pt x="856" y="436"/>
                    </a:cubicBezTo>
                    <a:cubicBezTo>
                      <a:pt x="957" y="436"/>
                      <a:pt x="1036" y="467"/>
                      <a:pt x="1094" y="528"/>
                    </a:cubicBezTo>
                    <a:cubicBezTo>
                      <a:pt x="1153" y="589"/>
                      <a:pt x="1183" y="671"/>
                      <a:pt x="1183" y="775"/>
                    </a:cubicBezTo>
                    <a:lnTo>
                      <a:pt x="1183" y="1681"/>
                    </a:lnTo>
                    <a:lnTo>
                      <a:pt x="1659" y="1681"/>
                    </a:lnTo>
                    <a:lnTo>
                      <a:pt x="1659" y="636"/>
                    </a:lnTo>
                    <a:cubicBezTo>
                      <a:pt x="1659" y="443"/>
                      <a:pt x="1604" y="289"/>
                      <a:pt x="1492" y="173"/>
                    </a:cubicBezTo>
                    <a:cubicBezTo>
                      <a:pt x="1382" y="59"/>
                      <a:pt x="1236" y="1"/>
                      <a:pt x="105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42"/>
              <p:cNvSpPr/>
              <p:nvPr/>
            </p:nvSpPr>
            <p:spPr>
              <a:xfrm>
                <a:off x="-1979593" y="1254606"/>
                <a:ext cx="29499" cy="3144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1702" extrusionOk="0">
                    <a:moveTo>
                      <a:pt x="1091" y="965"/>
                    </a:moveTo>
                    <a:lnTo>
                      <a:pt x="1091" y="1112"/>
                    </a:lnTo>
                    <a:cubicBezTo>
                      <a:pt x="1076" y="1185"/>
                      <a:pt x="1034" y="1244"/>
                      <a:pt x="962" y="1291"/>
                    </a:cubicBezTo>
                    <a:cubicBezTo>
                      <a:pt x="890" y="1339"/>
                      <a:pt x="804" y="1362"/>
                      <a:pt x="705" y="1362"/>
                    </a:cubicBezTo>
                    <a:cubicBezTo>
                      <a:pt x="625" y="1362"/>
                      <a:pt x="560" y="1344"/>
                      <a:pt x="514" y="1307"/>
                    </a:cubicBezTo>
                    <a:cubicBezTo>
                      <a:pt x="468" y="1268"/>
                      <a:pt x="446" y="1217"/>
                      <a:pt x="446" y="1152"/>
                    </a:cubicBezTo>
                    <a:cubicBezTo>
                      <a:pt x="446" y="1087"/>
                      <a:pt x="468" y="1039"/>
                      <a:pt x="510" y="1011"/>
                    </a:cubicBezTo>
                    <a:cubicBezTo>
                      <a:pt x="555" y="980"/>
                      <a:pt x="625" y="965"/>
                      <a:pt x="717" y="965"/>
                    </a:cubicBezTo>
                    <a:close/>
                    <a:moveTo>
                      <a:pt x="854" y="1"/>
                    </a:moveTo>
                    <a:cubicBezTo>
                      <a:pt x="715" y="1"/>
                      <a:pt x="589" y="16"/>
                      <a:pt x="473" y="47"/>
                    </a:cubicBezTo>
                    <a:cubicBezTo>
                      <a:pt x="358" y="78"/>
                      <a:pt x="235" y="127"/>
                      <a:pt x="102" y="192"/>
                    </a:cubicBezTo>
                    <a:lnTo>
                      <a:pt x="252" y="519"/>
                    </a:lnTo>
                    <a:cubicBezTo>
                      <a:pt x="427" y="423"/>
                      <a:pt x="591" y="374"/>
                      <a:pt x="746" y="374"/>
                    </a:cubicBezTo>
                    <a:cubicBezTo>
                      <a:pt x="859" y="374"/>
                      <a:pt x="944" y="400"/>
                      <a:pt x="1002" y="449"/>
                    </a:cubicBezTo>
                    <a:cubicBezTo>
                      <a:pt x="1061" y="496"/>
                      <a:pt x="1091" y="564"/>
                      <a:pt x="1091" y="652"/>
                    </a:cubicBezTo>
                    <a:lnTo>
                      <a:pt x="1091" y="683"/>
                    </a:lnTo>
                    <a:lnTo>
                      <a:pt x="634" y="683"/>
                    </a:lnTo>
                    <a:cubicBezTo>
                      <a:pt x="432" y="685"/>
                      <a:pt x="276" y="730"/>
                      <a:pt x="164" y="819"/>
                    </a:cubicBezTo>
                    <a:cubicBezTo>
                      <a:pt x="56" y="905"/>
                      <a:pt x="1" y="1028"/>
                      <a:pt x="1" y="1183"/>
                    </a:cubicBezTo>
                    <a:cubicBezTo>
                      <a:pt x="1" y="1338"/>
                      <a:pt x="52" y="1464"/>
                      <a:pt x="155" y="1560"/>
                    </a:cubicBezTo>
                    <a:cubicBezTo>
                      <a:pt x="258" y="1656"/>
                      <a:pt x="397" y="1702"/>
                      <a:pt x="572" y="1702"/>
                    </a:cubicBezTo>
                    <a:cubicBezTo>
                      <a:pt x="688" y="1702"/>
                      <a:pt x="789" y="1684"/>
                      <a:pt x="878" y="1647"/>
                    </a:cubicBezTo>
                    <a:cubicBezTo>
                      <a:pt x="967" y="1609"/>
                      <a:pt x="1039" y="1556"/>
                      <a:pt x="1094" y="1486"/>
                    </a:cubicBezTo>
                    <a:lnTo>
                      <a:pt x="1094" y="1681"/>
                    </a:lnTo>
                    <a:lnTo>
                      <a:pt x="1560" y="1681"/>
                    </a:lnTo>
                    <a:lnTo>
                      <a:pt x="1558" y="596"/>
                    </a:lnTo>
                    <a:cubicBezTo>
                      <a:pt x="1555" y="410"/>
                      <a:pt x="1492" y="263"/>
                      <a:pt x="1369" y="158"/>
                    </a:cubicBezTo>
                    <a:cubicBezTo>
                      <a:pt x="1248" y="53"/>
                      <a:pt x="1075" y="1"/>
                      <a:pt x="8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42"/>
              <p:cNvSpPr/>
              <p:nvPr/>
            </p:nvSpPr>
            <p:spPr>
              <a:xfrm>
                <a:off x="-1940569" y="1254606"/>
                <a:ext cx="52913" cy="31071"/>
              </a:xfrm>
              <a:custGeom>
                <a:avLst/>
                <a:gdLst/>
                <a:ahLst/>
                <a:cxnLst/>
                <a:rect l="l" t="t" r="r" b="b"/>
                <a:pathLst>
                  <a:path w="2800" h="1682" extrusionOk="0">
                    <a:moveTo>
                      <a:pt x="1039" y="1"/>
                    </a:moveTo>
                    <a:cubicBezTo>
                      <a:pt x="779" y="5"/>
                      <a:pt x="593" y="106"/>
                      <a:pt x="477" y="307"/>
                    </a:cubicBezTo>
                    <a:lnTo>
                      <a:pt x="477" y="19"/>
                    </a:lnTo>
                    <a:lnTo>
                      <a:pt x="1" y="19"/>
                    </a:lnTo>
                    <a:lnTo>
                      <a:pt x="1" y="1681"/>
                    </a:lnTo>
                    <a:lnTo>
                      <a:pt x="477" y="1681"/>
                    </a:lnTo>
                    <a:lnTo>
                      <a:pt x="477" y="859"/>
                    </a:lnTo>
                    <a:cubicBezTo>
                      <a:pt x="477" y="735"/>
                      <a:pt x="511" y="635"/>
                      <a:pt x="576" y="557"/>
                    </a:cubicBezTo>
                    <a:cubicBezTo>
                      <a:pt x="644" y="478"/>
                      <a:pt x="734" y="438"/>
                      <a:pt x="848" y="436"/>
                    </a:cubicBezTo>
                    <a:cubicBezTo>
                      <a:pt x="947" y="436"/>
                      <a:pt x="1024" y="467"/>
                      <a:pt x="1079" y="528"/>
                    </a:cubicBezTo>
                    <a:cubicBezTo>
                      <a:pt x="1137" y="589"/>
                      <a:pt x="1165" y="671"/>
                      <a:pt x="1165" y="775"/>
                    </a:cubicBezTo>
                    <a:lnTo>
                      <a:pt x="1165" y="1681"/>
                    </a:lnTo>
                    <a:lnTo>
                      <a:pt x="1638" y="1681"/>
                    </a:lnTo>
                    <a:lnTo>
                      <a:pt x="1638" y="859"/>
                    </a:lnTo>
                    <a:cubicBezTo>
                      <a:pt x="1638" y="735"/>
                      <a:pt x="1671" y="635"/>
                      <a:pt x="1737" y="557"/>
                    </a:cubicBezTo>
                    <a:cubicBezTo>
                      <a:pt x="1802" y="478"/>
                      <a:pt x="1893" y="438"/>
                      <a:pt x="2006" y="436"/>
                    </a:cubicBezTo>
                    <a:cubicBezTo>
                      <a:pt x="2105" y="436"/>
                      <a:pt x="2183" y="467"/>
                      <a:pt x="2240" y="526"/>
                    </a:cubicBezTo>
                    <a:cubicBezTo>
                      <a:pt x="2298" y="585"/>
                      <a:pt x="2327" y="669"/>
                      <a:pt x="2327" y="775"/>
                    </a:cubicBezTo>
                    <a:lnTo>
                      <a:pt x="2327" y="1681"/>
                    </a:lnTo>
                    <a:lnTo>
                      <a:pt x="2800" y="1681"/>
                    </a:lnTo>
                    <a:lnTo>
                      <a:pt x="2800" y="636"/>
                    </a:lnTo>
                    <a:cubicBezTo>
                      <a:pt x="2800" y="441"/>
                      <a:pt x="2744" y="286"/>
                      <a:pt x="2636" y="173"/>
                    </a:cubicBezTo>
                    <a:cubicBezTo>
                      <a:pt x="2528" y="59"/>
                      <a:pt x="2384" y="1"/>
                      <a:pt x="2200" y="1"/>
                    </a:cubicBezTo>
                    <a:cubicBezTo>
                      <a:pt x="2058" y="3"/>
                      <a:pt x="1936" y="35"/>
                      <a:pt x="1833" y="100"/>
                    </a:cubicBezTo>
                    <a:cubicBezTo>
                      <a:pt x="1732" y="163"/>
                      <a:pt x="1654" y="258"/>
                      <a:pt x="1602" y="384"/>
                    </a:cubicBezTo>
                    <a:cubicBezTo>
                      <a:pt x="1561" y="262"/>
                      <a:pt x="1491" y="168"/>
                      <a:pt x="1395" y="102"/>
                    </a:cubicBezTo>
                    <a:cubicBezTo>
                      <a:pt x="1298" y="34"/>
                      <a:pt x="1180" y="1"/>
                      <a:pt x="10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42"/>
              <p:cNvSpPr/>
              <p:nvPr/>
            </p:nvSpPr>
            <p:spPr>
              <a:xfrm>
                <a:off x="-1881515" y="1254662"/>
                <a:ext cx="31634" cy="31348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1697" extrusionOk="0">
                    <a:moveTo>
                      <a:pt x="859" y="350"/>
                    </a:moveTo>
                    <a:cubicBezTo>
                      <a:pt x="968" y="350"/>
                      <a:pt x="1055" y="382"/>
                      <a:pt x="1121" y="448"/>
                    </a:cubicBezTo>
                    <a:cubicBezTo>
                      <a:pt x="1187" y="515"/>
                      <a:pt x="1221" y="603"/>
                      <a:pt x="1225" y="711"/>
                    </a:cubicBezTo>
                    <a:lnTo>
                      <a:pt x="469" y="711"/>
                    </a:lnTo>
                    <a:cubicBezTo>
                      <a:pt x="488" y="600"/>
                      <a:pt x="530" y="512"/>
                      <a:pt x="599" y="448"/>
                    </a:cubicBezTo>
                    <a:cubicBezTo>
                      <a:pt x="669" y="382"/>
                      <a:pt x="756" y="350"/>
                      <a:pt x="859" y="350"/>
                    </a:cubicBezTo>
                    <a:close/>
                    <a:moveTo>
                      <a:pt x="855" y="0"/>
                    </a:moveTo>
                    <a:cubicBezTo>
                      <a:pt x="689" y="0"/>
                      <a:pt x="541" y="36"/>
                      <a:pt x="411" y="108"/>
                    </a:cubicBezTo>
                    <a:cubicBezTo>
                      <a:pt x="281" y="179"/>
                      <a:pt x="180" y="278"/>
                      <a:pt x="108" y="408"/>
                    </a:cubicBezTo>
                    <a:cubicBezTo>
                      <a:pt x="36" y="536"/>
                      <a:pt x="0" y="684"/>
                      <a:pt x="0" y="853"/>
                    </a:cubicBezTo>
                    <a:cubicBezTo>
                      <a:pt x="0" y="1019"/>
                      <a:pt x="35" y="1167"/>
                      <a:pt x="104" y="1295"/>
                    </a:cubicBezTo>
                    <a:cubicBezTo>
                      <a:pt x="177" y="1422"/>
                      <a:pt x="278" y="1521"/>
                      <a:pt x="407" y="1591"/>
                    </a:cubicBezTo>
                    <a:cubicBezTo>
                      <a:pt x="539" y="1662"/>
                      <a:pt x="693" y="1696"/>
                      <a:pt x="868" y="1696"/>
                    </a:cubicBezTo>
                    <a:cubicBezTo>
                      <a:pt x="1016" y="1696"/>
                      <a:pt x="1149" y="1672"/>
                      <a:pt x="1269" y="1622"/>
                    </a:cubicBezTo>
                    <a:cubicBezTo>
                      <a:pt x="1390" y="1570"/>
                      <a:pt x="1493" y="1497"/>
                      <a:pt x="1578" y="1403"/>
                    </a:cubicBezTo>
                    <a:lnTo>
                      <a:pt x="1328" y="1149"/>
                    </a:lnTo>
                    <a:cubicBezTo>
                      <a:pt x="1270" y="1207"/>
                      <a:pt x="1205" y="1251"/>
                      <a:pt x="1133" y="1282"/>
                    </a:cubicBezTo>
                    <a:cubicBezTo>
                      <a:pt x="1061" y="1312"/>
                      <a:pt x="986" y="1326"/>
                      <a:pt x="907" y="1326"/>
                    </a:cubicBezTo>
                    <a:cubicBezTo>
                      <a:pt x="801" y="1326"/>
                      <a:pt x="709" y="1297"/>
                      <a:pt x="633" y="1239"/>
                    </a:cubicBezTo>
                    <a:cubicBezTo>
                      <a:pt x="556" y="1179"/>
                      <a:pt x="505" y="1097"/>
                      <a:pt x="479" y="992"/>
                    </a:cubicBezTo>
                    <a:lnTo>
                      <a:pt x="1670" y="992"/>
                    </a:lnTo>
                    <a:cubicBezTo>
                      <a:pt x="1673" y="965"/>
                      <a:pt x="1673" y="927"/>
                      <a:pt x="1673" y="878"/>
                    </a:cubicBezTo>
                    <a:cubicBezTo>
                      <a:pt x="1673" y="603"/>
                      <a:pt x="1604" y="386"/>
                      <a:pt x="1463" y="232"/>
                    </a:cubicBezTo>
                    <a:cubicBezTo>
                      <a:pt x="1326" y="77"/>
                      <a:pt x="1122" y="0"/>
                      <a:pt x="8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42"/>
              <p:cNvSpPr/>
              <p:nvPr/>
            </p:nvSpPr>
            <p:spPr>
              <a:xfrm>
                <a:off x="-1909059" y="962527"/>
                <a:ext cx="42652" cy="104647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5665" extrusionOk="0">
                    <a:moveTo>
                      <a:pt x="1668" y="0"/>
                    </a:moveTo>
                    <a:cubicBezTo>
                      <a:pt x="1617" y="0"/>
                      <a:pt x="1571" y="6"/>
                      <a:pt x="1532" y="20"/>
                    </a:cubicBezTo>
                    <a:cubicBezTo>
                      <a:pt x="1002" y="246"/>
                      <a:pt x="406" y="889"/>
                      <a:pt x="213" y="1693"/>
                    </a:cubicBezTo>
                    <a:cubicBezTo>
                      <a:pt x="1" y="2587"/>
                      <a:pt x="753" y="3018"/>
                      <a:pt x="987" y="3018"/>
                    </a:cubicBezTo>
                    <a:cubicBezTo>
                      <a:pt x="1018" y="3018"/>
                      <a:pt x="1040" y="3011"/>
                      <a:pt x="1049" y="2995"/>
                    </a:cubicBezTo>
                    <a:cubicBezTo>
                      <a:pt x="1146" y="2819"/>
                      <a:pt x="873" y="2770"/>
                      <a:pt x="809" y="2240"/>
                    </a:cubicBezTo>
                    <a:cubicBezTo>
                      <a:pt x="745" y="1565"/>
                      <a:pt x="1049" y="808"/>
                      <a:pt x="1452" y="471"/>
                    </a:cubicBezTo>
                    <a:cubicBezTo>
                      <a:pt x="1469" y="457"/>
                      <a:pt x="1482" y="451"/>
                      <a:pt x="1491" y="451"/>
                    </a:cubicBezTo>
                    <a:cubicBezTo>
                      <a:pt x="1526" y="451"/>
                      <a:pt x="1517" y="537"/>
                      <a:pt x="1517" y="664"/>
                    </a:cubicBezTo>
                    <a:cubicBezTo>
                      <a:pt x="1517" y="937"/>
                      <a:pt x="1500" y="3495"/>
                      <a:pt x="1500" y="4025"/>
                    </a:cubicBezTo>
                    <a:cubicBezTo>
                      <a:pt x="1500" y="4749"/>
                      <a:pt x="1484" y="4975"/>
                      <a:pt x="1420" y="5200"/>
                    </a:cubicBezTo>
                    <a:cubicBezTo>
                      <a:pt x="1371" y="5425"/>
                      <a:pt x="1275" y="5586"/>
                      <a:pt x="1356" y="5650"/>
                    </a:cubicBezTo>
                    <a:cubicBezTo>
                      <a:pt x="1365" y="5660"/>
                      <a:pt x="1381" y="5664"/>
                      <a:pt x="1400" y="5664"/>
                    </a:cubicBezTo>
                    <a:cubicBezTo>
                      <a:pt x="1513" y="5664"/>
                      <a:pt x="1768" y="5515"/>
                      <a:pt x="1918" y="5296"/>
                    </a:cubicBezTo>
                    <a:cubicBezTo>
                      <a:pt x="2143" y="4990"/>
                      <a:pt x="2208" y="4621"/>
                      <a:pt x="2224" y="4235"/>
                    </a:cubicBezTo>
                    <a:cubicBezTo>
                      <a:pt x="2240" y="3752"/>
                      <a:pt x="2240" y="2980"/>
                      <a:pt x="2240" y="2545"/>
                    </a:cubicBezTo>
                    <a:cubicBezTo>
                      <a:pt x="2240" y="2159"/>
                      <a:pt x="2256" y="986"/>
                      <a:pt x="2240" y="278"/>
                    </a:cubicBezTo>
                    <a:cubicBezTo>
                      <a:pt x="2240" y="145"/>
                      <a:pt x="1909" y="0"/>
                      <a:pt x="1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42"/>
              <p:cNvSpPr/>
              <p:nvPr/>
            </p:nvSpPr>
            <p:spPr>
              <a:xfrm>
                <a:off x="-1854879" y="962563"/>
                <a:ext cx="446529" cy="137971"/>
              </a:xfrm>
              <a:custGeom>
                <a:avLst/>
                <a:gdLst/>
                <a:ahLst/>
                <a:cxnLst/>
                <a:rect l="l" t="t" r="r" b="b"/>
                <a:pathLst>
                  <a:path w="23629" h="7469" extrusionOk="0">
                    <a:moveTo>
                      <a:pt x="8744" y="2189"/>
                    </a:moveTo>
                    <a:cubicBezTo>
                      <a:pt x="8751" y="2189"/>
                      <a:pt x="8759" y="2189"/>
                      <a:pt x="8766" y="2189"/>
                    </a:cubicBezTo>
                    <a:cubicBezTo>
                      <a:pt x="9072" y="2221"/>
                      <a:pt x="9233" y="2640"/>
                      <a:pt x="9201" y="3396"/>
                    </a:cubicBezTo>
                    <a:cubicBezTo>
                      <a:pt x="9169" y="3750"/>
                      <a:pt x="9105" y="4055"/>
                      <a:pt x="8991" y="4280"/>
                    </a:cubicBezTo>
                    <a:cubicBezTo>
                      <a:pt x="8883" y="4481"/>
                      <a:pt x="8721" y="4613"/>
                      <a:pt x="8567" y="4613"/>
                    </a:cubicBezTo>
                    <a:cubicBezTo>
                      <a:pt x="8425" y="4613"/>
                      <a:pt x="8288" y="4502"/>
                      <a:pt x="8204" y="4233"/>
                    </a:cubicBezTo>
                    <a:cubicBezTo>
                      <a:pt x="8075" y="3814"/>
                      <a:pt x="8123" y="3251"/>
                      <a:pt x="8172" y="2946"/>
                    </a:cubicBezTo>
                    <a:cubicBezTo>
                      <a:pt x="8250" y="2506"/>
                      <a:pt x="8436" y="2189"/>
                      <a:pt x="8744" y="2189"/>
                    </a:cubicBezTo>
                    <a:close/>
                    <a:moveTo>
                      <a:pt x="11887" y="2189"/>
                    </a:moveTo>
                    <a:cubicBezTo>
                      <a:pt x="12208" y="2189"/>
                      <a:pt x="12354" y="2543"/>
                      <a:pt x="12322" y="3396"/>
                    </a:cubicBezTo>
                    <a:cubicBezTo>
                      <a:pt x="12289" y="3733"/>
                      <a:pt x="12208" y="4087"/>
                      <a:pt x="12112" y="4280"/>
                    </a:cubicBezTo>
                    <a:cubicBezTo>
                      <a:pt x="12012" y="4488"/>
                      <a:pt x="11852" y="4619"/>
                      <a:pt x="11697" y="4619"/>
                    </a:cubicBezTo>
                    <a:cubicBezTo>
                      <a:pt x="11551" y="4619"/>
                      <a:pt x="11410" y="4505"/>
                      <a:pt x="11324" y="4233"/>
                    </a:cubicBezTo>
                    <a:cubicBezTo>
                      <a:pt x="11211" y="3830"/>
                      <a:pt x="11228" y="3315"/>
                      <a:pt x="11292" y="2993"/>
                    </a:cubicBezTo>
                    <a:cubicBezTo>
                      <a:pt x="11372" y="2575"/>
                      <a:pt x="11550" y="2189"/>
                      <a:pt x="11887" y="2189"/>
                    </a:cubicBezTo>
                    <a:close/>
                    <a:moveTo>
                      <a:pt x="17334" y="2189"/>
                    </a:moveTo>
                    <a:cubicBezTo>
                      <a:pt x="17341" y="2189"/>
                      <a:pt x="17348" y="2189"/>
                      <a:pt x="17355" y="2189"/>
                    </a:cubicBezTo>
                    <a:cubicBezTo>
                      <a:pt x="17677" y="2221"/>
                      <a:pt x="17823" y="2640"/>
                      <a:pt x="17790" y="3396"/>
                    </a:cubicBezTo>
                    <a:cubicBezTo>
                      <a:pt x="17774" y="3782"/>
                      <a:pt x="17694" y="4072"/>
                      <a:pt x="17581" y="4280"/>
                    </a:cubicBezTo>
                    <a:cubicBezTo>
                      <a:pt x="17481" y="4488"/>
                      <a:pt x="17321" y="4619"/>
                      <a:pt x="17166" y="4619"/>
                    </a:cubicBezTo>
                    <a:cubicBezTo>
                      <a:pt x="17020" y="4619"/>
                      <a:pt x="16878" y="4505"/>
                      <a:pt x="16793" y="4233"/>
                    </a:cubicBezTo>
                    <a:cubicBezTo>
                      <a:pt x="16697" y="3911"/>
                      <a:pt x="16697" y="3380"/>
                      <a:pt x="16761" y="2946"/>
                    </a:cubicBezTo>
                    <a:cubicBezTo>
                      <a:pt x="16824" y="2521"/>
                      <a:pt x="17025" y="2189"/>
                      <a:pt x="17334" y="2189"/>
                    </a:cubicBezTo>
                    <a:close/>
                    <a:moveTo>
                      <a:pt x="12401" y="5342"/>
                    </a:moveTo>
                    <a:lnTo>
                      <a:pt x="12401" y="5728"/>
                    </a:lnTo>
                    <a:cubicBezTo>
                      <a:pt x="12386" y="6356"/>
                      <a:pt x="12289" y="6903"/>
                      <a:pt x="12080" y="7064"/>
                    </a:cubicBezTo>
                    <a:cubicBezTo>
                      <a:pt x="11995" y="7130"/>
                      <a:pt x="11900" y="7161"/>
                      <a:pt x="11811" y="7161"/>
                    </a:cubicBezTo>
                    <a:cubicBezTo>
                      <a:pt x="11596" y="7161"/>
                      <a:pt x="11412" y="6979"/>
                      <a:pt x="11468" y="6661"/>
                    </a:cubicBezTo>
                    <a:cubicBezTo>
                      <a:pt x="11550" y="6259"/>
                      <a:pt x="11887" y="5841"/>
                      <a:pt x="12401" y="5342"/>
                    </a:cubicBezTo>
                    <a:close/>
                    <a:moveTo>
                      <a:pt x="5997" y="0"/>
                    </a:moveTo>
                    <a:cubicBezTo>
                      <a:pt x="5899" y="0"/>
                      <a:pt x="5851" y="55"/>
                      <a:pt x="5839" y="163"/>
                    </a:cubicBezTo>
                    <a:cubicBezTo>
                      <a:pt x="5823" y="388"/>
                      <a:pt x="5807" y="1048"/>
                      <a:pt x="5807" y="1048"/>
                    </a:cubicBezTo>
                    <a:cubicBezTo>
                      <a:pt x="5678" y="1048"/>
                      <a:pt x="5244" y="1031"/>
                      <a:pt x="5116" y="1031"/>
                    </a:cubicBezTo>
                    <a:cubicBezTo>
                      <a:pt x="4987" y="1031"/>
                      <a:pt x="4858" y="1546"/>
                      <a:pt x="5019" y="1546"/>
                    </a:cubicBezTo>
                    <a:cubicBezTo>
                      <a:pt x="5212" y="1563"/>
                      <a:pt x="5549" y="1563"/>
                      <a:pt x="5774" y="1578"/>
                    </a:cubicBezTo>
                    <a:cubicBezTo>
                      <a:pt x="5774" y="1578"/>
                      <a:pt x="5759" y="2736"/>
                      <a:pt x="5759" y="3090"/>
                    </a:cubicBezTo>
                    <a:lnTo>
                      <a:pt x="5759" y="3203"/>
                    </a:lnTo>
                    <a:cubicBezTo>
                      <a:pt x="5646" y="3847"/>
                      <a:pt x="5212" y="4184"/>
                      <a:pt x="5212" y="4184"/>
                    </a:cubicBezTo>
                    <a:cubicBezTo>
                      <a:pt x="5309" y="3766"/>
                      <a:pt x="5116" y="3444"/>
                      <a:pt x="4777" y="3187"/>
                    </a:cubicBezTo>
                    <a:cubicBezTo>
                      <a:pt x="4649" y="3090"/>
                      <a:pt x="4408" y="2897"/>
                      <a:pt x="4118" y="2689"/>
                    </a:cubicBezTo>
                    <a:cubicBezTo>
                      <a:pt x="4118" y="2689"/>
                      <a:pt x="4279" y="2528"/>
                      <a:pt x="4423" y="2221"/>
                    </a:cubicBezTo>
                    <a:cubicBezTo>
                      <a:pt x="4537" y="1996"/>
                      <a:pt x="4537" y="1739"/>
                      <a:pt x="4279" y="1675"/>
                    </a:cubicBezTo>
                    <a:cubicBezTo>
                      <a:pt x="4228" y="1662"/>
                      <a:pt x="4177" y="1656"/>
                      <a:pt x="4129" y="1656"/>
                    </a:cubicBezTo>
                    <a:cubicBezTo>
                      <a:pt x="3794" y="1656"/>
                      <a:pt x="3527" y="1925"/>
                      <a:pt x="3443" y="2206"/>
                    </a:cubicBezTo>
                    <a:cubicBezTo>
                      <a:pt x="3362" y="2447"/>
                      <a:pt x="3411" y="2640"/>
                      <a:pt x="3555" y="2833"/>
                    </a:cubicBezTo>
                    <a:cubicBezTo>
                      <a:pt x="3572" y="2833"/>
                      <a:pt x="3587" y="2849"/>
                      <a:pt x="3587" y="2865"/>
                    </a:cubicBezTo>
                    <a:cubicBezTo>
                      <a:pt x="3507" y="3042"/>
                      <a:pt x="3378" y="3283"/>
                      <a:pt x="3265" y="3476"/>
                    </a:cubicBezTo>
                    <a:cubicBezTo>
                      <a:pt x="2976" y="3991"/>
                      <a:pt x="2751" y="4394"/>
                      <a:pt x="2574" y="4394"/>
                    </a:cubicBezTo>
                    <a:cubicBezTo>
                      <a:pt x="2446" y="4394"/>
                      <a:pt x="2446" y="3975"/>
                      <a:pt x="2446" y="3589"/>
                    </a:cubicBezTo>
                    <a:cubicBezTo>
                      <a:pt x="2446" y="3251"/>
                      <a:pt x="2461" y="2753"/>
                      <a:pt x="2493" y="2238"/>
                    </a:cubicBezTo>
                    <a:cubicBezTo>
                      <a:pt x="2493" y="2061"/>
                      <a:pt x="2413" y="1964"/>
                      <a:pt x="2268" y="1884"/>
                    </a:cubicBezTo>
                    <a:cubicBezTo>
                      <a:pt x="2172" y="1820"/>
                      <a:pt x="1995" y="1723"/>
                      <a:pt x="1882" y="1723"/>
                    </a:cubicBezTo>
                    <a:cubicBezTo>
                      <a:pt x="1721" y="1723"/>
                      <a:pt x="1255" y="1739"/>
                      <a:pt x="805" y="3010"/>
                    </a:cubicBezTo>
                    <a:cubicBezTo>
                      <a:pt x="756" y="3171"/>
                      <a:pt x="644" y="3476"/>
                      <a:pt x="644" y="3476"/>
                    </a:cubicBezTo>
                    <a:lnTo>
                      <a:pt x="660" y="1932"/>
                    </a:lnTo>
                    <a:cubicBezTo>
                      <a:pt x="660" y="1900"/>
                      <a:pt x="644" y="1868"/>
                      <a:pt x="595" y="1835"/>
                    </a:cubicBezTo>
                    <a:cubicBezTo>
                      <a:pt x="515" y="1803"/>
                      <a:pt x="322" y="1723"/>
                      <a:pt x="145" y="1723"/>
                    </a:cubicBezTo>
                    <a:cubicBezTo>
                      <a:pt x="65" y="1723"/>
                      <a:pt x="16" y="1756"/>
                      <a:pt x="16" y="1835"/>
                    </a:cubicBezTo>
                    <a:lnTo>
                      <a:pt x="1" y="4233"/>
                    </a:lnTo>
                    <a:cubicBezTo>
                      <a:pt x="1" y="4426"/>
                      <a:pt x="1" y="4634"/>
                      <a:pt x="33" y="4731"/>
                    </a:cubicBezTo>
                    <a:cubicBezTo>
                      <a:pt x="48" y="4812"/>
                      <a:pt x="80" y="4891"/>
                      <a:pt x="113" y="4940"/>
                    </a:cubicBezTo>
                    <a:cubicBezTo>
                      <a:pt x="145" y="4988"/>
                      <a:pt x="194" y="5020"/>
                      <a:pt x="258" y="5037"/>
                    </a:cubicBezTo>
                    <a:cubicBezTo>
                      <a:pt x="284" y="5043"/>
                      <a:pt x="357" y="5052"/>
                      <a:pt x="436" y="5052"/>
                    </a:cubicBezTo>
                    <a:cubicBezTo>
                      <a:pt x="553" y="5052"/>
                      <a:pt x="682" y="5033"/>
                      <a:pt x="692" y="4956"/>
                    </a:cubicBezTo>
                    <a:cubicBezTo>
                      <a:pt x="708" y="4795"/>
                      <a:pt x="708" y="4619"/>
                      <a:pt x="885" y="3975"/>
                    </a:cubicBezTo>
                    <a:cubicBezTo>
                      <a:pt x="1174" y="2978"/>
                      <a:pt x="1545" y="2479"/>
                      <a:pt x="1721" y="2302"/>
                    </a:cubicBezTo>
                    <a:cubicBezTo>
                      <a:pt x="1736" y="2288"/>
                      <a:pt x="1750" y="2280"/>
                      <a:pt x="1762" y="2280"/>
                    </a:cubicBezTo>
                    <a:cubicBezTo>
                      <a:pt x="1776" y="2280"/>
                      <a:pt x="1785" y="2292"/>
                      <a:pt x="1785" y="2318"/>
                    </a:cubicBezTo>
                    <a:cubicBezTo>
                      <a:pt x="1785" y="2543"/>
                      <a:pt x="1753" y="3090"/>
                      <a:pt x="1738" y="3557"/>
                    </a:cubicBezTo>
                    <a:cubicBezTo>
                      <a:pt x="1689" y="4812"/>
                      <a:pt x="1914" y="5052"/>
                      <a:pt x="2253" y="5052"/>
                    </a:cubicBezTo>
                    <a:cubicBezTo>
                      <a:pt x="2493" y="5052"/>
                      <a:pt x="2847" y="4795"/>
                      <a:pt x="3218" y="4168"/>
                    </a:cubicBezTo>
                    <a:cubicBezTo>
                      <a:pt x="3458" y="3782"/>
                      <a:pt x="3683" y="3396"/>
                      <a:pt x="3844" y="3122"/>
                    </a:cubicBezTo>
                    <a:cubicBezTo>
                      <a:pt x="3958" y="3235"/>
                      <a:pt x="4086" y="3347"/>
                      <a:pt x="4215" y="3461"/>
                    </a:cubicBezTo>
                    <a:cubicBezTo>
                      <a:pt x="4520" y="3750"/>
                      <a:pt x="4616" y="4023"/>
                      <a:pt x="4552" y="4265"/>
                    </a:cubicBezTo>
                    <a:cubicBezTo>
                      <a:pt x="4518" y="4404"/>
                      <a:pt x="4409" y="4550"/>
                      <a:pt x="4224" y="4550"/>
                    </a:cubicBezTo>
                    <a:cubicBezTo>
                      <a:pt x="4152" y="4550"/>
                      <a:pt x="4068" y="4528"/>
                      <a:pt x="3973" y="4473"/>
                    </a:cubicBezTo>
                    <a:cubicBezTo>
                      <a:pt x="3876" y="4409"/>
                      <a:pt x="3844" y="4377"/>
                      <a:pt x="3748" y="4312"/>
                    </a:cubicBezTo>
                    <a:cubicBezTo>
                      <a:pt x="3722" y="4286"/>
                      <a:pt x="3685" y="4275"/>
                      <a:pt x="3650" y="4275"/>
                    </a:cubicBezTo>
                    <a:cubicBezTo>
                      <a:pt x="3621" y="4275"/>
                      <a:pt x="3593" y="4282"/>
                      <a:pt x="3572" y="4297"/>
                    </a:cubicBezTo>
                    <a:cubicBezTo>
                      <a:pt x="3443" y="4394"/>
                      <a:pt x="3362" y="4505"/>
                      <a:pt x="3330" y="4651"/>
                    </a:cubicBezTo>
                    <a:cubicBezTo>
                      <a:pt x="3297" y="4795"/>
                      <a:pt x="3426" y="4876"/>
                      <a:pt x="3587" y="4940"/>
                    </a:cubicBezTo>
                    <a:cubicBezTo>
                      <a:pt x="3716" y="5005"/>
                      <a:pt x="3990" y="5052"/>
                      <a:pt x="4166" y="5052"/>
                    </a:cubicBezTo>
                    <a:cubicBezTo>
                      <a:pt x="4194" y="5054"/>
                      <a:pt x="4222" y="5054"/>
                      <a:pt x="4249" y="5054"/>
                    </a:cubicBezTo>
                    <a:cubicBezTo>
                      <a:pt x="4888" y="5054"/>
                      <a:pt x="5420" y="4693"/>
                      <a:pt x="5774" y="3814"/>
                    </a:cubicBezTo>
                    <a:cubicBezTo>
                      <a:pt x="5856" y="4602"/>
                      <a:pt x="6145" y="5052"/>
                      <a:pt x="6643" y="5052"/>
                    </a:cubicBezTo>
                    <a:cubicBezTo>
                      <a:pt x="6981" y="5052"/>
                      <a:pt x="7319" y="4619"/>
                      <a:pt x="7479" y="4184"/>
                    </a:cubicBezTo>
                    <a:cubicBezTo>
                      <a:pt x="7512" y="4361"/>
                      <a:pt x="7576" y="4505"/>
                      <a:pt x="7657" y="4634"/>
                    </a:cubicBezTo>
                    <a:cubicBezTo>
                      <a:pt x="7835" y="4924"/>
                      <a:pt x="8096" y="5049"/>
                      <a:pt x="8361" y="5049"/>
                    </a:cubicBezTo>
                    <a:cubicBezTo>
                      <a:pt x="8670" y="5049"/>
                      <a:pt x="8986" y="4879"/>
                      <a:pt x="9184" y="4602"/>
                    </a:cubicBezTo>
                    <a:cubicBezTo>
                      <a:pt x="9298" y="4441"/>
                      <a:pt x="9330" y="4377"/>
                      <a:pt x="9330" y="4377"/>
                    </a:cubicBezTo>
                    <a:cubicBezTo>
                      <a:pt x="9377" y="4876"/>
                      <a:pt x="9780" y="5052"/>
                      <a:pt x="10005" y="5052"/>
                    </a:cubicBezTo>
                    <a:cubicBezTo>
                      <a:pt x="10263" y="5052"/>
                      <a:pt x="10520" y="4924"/>
                      <a:pt x="10713" y="4505"/>
                    </a:cubicBezTo>
                    <a:cubicBezTo>
                      <a:pt x="10729" y="4554"/>
                      <a:pt x="10761" y="4602"/>
                      <a:pt x="10777" y="4634"/>
                    </a:cubicBezTo>
                    <a:cubicBezTo>
                      <a:pt x="10963" y="4924"/>
                      <a:pt x="11224" y="5049"/>
                      <a:pt x="11488" y="5049"/>
                    </a:cubicBezTo>
                    <a:cubicBezTo>
                      <a:pt x="11795" y="5049"/>
                      <a:pt x="12106" y="4879"/>
                      <a:pt x="12305" y="4602"/>
                    </a:cubicBezTo>
                    <a:cubicBezTo>
                      <a:pt x="12322" y="4570"/>
                      <a:pt x="12337" y="4554"/>
                      <a:pt x="12354" y="4538"/>
                    </a:cubicBezTo>
                    <a:lnTo>
                      <a:pt x="12369" y="4859"/>
                    </a:lnTo>
                    <a:cubicBezTo>
                      <a:pt x="12369" y="4859"/>
                      <a:pt x="12144" y="5052"/>
                      <a:pt x="12015" y="5181"/>
                    </a:cubicBezTo>
                    <a:cubicBezTo>
                      <a:pt x="11436" y="5712"/>
                      <a:pt x="10986" y="6131"/>
                      <a:pt x="10954" y="6596"/>
                    </a:cubicBezTo>
                    <a:cubicBezTo>
                      <a:pt x="10906" y="7208"/>
                      <a:pt x="11404" y="7433"/>
                      <a:pt x="11775" y="7465"/>
                    </a:cubicBezTo>
                    <a:cubicBezTo>
                      <a:pt x="11799" y="7467"/>
                      <a:pt x="11824" y="7468"/>
                      <a:pt x="11848" y="7468"/>
                    </a:cubicBezTo>
                    <a:cubicBezTo>
                      <a:pt x="12203" y="7468"/>
                      <a:pt x="12511" y="7253"/>
                      <a:pt x="12708" y="6967"/>
                    </a:cubicBezTo>
                    <a:cubicBezTo>
                      <a:pt x="12901" y="6693"/>
                      <a:pt x="13013" y="6114"/>
                      <a:pt x="13013" y="5552"/>
                    </a:cubicBezTo>
                    <a:cubicBezTo>
                      <a:pt x="12997" y="5326"/>
                      <a:pt x="12997" y="5037"/>
                      <a:pt x="12997" y="4715"/>
                    </a:cubicBezTo>
                    <a:cubicBezTo>
                      <a:pt x="13206" y="4473"/>
                      <a:pt x="13431" y="4184"/>
                      <a:pt x="13641" y="3830"/>
                    </a:cubicBezTo>
                    <a:cubicBezTo>
                      <a:pt x="13881" y="3444"/>
                      <a:pt x="14123" y="2914"/>
                      <a:pt x="14252" y="2511"/>
                    </a:cubicBezTo>
                    <a:cubicBezTo>
                      <a:pt x="14252" y="2511"/>
                      <a:pt x="14352" y="2518"/>
                      <a:pt x="14485" y="2518"/>
                    </a:cubicBezTo>
                    <a:cubicBezTo>
                      <a:pt x="14552" y="2518"/>
                      <a:pt x="14627" y="2517"/>
                      <a:pt x="14702" y="2511"/>
                    </a:cubicBezTo>
                    <a:cubicBezTo>
                      <a:pt x="14721" y="2507"/>
                      <a:pt x="14736" y="2505"/>
                      <a:pt x="14748" y="2505"/>
                    </a:cubicBezTo>
                    <a:cubicBezTo>
                      <a:pt x="14788" y="2505"/>
                      <a:pt x="14795" y="2526"/>
                      <a:pt x="14782" y="2575"/>
                    </a:cubicBezTo>
                    <a:cubicBezTo>
                      <a:pt x="14766" y="2640"/>
                      <a:pt x="14492" y="3701"/>
                      <a:pt x="14750" y="4409"/>
                    </a:cubicBezTo>
                    <a:cubicBezTo>
                      <a:pt x="14911" y="4891"/>
                      <a:pt x="15297" y="5052"/>
                      <a:pt x="15539" y="5052"/>
                    </a:cubicBezTo>
                    <a:cubicBezTo>
                      <a:pt x="15811" y="5052"/>
                      <a:pt x="16069" y="4844"/>
                      <a:pt x="16197" y="4538"/>
                    </a:cubicBezTo>
                    <a:lnTo>
                      <a:pt x="16246" y="4634"/>
                    </a:lnTo>
                    <a:cubicBezTo>
                      <a:pt x="16432" y="4924"/>
                      <a:pt x="16693" y="5049"/>
                      <a:pt x="16956" y="5049"/>
                    </a:cubicBezTo>
                    <a:cubicBezTo>
                      <a:pt x="17264" y="5049"/>
                      <a:pt x="17575" y="4879"/>
                      <a:pt x="17774" y="4602"/>
                    </a:cubicBezTo>
                    <a:cubicBezTo>
                      <a:pt x="17870" y="4473"/>
                      <a:pt x="17919" y="4377"/>
                      <a:pt x="17919" y="4377"/>
                    </a:cubicBezTo>
                    <a:cubicBezTo>
                      <a:pt x="17999" y="4891"/>
                      <a:pt x="18402" y="5052"/>
                      <a:pt x="18627" y="5052"/>
                    </a:cubicBezTo>
                    <a:cubicBezTo>
                      <a:pt x="18867" y="5052"/>
                      <a:pt x="19093" y="4956"/>
                      <a:pt x="19270" y="4522"/>
                    </a:cubicBezTo>
                    <a:cubicBezTo>
                      <a:pt x="19286" y="4715"/>
                      <a:pt x="19286" y="4859"/>
                      <a:pt x="19318" y="4908"/>
                    </a:cubicBezTo>
                    <a:cubicBezTo>
                      <a:pt x="19318" y="4940"/>
                      <a:pt x="19382" y="4988"/>
                      <a:pt x="19431" y="5005"/>
                    </a:cubicBezTo>
                    <a:cubicBezTo>
                      <a:pt x="19527" y="5039"/>
                      <a:pt x="19623" y="5050"/>
                      <a:pt x="19707" y="5050"/>
                    </a:cubicBezTo>
                    <a:cubicBezTo>
                      <a:pt x="19822" y="5050"/>
                      <a:pt x="19915" y="5030"/>
                      <a:pt x="19961" y="5020"/>
                    </a:cubicBezTo>
                    <a:cubicBezTo>
                      <a:pt x="20010" y="5020"/>
                      <a:pt x="20058" y="4973"/>
                      <a:pt x="20074" y="4844"/>
                    </a:cubicBezTo>
                    <a:cubicBezTo>
                      <a:pt x="20090" y="4538"/>
                      <a:pt x="20074" y="4023"/>
                      <a:pt x="20171" y="3637"/>
                    </a:cubicBezTo>
                    <a:cubicBezTo>
                      <a:pt x="20332" y="2993"/>
                      <a:pt x="20476" y="2736"/>
                      <a:pt x="20540" y="2607"/>
                    </a:cubicBezTo>
                    <a:cubicBezTo>
                      <a:pt x="20566" y="2574"/>
                      <a:pt x="20587" y="2553"/>
                      <a:pt x="20601" y="2553"/>
                    </a:cubicBezTo>
                    <a:cubicBezTo>
                      <a:pt x="20614" y="2553"/>
                      <a:pt x="20621" y="2570"/>
                      <a:pt x="20621" y="2607"/>
                    </a:cubicBezTo>
                    <a:cubicBezTo>
                      <a:pt x="20637" y="2753"/>
                      <a:pt x="20637" y="3187"/>
                      <a:pt x="20701" y="3782"/>
                    </a:cubicBezTo>
                    <a:cubicBezTo>
                      <a:pt x="20750" y="4216"/>
                      <a:pt x="20798" y="4473"/>
                      <a:pt x="20847" y="4554"/>
                    </a:cubicBezTo>
                    <a:cubicBezTo>
                      <a:pt x="20975" y="4780"/>
                      <a:pt x="21136" y="4795"/>
                      <a:pt x="21280" y="4795"/>
                    </a:cubicBezTo>
                    <a:cubicBezTo>
                      <a:pt x="21361" y="4795"/>
                      <a:pt x="21538" y="4780"/>
                      <a:pt x="21522" y="4619"/>
                    </a:cubicBezTo>
                    <a:cubicBezTo>
                      <a:pt x="21505" y="4554"/>
                      <a:pt x="21522" y="4104"/>
                      <a:pt x="21683" y="3476"/>
                    </a:cubicBezTo>
                    <a:cubicBezTo>
                      <a:pt x="21779" y="3058"/>
                      <a:pt x="21956" y="2672"/>
                      <a:pt x="22005" y="2543"/>
                    </a:cubicBezTo>
                    <a:cubicBezTo>
                      <a:pt x="22017" y="2518"/>
                      <a:pt x="22025" y="2510"/>
                      <a:pt x="22030" y="2510"/>
                    </a:cubicBezTo>
                    <a:cubicBezTo>
                      <a:pt x="22037" y="2510"/>
                      <a:pt x="22037" y="2528"/>
                      <a:pt x="22037" y="2528"/>
                    </a:cubicBezTo>
                    <a:cubicBezTo>
                      <a:pt x="22037" y="2817"/>
                      <a:pt x="22005" y="3766"/>
                      <a:pt x="22117" y="4280"/>
                    </a:cubicBezTo>
                    <a:cubicBezTo>
                      <a:pt x="22277" y="4973"/>
                      <a:pt x="22745" y="5052"/>
                      <a:pt x="22905" y="5052"/>
                    </a:cubicBezTo>
                    <a:cubicBezTo>
                      <a:pt x="23243" y="5052"/>
                      <a:pt x="23517" y="4795"/>
                      <a:pt x="23613" y="4104"/>
                    </a:cubicBezTo>
                    <a:cubicBezTo>
                      <a:pt x="23629" y="3943"/>
                      <a:pt x="23596" y="3814"/>
                      <a:pt x="23500" y="3814"/>
                    </a:cubicBezTo>
                    <a:cubicBezTo>
                      <a:pt x="23420" y="3814"/>
                      <a:pt x="23388" y="3894"/>
                      <a:pt x="23356" y="4023"/>
                    </a:cubicBezTo>
                    <a:cubicBezTo>
                      <a:pt x="23259" y="4505"/>
                      <a:pt x="23146" y="4602"/>
                      <a:pt x="23002" y="4602"/>
                    </a:cubicBezTo>
                    <a:cubicBezTo>
                      <a:pt x="22856" y="4602"/>
                      <a:pt x="22712" y="4377"/>
                      <a:pt x="22680" y="3911"/>
                    </a:cubicBezTo>
                    <a:cubicBezTo>
                      <a:pt x="22648" y="3540"/>
                      <a:pt x="22648" y="2865"/>
                      <a:pt x="22696" y="2189"/>
                    </a:cubicBezTo>
                    <a:cubicBezTo>
                      <a:pt x="22696" y="2061"/>
                      <a:pt x="22663" y="1916"/>
                      <a:pt x="22294" y="1788"/>
                    </a:cubicBezTo>
                    <a:cubicBezTo>
                      <a:pt x="22220" y="1758"/>
                      <a:pt x="22128" y="1725"/>
                      <a:pt x="22039" y="1725"/>
                    </a:cubicBezTo>
                    <a:cubicBezTo>
                      <a:pt x="21937" y="1725"/>
                      <a:pt x="21840" y="1769"/>
                      <a:pt x="21779" y="1916"/>
                    </a:cubicBezTo>
                    <a:cubicBezTo>
                      <a:pt x="21458" y="2704"/>
                      <a:pt x="21329" y="3332"/>
                      <a:pt x="21297" y="3589"/>
                    </a:cubicBezTo>
                    <a:cubicBezTo>
                      <a:pt x="21297" y="3589"/>
                      <a:pt x="21293" y="3593"/>
                      <a:pt x="21289" y="3593"/>
                    </a:cubicBezTo>
                    <a:cubicBezTo>
                      <a:pt x="21285" y="3593"/>
                      <a:pt x="21280" y="3589"/>
                      <a:pt x="21280" y="3573"/>
                    </a:cubicBezTo>
                    <a:cubicBezTo>
                      <a:pt x="21265" y="3364"/>
                      <a:pt x="21216" y="2993"/>
                      <a:pt x="21216" y="2221"/>
                    </a:cubicBezTo>
                    <a:cubicBezTo>
                      <a:pt x="21216" y="2061"/>
                      <a:pt x="21184" y="1932"/>
                      <a:pt x="21007" y="1835"/>
                    </a:cubicBezTo>
                    <a:cubicBezTo>
                      <a:pt x="20943" y="1793"/>
                      <a:pt x="20772" y="1721"/>
                      <a:pt x="20631" y="1721"/>
                    </a:cubicBezTo>
                    <a:cubicBezTo>
                      <a:pt x="20561" y="1721"/>
                      <a:pt x="20498" y="1739"/>
                      <a:pt x="20460" y="1788"/>
                    </a:cubicBezTo>
                    <a:cubicBezTo>
                      <a:pt x="20347" y="1900"/>
                      <a:pt x="20235" y="2221"/>
                      <a:pt x="20107" y="2592"/>
                    </a:cubicBezTo>
                    <a:cubicBezTo>
                      <a:pt x="20010" y="2897"/>
                      <a:pt x="19946" y="3107"/>
                      <a:pt x="19946" y="3107"/>
                    </a:cubicBezTo>
                    <a:lnTo>
                      <a:pt x="19946" y="1981"/>
                    </a:lnTo>
                    <a:cubicBezTo>
                      <a:pt x="19946" y="1852"/>
                      <a:pt x="19865" y="1820"/>
                      <a:pt x="19833" y="1803"/>
                    </a:cubicBezTo>
                    <a:cubicBezTo>
                      <a:pt x="19721" y="1771"/>
                      <a:pt x="19511" y="1723"/>
                      <a:pt x="19414" y="1723"/>
                    </a:cubicBezTo>
                    <a:cubicBezTo>
                      <a:pt x="19302" y="1723"/>
                      <a:pt x="19270" y="1788"/>
                      <a:pt x="19270" y="1884"/>
                    </a:cubicBezTo>
                    <a:cubicBezTo>
                      <a:pt x="19270" y="1884"/>
                      <a:pt x="19253" y="2961"/>
                      <a:pt x="19253" y="3718"/>
                    </a:cubicBezTo>
                    <a:lnTo>
                      <a:pt x="19253" y="3830"/>
                    </a:lnTo>
                    <a:cubicBezTo>
                      <a:pt x="19189" y="4168"/>
                      <a:pt x="18996" y="4634"/>
                      <a:pt x="18771" y="4634"/>
                    </a:cubicBezTo>
                    <a:cubicBezTo>
                      <a:pt x="18546" y="4634"/>
                      <a:pt x="18449" y="4441"/>
                      <a:pt x="18449" y="3540"/>
                    </a:cubicBezTo>
                    <a:cubicBezTo>
                      <a:pt x="18449" y="3026"/>
                      <a:pt x="18466" y="2800"/>
                      <a:pt x="18466" y="2414"/>
                    </a:cubicBezTo>
                    <a:cubicBezTo>
                      <a:pt x="18481" y="2206"/>
                      <a:pt x="18481" y="2028"/>
                      <a:pt x="18481" y="1996"/>
                    </a:cubicBezTo>
                    <a:cubicBezTo>
                      <a:pt x="18481" y="1884"/>
                      <a:pt x="18273" y="1820"/>
                      <a:pt x="18192" y="1803"/>
                    </a:cubicBezTo>
                    <a:cubicBezTo>
                      <a:pt x="18095" y="1771"/>
                      <a:pt x="18016" y="1771"/>
                      <a:pt x="17951" y="1771"/>
                    </a:cubicBezTo>
                    <a:cubicBezTo>
                      <a:pt x="17855" y="1771"/>
                      <a:pt x="17790" y="1835"/>
                      <a:pt x="17790" y="1916"/>
                    </a:cubicBezTo>
                    <a:lnTo>
                      <a:pt x="17790" y="2045"/>
                    </a:lnTo>
                    <a:cubicBezTo>
                      <a:pt x="17677" y="1868"/>
                      <a:pt x="17484" y="1739"/>
                      <a:pt x="17372" y="1691"/>
                    </a:cubicBezTo>
                    <a:cubicBezTo>
                      <a:pt x="17292" y="1668"/>
                      <a:pt x="17210" y="1656"/>
                      <a:pt x="17129" y="1656"/>
                    </a:cubicBezTo>
                    <a:cubicBezTo>
                      <a:pt x="16871" y="1656"/>
                      <a:pt x="16619" y="1779"/>
                      <a:pt x="16423" y="2061"/>
                    </a:cubicBezTo>
                    <a:cubicBezTo>
                      <a:pt x="16214" y="2350"/>
                      <a:pt x="16085" y="2689"/>
                      <a:pt x="16037" y="3154"/>
                    </a:cubicBezTo>
                    <a:cubicBezTo>
                      <a:pt x="15989" y="3508"/>
                      <a:pt x="16004" y="3862"/>
                      <a:pt x="16069" y="4168"/>
                    </a:cubicBezTo>
                    <a:cubicBezTo>
                      <a:pt x="15989" y="4490"/>
                      <a:pt x="15844" y="4634"/>
                      <a:pt x="15683" y="4634"/>
                    </a:cubicBezTo>
                    <a:cubicBezTo>
                      <a:pt x="15457" y="4634"/>
                      <a:pt x="15297" y="4265"/>
                      <a:pt x="15313" y="3605"/>
                    </a:cubicBezTo>
                    <a:cubicBezTo>
                      <a:pt x="15329" y="3187"/>
                      <a:pt x="15410" y="2882"/>
                      <a:pt x="15506" y="2447"/>
                    </a:cubicBezTo>
                    <a:cubicBezTo>
                      <a:pt x="15539" y="2254"/>
                      <a:pt x="15506" y="2157"/>
                      <a:pt x="15425" y="2077"/>
                    </a:cubicBezTo>
                    <a:cubicBezTo>
                      <a:pt x="15381" y="2010"/>
                      <a:pt x="15290" y="1974"/>
                      <a:pt x="15164" y="1974"/>
                    </a:cubicBezTo>
                    <a:cubicBezTo>
                      <a:pt x="15107" y="1974"/>
                      <a:pt x="15044" y="1982"/>
                      <a:pt x="14975" y="1996"/>
                    </a:cubicBezTo>
                    <a:cubicBezTo>
                      <a:pt x="14799" y="2028"/>
                      <a:pt x="14573" y="2077"/>
                      <a:pt x="14364" y="2109"/>
                    </a:cubicBezTo>
                    <a:cubicBezTo>
                      <a:pt x="14364" y="2109"/>
                      <a:pt x="14380" y="2061"/>
                      <a:pt x="14380" y="1964"/>
                    </a:cubicBezTo>
                    <a:cubicBezTo>
                      <a:pt x="14420" y="1678"/>
                      <a:pt x="14241" y="1580"/>
                      <a:pt x="14056" y="1580"/>
                    </a:cubicBezTo>
                    <a:cubicBezTo>
                      <a:pt x="13940" y="1580"/>
                      <a:pt x="13821" y="1619"/>
                      <a:pt x="13753" y="1675"/>
                    </a:cubicBezTo>
                    <a:cubicBezTo>
                      <a:pt x="13656" y="1771"/>
                      <a:pt x="13592" y="1884"/>
                      <a:pt x="13576" y="2077"/>
                    </a:cubicBezTo>
                    <a:cubicBezTo>
                      <a:pt x="13527" y="2367"/>
                      <a:pt x="13785" y="2511"/>
                      <a:pt x="13785" y="2511"/>
                    </a:cubicBezTo>
                    <a:cubicBezTo>
                      <a:pt x="13688" y="2897"/>
                      <a:pt x="13495" y="3380"/>
                      <a:pt x="13287" y="3733"/>
                    </a:cubicBezTo>
                    <a:cubicBezTo>
                      <a:pt x="13173" y="3911"/>
                      <a:pt x="13094" y="4055"/>
                      <a:pt x="12980" y="4200"/>
                    </a:cubicBezTo>
                    <a:lnTo>
                      <a:pt x="12980" y="4040"/>
                    </a:lnTo>
                    <a:cubicBezTo>
                      <a:pt x="12980" y="3251"/>
                      <a:pt x="12997" y="2640"/>
                      <a:pt x="12997" y="2414"/>
                    </a:cubicBezTo>
                    <a:cubicBezTo>
                      <a:pt x="12997" y="2206"/>
                      <a:pt x="13013" y="2045"/>
                      <a:pt x="13013" y="1996"/>
                    </a:cubicBezTo>
                    <a:cubicBezTo>
                      <a:pt x="13013" y="1916"/>
                      <a:pt x="12965" y="1884"/>
                      <a:pt x="12852" y="1835"/>
                    </a:cubicBezTo>
                    <a:cubicBezTo>
                      <a:pt x="12772" y="1803"/>
                      <a:pt x="12659" y="1788"/>
                      <a:pt x="12547" y="1771"/>
                    </a:cubicBezTo>
                    <a:cubicBezTo>
                      <a:pt x="12535" y="1770"/>
                      <a:pt x="12523" y="1769"/>
                      <a:pt x="12512" y="1769"/>
                    </a:cubicBezTo>
                    <a:cubicBezTo>
                      <a:pt x="12389" y="1769"/>
                      <a:pt x="12322" y="1843"/>
                      <a:pt x="12322" y="1932"/>
                    </a:cubicBezTo>
                    <a:lnTo>
                      <a:pt x="12322" y="2045"/>
                    </a:lnTo>
                    <a:cubicBezTo>
                      <a:pt x="12208" y="1868"/>
                      <a:pt x="12015" y="1739"/>
                      <a:pt x="11887" y="1691"/>
                    </a:cubicBezTo>
                    <a:cubicBezTo>
                      <a:pt x="11810" y="1668"/>
                      <a:pt x="11732" y="1656"/>
                      <a:pt x="11653" y="1656"/>
                    </a:cubicBezTo>
                    <a:cubicBezTo>
                      <a:pt x="11402" y="1656"/>
                      <a:pt x="11150" y="1779"/>
                      <a:pt x="10954" y="2061"/>
                    </a:cubicBezTo>
                    <a:cubicBezTo>
                      <a:pt x="10729" y="2350"/>
                      <a:pt x="10600" y="2768"/>
                      <a:pt x="10568" y="3154"/>
                    </a:cubicBezTo>
                    <a:cubicBezTo>
                      <a:pt x="10520" y="3525"/>
                      <a:pt x="10536" y="3830"/>
                      <a:pt x="10584" y="4104"/>
                    </a:cubicBezTo>
                    <a:cubicBezTo>
                      <a:pt x="10520" y="4361"/>
                      <a:pt x="10375" y="4634"/>
                      <a:pt x="10198" y="4634"/>
                    </a:cubicBezTo>
                    <a:cubicBezTo>
                      <a:pt x="9973" y="4634"/>
                      <a:pt x="9860" y="4441"/>
                      <a:pt x="9860" y="3540"/>
                    </a:cubicBezTo>
                    <a:cubicBezTo>
                      <a:pt x="9860" y="3026"/>
                      <a:pt x="9877" y="2800"/>
                      <a:pt x="9877" y="2414"/>
                    </a:cubicBezTo>
                    <a:cubicBezTo>
                      <a:pt x="9877" y="2206"/>
                      <a:pt x="9892" y="2028"/>
                      <a:pt x="9892" y="1996"/>
                    </a:cubicBezTo>
                    <a:cubicBezTo>
                      <a:pt x="9892" y="1884"/>
                      <a:pt x="9684" y="1820"/>
                      <a:pt x="9587" y="1803"/>
                    </a:cubicBezTo>
                    <a:cubicBezTo>
                      <a:pt x="9491" y="1771"/>
                      <a:pt x="9410" y="1771"/>
                      <a:pt x="9345" y="1771"/>
                    </a:cubicBezTo>
                    <a:cubicBezTo>
                      <a:pt x="9266" y="1788"/>
                      <a:pt x="9201" y="1852"/>
                      <a:pt x="9201" y="1916"/>
                    </a:cubicBezTo>
                    <a:lnTo>
                      <a:pt x="9201" y="2045"/>
                    </a:lnTo>
                    <a:cubicBezTo>
                      <a:pt x="9088" y="1868"/>
                      <a:pt x="8895" y="1739"/>
                      <a:pt x="8766" y="1691"/>
                    </a:cubicBezTo>
                    <a:cubicBezTo>
                      <a:pt x="8690" y="1668"/>
                      <a:pt x="8611" y="1656"/>
                      <a:pt x="8532" y="1656"/>
                    </a:cubicBezTo>
                    <a:cubicBezTo>
                      <a:pt x="8281" y="1656"/>
                      <a:pt x="8026" y="1779"/>
                      <a:pt x="7818" y="2061"/>
                    </a:cubicBezTo>
                    <a:cubicBezTo>
                      <a:pt x="7657" y="2302"/>
                      <a:pt x="7512" y="2560"/>
                      <a:pt x="7432" y="3154"/>
                    </a:cubicBezTo>
                    <a:cubicBezTo>
                      <a:pt x="7415" y="3315"/>
                      <a:pt x="7415" y="3476"/>
                      <a:pt x="7415" y="3621"/>
                    </a:cubicBezTo>
                    <a:cubicBezTo>
                      <a:pt x="7335" y="4055"/>
                      <a:pt x="7029" y="4538"/>
                      <a:pt x="6788" y="4538"/>
                    </a:cubicBezTo>
                    <a:cubicBezTo>
                      <a:pt x="6643" y="4538"/>
                      <a:pt x="6499" y="4248"/>
                      <a:pt x="6499" y="3654"/>
                    </a:cubicBezTo>
                    <a:cubicBezTo>
                      <a:pt x="6499" y="2849"/>
                      <a:pt x="6547" y="1707"/>
                      <a:pt x="6563" y="1595"/>
                    </a:cubicBezTo>
                    <a:cubicBezTo>
                      <a:pt x="6563" y="1595"/>
                      <a:pt x="6868" y="1578"/>
                      <a:pt x="6933" y="1578"/>
                    </a:cubicBezTo>
                    <a:cubicBezTo>
                      <a:pt x="7040" y="1578"/>
                      <a:pt x="7140" y="1585"/>
                      <a:pt x="7257" y="1585"/>
                    </a:cubicBezTo>
                    <a:cubicBezTo>
                      <a:pt x="7315" y="1585"/>
                      <a:pt x="7378" y="1584"/>
                      <a:pt x="7447" y="1578"/>
                    </a:cubicBezTo>
                    <a:cubicBezTo>
                      <a:pt x="7544" y="1563"/>
                      <a:pt x="7657" y="1192"/>
                      <a:pt x="7544" y="1144"/>
                    </a:cubicBezTo>
                    <a:cubicBezTo>
                      <a:pt x="7496" y="1128"/>
                      <a:pt x="7142" y="1112"/>
                      <a:pt x="7014" y="1095"/>
                    </a:cubicBezTo>
                    <a:cubicBezTo>
                      <a:pt x="6900" y="1095"/>
                      <a:pt x="6563" y="1080"/>
                      <a:pt x="6563" y="1080"/>
                    </a:cubicBezTo>
                    <a:cubicBezTo>
                      <a:pt x="6563" y="1080"/>
                      <a:pt x="6595" y="323"/>
                      <a:pt x="6611" y="244"/>
                    </a:cubicBezTo>
                    <a:cubicBezTo>
                      <a:pt x="6611" y="163"/>
                      <a:pt x="6531" y="130"/>
                      <a:pt x="6482" y="115"/>
                    </a:cubicBezTo>
                    <a:cubicBezTo>
                      <a:pt x="6354" y="66"/>
                      <a:pt x="6242" y="34"/>
                      <a:pt x="6113" y="18"/>
                    </a:cubicBezTo>
                    <a:cubicBezTo>
                      <a:pt x="6068" y="6"/>
                      <a:pt x="6030" y="0"/>
                      <a:pt x="59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42"/>
              <p:cNvSpPr/>
              <p:nvPr/>
            </p:nvSpPr>
            <p:spPr>
              <a:xfrm>
                <a:off x="-2467432" y="1140953"/>
                <a:ext cx="1616960" cy="2376"/>
              </a:xfrm>
              <a:custGeom>
                <a:avLst/>
                <a:gdLst/>
                <a:ahLst/>
                <a:cxnLst/>
                <a:rect l="l" t="t" r="r" b="b"/>
                <a:pathLst>
                  <a:path w="96766" h="129" extrusionOk="0">
                    <a:moveTo>
                      <a:pt x="0" y="0"/>
                    </a:moveTo>
                    <a:lnTo>
                      <a:pt x="0" y="129"/>
                    </a:lnTo>
                    <a:lnTo>
                      <a:pt x="96766" y="129"/>
                    </a:lnTo>
                    <a:lnTo>
                      <a:pt x="967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42"/>
              <p:cNvSpPr/>
              <p:nvPr/>
            </p:nvSpPr>
            <p:spPr>
              <a:xfrm>
                <a:off x="-2410001" y="956128"/>
                <a:ext cx="117051" cy="100158"/>
              </a:xfrm>
              <a:custGeom>
                <a:avLst/>
                <a:gdLst/>
                <a:ahLst/>
                <a:cxnLst/>
                <a:rect l="l" t="t" r="r" b="b"/>
                <a:pathLst>
                  <a:path w="6194" h="5422" extrusionOk="0">
                    <a:moveTo>
                      <a:pt x="3571" y="275"/>
                    </a:moveTo>
                    <a:cubicBezTo>
                      <a:pt x="3700" y="275"/>
                      <a:pt x="3813" y="322"/>
                      <a:pt x="3910" y="403"/>
                    </a:cubicBezTo>
                    <a:lnTo>
                      <a:pt x="4167" y="676"/>
                    </a:lnTo>
                    <a:cubicBezTo>
                      <a:pt x="4408" y="918"/>
                      <a:pt x="4714" y="1047"/>
                      <a:pt x="5051" y="1047"/>
                    </a:cubicBezTo>
                    <a:lnTo>
                      <a:pt x="5164" y="1047"/>
                    </a:lnTo>
                    <a:cubicBezTo>
                      <a:pt x="5583" y="1047"/>
                      <a:pt x="5937" y="1384"/>
                      <a:pt x="5937" y="1819"/>
                    </a:cubicBezTo>
                    <a:lnTo>
                      <a:pt x="5937" y="4392"/>
                    </a:lnTo>
                    <a:cubicBezTo>
                      <a:pt x="5937" y="4601"/>
                      <a:pt x="5855" y="4794"/>
                      <a:pt x="5711" y="4939"/>
                    </a:cubicBezTo>
                    <a:cubicBezTo>
                      <a:pt x="5566" y="5083"/>
                      <a:pt x="5373" y="5164"/>
                      <a:pt x="5164" y="5164"/>
                    </a:cubicBezTo>
                    <a:lnTo>
                      <a:pt x="1030" y="5164"/>
                    </a:lnTo>
                    <a:cubicBezTo>
                      <a:pt x="612" y="5164"/>
                      <a:pt x="258" y="4826"/>
                      <a:pt x="258" y="4392"/>
                    </a:cubicBezTo>
                    <a:lnTo>
                      <a:pt x="258" y="1819"/>
                    </a:lnTo>
                    <a:cubicBezTo>
                      <a:pt x="258" y="1609"/>
                      <a:pt x="339" y="1416"/>
                      <a:pt x="483" y="1272"/>
                    </a:cubicBezTo>
                    <a:cubicBezTo>
                      <a:pt x="629" y="1127"/>
                      <a:pt x="822" y="1047"/>
                      <a:pt x="1030" y="1047"/>
                    </a:cubicBezTo>
                    <a:lnTo>
                      <a:pt x="1143" y="1047"/>
                    </a:lnTo>
                    <a:cubicBezTo>
                      <a:pt x="1465" y="1047"/>
                      <a:pt x="1787" y="918"/>
                      <a:pt x="2027" y="676"/>
                    </a:cubicBezTo>
                    <a:lnTo>
                      <a:pt x="2285" y="403"/>
                    </a:lnTo>
                    <a:cubicBezTo>
                      <a:pt x="2381" y="322"/>
                      <a:pt x="2494" y="275"/>
                      <a:pt x="2623" y="275"/>
                    </a:cubicBezTo>
                    <a:close/>
                    <a:moveTo>
                      <a:pt x="2623" y="1"/>
                    </a:moveTo>
                    <a:cubicBezTo>
                      <a:pt x="2430" y="1"/>
                      <a:pt x="2252" y="82"/>
                      <a:pt x="2108" y="226"/>
                    </a:cubicBezTo>
                    <a:lnTo>
                      <a:pt x="1834" y="500"/>
                    </a:lnTo>
                    <a:cubicBezTo>
                      <a:pt x="1658" y="676"/>
                      <a:pt x="1401" y="789"/>
                      <a:pt x="1143" y="789"/>
                    </a:cubicBezTo>
                    <a:lnTo>
                      <a:pt x="1030" y="789"/>
                    </a:lnTo>
                    <a:cubicBezTo>
                      <a:pt x="468" y="789"/>
                      <a:pt x="1" y="1240"/>
                      <a:pt x="1" y="1819"/>
                    </a:cubicBezTo>
                    <a:lnTo>
                      <a:pt x="1" y="4392"/>
                    </a:lnTo>
                    <a:cubicBezTo>
                      <a:pt x="1" y="4971"/>
                      <a:pt x="468" y="5422"/>
                      <a:pt x="1030" y="5422"/>
                    </a:cubicBezTo>
                    <a:lnTo>
                      <a:pt x="5164" y="5422"/>
                    </a:lnTo>
                    <a:cubicBezTo>
                      <a:pt x="5727" y="5422"/>
                      <a:pt x="6194" y="4971"/>
                      <a:pt x="6194" y="4392"/>
                    </a:cubicBezTo>
                    <a:lnTo>
                      <a:pt x="6194" y="1819"/>
                    </a:lnTo>
                    <a:cubicBezTo>
                      <a:pt x="6194" y="1240"/>
                      <a:pt x="5727" y="789"/>
                      <a:pt x="5164" y="789"/>
                    </a:cubicBezTo>
                    <a:lnTo>
                      <a:pt x="5051" y="789"/>
                    </a:lnTo>
                    <a:cubicBezTo>
                      <a:pt x="4794" y="789"/>
                      <a:pt x="4537" y="676"/>
                      <a:pt x="4360" y="483"/>
                    </a:cubicBezTo>
                    <a:lnTo>
                      <a:pt x="4086" y="226"/>
                    </a:lnTo>
                    <a:cubicBezTo>
                      <a:pt x="3942" y="82"/>
                      <a:pt x="3764" y="1"/>
                      <a:pt x="35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42"/>
              <p:cNvSpPr/>
              <p:nvPr/>
            </p:nvSpPr>
            <p:spPr>
              <a:xfrm>
                <a:off x="-2380823" y="982580"/>
                <a:ext cx="58696" cy="57080"/>
              </a:xfrm>
              <a:custGeom>
                <a:avLst/>
                <a:gdLst/>
                <a:ahLst/>
                <a:cxnLst/>
                <a:rect l="l" t="t" r="r" b="b"/>
                <a:pathLst>
                  <a:path w="3106" h="3090" extrusionOk="0">
                    <a:moveTo>
                      <a:pt x="1545" y="258"/>
                    </a:moveTo>
                    <a:cubicBezTo>
                      <a:pt x="2269" y="258"/>
                      <a:pt x="2848" y="837"/>
                      <a:pt x="2848" y="1545"/>
                    </a:cubicBezTo>
                    <a:cubicBezTo>
                      <a:pt x="2848" y="2253"/>
                      <a:pt x="2269" y="2832"/>
                      <a:pt x="1545" y="2832"/>
                    </a:cubicBezTo>
                    <a:cubicBezTo>
                      <a:pt x="837" y="2832"/>
                      <a:pt x="258" y="2253"/>
                      <a:pt x="258" y="1545"/>
                    </a:cubicBezTo>
                    <a:cubicBezTo>
                      <a:pt x="258" y="837"/>
                      <a:pt x="837" y="258"/>
                      <a:pt x="1545" y="258"/>
                    </a:cubicBezTo>
                    <a:close/>
                    <a:moveTo>
                      <a:pt x="1545" y="1"/>
                    </a:moveTo>
                    <a:cubicBezTo>
                      <a:pt x="693" y="1"/>
                      <a:pt x="1" y="692"/>
                      <a:pt x="1" y="1545"/>
                    </a:cubicBezTo>
                    <a:cubicBezTo>
                      <a:pt x="1" y="2397"/>
                      <a:pt x="693" y="3089"/>
                      <a:pt x="1545" y="3089"/>
                    </a:cubicBezTo>
                    <a:cubicBezTo>
                      <a:pt x="2413" y="3089"/>
                      <a:pt x="3106" y="2397"/>
                      <a:pt x="3106" y="1545"/>
                    </a:cubicBezTo>
                    <a:cubicBezTo>
                      <a:pt x="3106" y="692"/>
                      <a:pt x="2413" y="1"/>
                      <a:pt x="1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0" name="Google Shape;910;p42"/>
            <p:cNvGrpSpPr/>
            <p:nvPr/>
          </p:nvGrpSpPr>
          <p:grpSpPr>
            <a:xfrm>
              <a:off x="-3629423" y="679726"/>
              <a:ext cx="1853353" cy="3784074"/>
              <a:chOff x="5746273" y="628276"/>
              <a:chExt cx="1994354" cy="4071962"/>
            </a:xfrm>
          </p:grpSpPr>
          <p:sp>
            <p:nvSpPr>
              <p:cNvPr id="911" name="Google Shape;911;p42"/>
              <p:cNvSpPr/>
              <p:nvPr/>
            </p:nvSpPr>
            <p:spPr>
              <a:xfrm>
                <a:off x="5768056" y="628286"/>
                <a:ext cx="1952041" cy="4071952"/>
              </a:xfrm>
              <a:custGeom>
                <a:avLst/>
                <a:gdLst/>
                <a:ahLst/>
                <a:cxnLst/>
                <a:rect l="l" t="t" r="r" b="b"/>
                <a:pathLst>
                  <a:path w="7886" h="16452" extrusionOk="0">
                    <a:moveTo>
                      <a:pt x="994" y="1"/>
                    </a:moveTo>
                    <a:cubicBezTo>
                      <a:pt x="446" y="1"/>
                      <a:pt x="0" y="447"/>
                      <a:pt x="0" y="995"/>
                    </a:cubicBezTo>
                    <a:lnTo>
                      <a:pt x="0" y="2342"/>
                    </a:lnTo>
                    <a:lnTo>
                      <a:pt x="0" y="2724"/>
                    </a:lnTo>
                    <a:lnTo>
                      <a:pt x="0" y="3434"/>
                    </a:lnTo>
                    <a:lnTo>
                      <a:pt x="0" y="4658"/>
                    </a:lnTo>
                    <a:lnTo>
                      <a:pt x="0" y="4957"/>
                    </a:lnTo>
                    <a:lnTo>
                      <a:pt x="0" y="6181"/>
                    </a:lnTo>
                    <a:lnTo>
                      <a:pt x="0" y="15457"/>
                    </a:lnTo>
                    <a:cubicBezTo>
                      <a:pt x="0" y="16006"/>
                      <a:pt x="446" y="16451"/>
                      <a:pt x="994" y="16451"/>
                    </a:cubicBezTo>
                    <a:lnTo>
                      <a:pt x="6886" y="16451"/>
                    </a:lnTo>
                    <a:cubicBezTo>
                      <a:pt x="7439" y="16451"/>
                      <a:pt x="7885" y="16006"/>
                      <a:pt x="7885" y="15457"/>
                    </a:cubicBezTo>
                    <a:lnTo>
                      <a:pt x="7885" y="5079"/>
                    </a:lnTo>
                    <a:lnTo>
                      <a:pt x="7885" y="3860"/>
                    </a:lnTo>
                    <a:lnTo>
                      <a:pt x="7885" y="995"/>
                    </a:lnTo>
                    <a:cubicBezTo>
                      <a:pt x="7885" y="447"/>
                      <a:pt x="7439" y="1"/>
                      <a:pt x="6886" y="1"/>
                    </a:cubicBezTo>
                    <a:lnTo>
                      <a:pt x="5946" y="1"/>
                    </a:lnTo>
                    <a:lnTo>
                      <a:pt x="5946" y="265"/>
                    </a:lnTo>
                    <a:lnTo>
                      <a:pt x="6866" y="265"/>
                    </a:lnTo>
                    <a:cubicBezTo>
                      <a:pt x="7302" y="265"/>
                      <a:pt x="7655" y="618"/>
                      <a:pt x="7655" y="1054"/>
                    </a:cubicBezTo>
                    <a:lnTo>
                      <a:pt x="7655" y="15398"/>
                    </a:lnTo>
                    <a:cubicBezTo>
                      <a:pt x="7655" y="15834"/>
                      <a:pt x="7302" y="16187"/>
                      <a:pt x="6866" y="16187"/>
                    </a:cubicBezTo>
                    <a:lnTo>
                      <a:pt x="1014" y="16187"/>
                    </a:lnTo>
                    <a:cubicBezTo>
                      <a:pt x="578" y="16187"/>
                      <a:pt x="226" y="15834"/>
                      <a:pt x="226" y="15398"/>
                    </a:cubicBezTo>
                    <a:lnTo>
                      <a:pt x="226" y="1054"/>
                    </a:lnTo>
                    <a:cubicBezTo>
                      <a:pt x="226" y="618"/>
                      <a:pt x="578" y="265"/>
                      <a:pt x="1014" y="265"/>
                    </a:cubicBezTo>
                    <a:lnTo>
                      <a:pt x="1935" y="265"/>
                    </a:lnTo>
                    <a:lnTo>
                      <a:pt x="193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42"/>
              <p:cNvSpPr/>
              <p:nvPr/>
            </p:nvSpPr>
            <p:spPr>
              <a:xfrm>
                <a:off x="5823750" y="693874"/>
                <a:ext cx="1839166" cy="3940775"/>
              </a:xfrm>
              <a:custGeom>
                <a:avLst/>
                <a:gdLst/>
                <a:ahLst/>
                <a:cxnLst/>
                <a:rect l="l" t="t" r="r" b="b"/>
                <a:pathLst>
                  <a:path w="7430" h="15922" extrusionOk="0">
                    <a:moveTo>
                      <a:pt x="789" y="0"/>
                    </a:moveTo>
                    <a:cubicBezTo>
                      <a:pt x="353" y="0"/>
                      <a:pt x="1" y="353"/>
                      <a:pt x="1" y="789"/>
                    </a:cubicBezTo>
                    <a:lnTo>
                      <a:pt x="1" y="15133"/>
                    </a:lnTo>
                    <a:cubicBezTo>
                      <a:pt x="1" y="15569"/>
                      <a:pt x="353" y="15922"/>
                      <a:pt x="789" y="15922"/>
                    </a:cubicBezTo>
                    <a:lnTo>
                      <a:pt x="6641" y="15922"/>
                    </a:lnTo>
                    <a:cubicBezTo>
                      <a:pt x="7077" y="15922"/>
                      <a:pt x="7430" y="15569"/>
                      <a:pt x="7430" y="15133"/>
                    </a:cubicBezTo>
                    <a:lnTo>
                      <a:pt x="7430" y="789"/>
                    </a:lnTo>
                    <a:cubicBezTo>
                      <a:pt x="7430" y="353"/>
                      <a:pt x="7077" y="0"/>
                      <a:pt x="6641" y="0"/>
                    </a:cubicBezTo>
                    <a:lnTo>
                      <a:pt x="5721" y="0"/>
                    </a:lnTo>
                    <a:lnTo>
                      <a:pt x="5721" y="265"/>
                    </a:lnTo>
                    <a:cubicBezTo>
                      <a:pt x="5721" y="485"/>
                      <a:pt x="5544" y="666"/>
                      <a:pt x="5324" y="666"/>
                    </a:cubicBezTo>
                    <a:lnTo>
                      <a:pt x="2111" y="666"/>
                    </a:lnTo>
                    <a:cubicBezTo>
                      <a:pt x="1891" y="666"/>
                      <a:pt x="1710" y="485"/>
                      <a:pt x="1710" y="265"/>
                    </a:cubicBezTo>
                    <a:lnTo>
                      <a:pt x="171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42"/>
              <p:cNvSpPr/>
              <p:nvPr/>
            </p:nvSpPr>
            <p:spPr>
              <a:xfrm>
                <a:off x="6242301" y="628276"/>
                <a:ext cx="1002057" cy="230689"/>
              </a:xfrm>
              <a:custGeom>
                <a:avLst/>
                <a:gdLst/>
                <a:ahLst/>
                <a:cxnLst/>
                <a:rect l="l" t="t" r="r" b="b"/>
                <a:pathLst>
                  <a:path w="4012" h="932" extrusionOk="0">
                    <a:moveTo>
                      <a:pt x="2503" y="471"/>
                    </a:moveTo>
                    <a:cubicBezTo>
                      <a:pt x="2547" y="471"/>
                      <a:pt x="2582" y="505"/>
                      <a:pt x="2582" y="549"/>
                    </a:cubicBezTo>
                    <a:cubicBezTo>
                      <a:pt x="2582" y="589"/>
                      <a:pt x="2547" y="623"/>
                      <a:pt x="2503" y="623"/>
                    </a:cubicBezTo>
                    <a:lnTo>
                      <a:pt x="1509" y="623"/>
                    </a:lnTo>
                    <a:cubicBezTo>
                      <a:pt x="1470" y="623"/>
                      <a:pt x="1431" y="589"/>
                      <a:pt x="1431" y="549"/>
                    </a:cubicBezTo>
                    <a:cubicBezTo>
                      <a:pt x="1431" y="505"/>
                      <a:pt x="1470" y="471"/>
                      <a:pt x="1509" y="471"/>
                    </a:cubicBezTo>
                    <a:close/>
                    <a:moveTo>
                      <a:pt x="2924" y="461"/>
                    </a:moveTo>
                    <a:cubicBezTo>
                      <a:pt x="2973" y="461"/>
                      <a:pt x="3013" y="500"/>
                      <a:pt x="3013" y="549"/>
                    </a:cubicBezTo>
                    <a:cubicBezTo>
                      <a:pt x="3013" y="593"/>
                      <a:pt x="2973" y="633"/>
                      <a:pt x="2924" y="633"/>
                    </a:cubicBezTo>
                    <a:cubicBezTo>
                      <a:pt x="2876" y="633"/>
                      <a:pt x="2836" y="593"/>
                      <a:pt x="2836" y="549"/>
                    </a:cubicBezTo>
                    <a:cubicBezTo>
                      <a:pt x="2836" y="500"/>
                      <a:pt x="2876" y="461"/>
                      <a:pt x="2924" y="461"/>
                    </a:cubicBezTo>
                    <a:close/>
                    <a:moveTo>
                      <a:pt x="1" y="1"/>
                    </a:moveTo>
                    <a:lnTo>
                      <a:pt x="1" y="265"/>
                    </a:lnTo>
                    <a:lnTo>
                      <a:pt x="1" y="530"/>
                    </a:lnTo>
                    <a:cubicBezTo>
                      <a:pt x="1" y="750"/>
                      <a:pt x="182" y="931"/>
                      <a:pt x="402" y="931"/>
                    </a:cubicBezTo>
                    <a:lnTo>
                      <a:pt x="3615" y="931"/>
                    </a:lnTo>
                    <a:cubicBezTo>
                      <a:pt x="3835" y="931"/>
                      <a:pt x="4012" y="750"/>
                      <a:pt x="4012" y="530"/>
                    </a:cubicBezTo>
                    <a:lnTo>
                      <a:pt x="4012" y="265"/>
                    </a:lnTo>
                    <a:lnTo>
                      <a:pt x="401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42"/>
              <p:cNvSpPr/>
              <p:nvPr/>
            </p:nvSpPr>
            <p:spPr>
              <a:xfrm>
                <a:off x="5782412" y="644126"/>
                <a:ext cx="1923080" cy="4040272"/>
              </a:xfrm>
              <a:custGeom>
                <a:avLst/>
                <a:gdLst/>
                <a:ahLst/>
                <a:cxnLst/>
                <a:rect l="l" t="t" r="r" b="b"/>
                <a:pathLst>
                  <a:path w="7769" h="16324" extrusionOk="0">
                    <a:moveTo>
                      <a:pt x="6755" y="16324"/>
                    </a:moveTo>
                    <a:lnTo>
                      <a:pt x="1010" y="16324"/>
                    </a:lnTo>
                    <a:cubicBezTo>
                      <a:pt x="452" y="16324"/>
                      <a:pt x="1" y="15863"/>
                      <a:pt x="1" y="15300"/>
                    </a:cubicBezTo>
                    <a:lnTo>
                      <a:pt x="1" y="1024"/>
                    </a:lnTo>
                    <a:cubicBezTo>
                      <a:pt x="1" y="461"/>
                      <a:pt x="452" y="1"/>
                      <a:pt x="1010" y="1"/>
                    </a:cubicBezTo>
                    <a:lnTo>
                      <a:pt x="6755" y="1"/>
                    </a:lnTo>
                    <a:cubicBezTo>
                      <a:pt x="7313" y="1"/>
                      <a:pt x="7768" y="461"/>
                      <a:pt x="7768" y="1024"/>
                    </a:cubicBezTo>
                    <a:lnTo>
                      <a:pt x="7768" y="15300"/>
                    </a:lnTo>
                    <a:cubicBezTo>
                      <a:pt x="7768" y="15863"/>
                      <a:pt x="7313" y="16324"/>
                      <a:pt x="6755" y="16324"/>
                    </a:cubicBezTo>
                    <a:close/>
                    <a:moveTo>
                      <a:pt x="1010" y="79"/>
                    </a:moveTo>
                    <a:cubicBezTo>
                      <a:pt x="496" y="79"/>
                      <a:pt x="79" y="500"/>
                      <a:pt x="79" y="1024"/>
                    </a:cubicBezTo>
                    <a:lnTo>
                      <a:pt x="79" y="15300"/>
                    </a:lnTo>
                    <a:cubicBezTo>
                      <a:pt x="79" y="15819"/>
                      <a:pt x="496" y="16245"/>
                      <a:pt x="1010" y="16245"/>
                    </a:cubicBezTo>
                    <a:lnTo>
                      <a:pt x="6755" y="16245"/>
                    </a:lnTo>
                    <a:cubicBezTo>
                      <a:pt x="7269" y="16245"/>
                      <a:pt x="7685" y="15819"/>
                      <a:pt x="7685" y="15300"/>
                    </a:cubicBezTo>
                    <a:lnTo>
                      <a:pt x="7685" y="1024"/>
                    </a:lnTo>
                    <a:cubicBezTo>
                      <a:pt x="7685" y="500"/>
                      <a:pt x="7269" y="79"/>
                      <a:pt x="6755" y="79"/>
                    </a:cubicBezTo>
                    <a:lnTo>
                      <a:pt x="1010" y="7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42"/>
              <p:cNvSpPr/>
              <p:nvPr/>
            </p:nvSpPr>
            <p:spPr>
              <a:xfrm>
                <a:off x="6950959" y="742385"/>
                <a:ext cx="43813" cy="42571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2" extrusionOk="0">
                    <a:moveTo>
                      <a:pt x="88" y="0"/>
                    </a:moveTo>
                    <a:cubicBezTo>
                      <a:pt x="40" y="0"/>
                      <a:pt x="0" y="39"/>
                      <a:pt x="0" y="88"/>
                    </a:cubicBezTo>
                    <a:cubicBezTo>
                      <a:pt x="0" y="132"/>
                      <a:pt x="40" y="172"/>
                      <a:pt x="88" y="172"/>
                    </a:cubicBezTo>
                    <a:cubicBezTo>
                      <a:pt x="137" y="172"/>
                      <a:pt x="177" y="132"/>
                      <a:pt x="177" y="88"/>
                    </a:cubicBezTo>
                    <a:cubicBezTo>
                      <a:pt x="177" y="39"/>
                      <a:pt x="137" y="0"/>
                      <a:pt x="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42"/>
              <p:cNvSpPr/>
              <p:nvPr/>
            </p:nvSpPr>
            <p:spPr>
              <a:xfrm>
                <a:off x="6600748" y="744613"/>
                <a:ext cx="285157" cy="37868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53" extrusionOk="0">
                    <a:moveTo>
                      <a:pt x="79" y="1"/>
                    </a:moveTo>
                    <a:cubicBezTo>
                      <a:pt x="40" y="1"/>
                      <a:pt x="1" y="35"/>
                      <a:pt x="1" y="79"/>
                    </a:cubicBezTo>
                    <a:cubicBezTo>
                      <a:pt x="1" y="119"/>
                      <a:pt x="40" y="153"/>
                      <a:pt x="79" y="153"/>
                    </a:cubicBezTo>
                    <a:lnTo>
                      <a:pt x="1073" y="153"/>
                    </a:lnTo>
                    <a:cubicBezTo>
                      <a:pt x="1117" y="153"/>
                      <a:pt x="1152" y="119"/>
                      <a:pt x="1152" y="79"/>
                    </a:cubicBezTo>
                    <a:cubicBezTo>
                      <a:pt x="1152" y="35"/>
                      <a:pt x="1117" y="1"/>
                      <a:pt x="10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42"/>
              <p:cNvSpPr/>
              <p:nvPr/>
            </p:nvSpPr>
            <p:spPr>
              <a:xfrm>
                <a:off x="7363390" y="760453"/>
                <a:ext cx="75250" cy="5841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6" extrusionOk="0">
                    <a:moveTo>
                      <a:pt x="152" y="1"/>
                    </a:moveTo>
                    <a:cubicBezTo>
                      <a:pt x="93" y="1"/>
                      <a:pt x="39" y="25"/>
                      <a:pt x="0" y="59"/>
                    </a:cubicBezTo>
                    <a:lnTo>
                      <a:pt x="25" y="84"/>
                    </a:lnTo>
                    <a:cubicBezTo>
                      <a:pt x="54" y="50"/>
                      <a:pt x="103" y="30"/>
                      <a:pt x="152" y="30"/>
                    </a:cubicBezTo>
                    <a:cubicBezTo>
                      <a:pt x="201" y="30"/>
                      <a:pt x="245" y="50"/>
                      <a:pt x="279" y="84"/>
                    </a:cubicBezTo>
                    <a:lnTo>
                      <a:pt x="304" y="59"/>
                    </a:lnTo>
                    <a:cubicBezTo>
                      <a:pt x="265" y="25"/>
                      <a:pt x="211" y="1"/>
                      <a:pt x="152" y="1"/>
                    </a:cubicBezTo>
                    <a:close/>
                    <a:moveTo>
                      <a:pt x="152" y="59"/>
                    </a:moveTo>
                    <a:cubicBezTo>
                      <a:pt x="108" y="59"/>
                      <a:pt x="74" y="79"/>
                      <a:pt x="44" y="104"/>
                    </a:cubicBezTo>
                    <a:lnTo>
                      <a:pt x="69" y="128"/>
                    </a:lnTo>
                    <a:cubicBezTo>
                      <a:pt x="88" y="104"/>
                      <a:pt x="118" y="94"/>
                      <a:pt x="152" y="94"/>
                    </a:cubicBezTo>
                    <a:cubicBezTo>
                      <a:pt x="186" y="94"/>
                      <a:pt x="216" y="104"/>
                      <a:pt x="235" y="128"/>
                    </a:cubicBezTo>
                    <a:lnTo>
                      <a:pt x="260" y="104"/>
                    </a:lnTo>
                    <a:cubicBezTo>
                      <a:pt x="230" y="79"/>
                      <a:pt x="191" y="59"/>
                      <a:pt x="152" y="59"/>
                    </a:cubicBezTo>
                    <a:close/>
                    <a:moveTo>
                      <a:pt x="152" y="128"/>
                    </a:moveTo>
                    <a:cubicBezTo>
                      <a:pt x="128" y="128"/>
                      <a:pt x="108" y="138"/>
                      <a:pt x="93" y="152"/>
                    </a:cubicBezTo>
                    <a:lnTo>
                      <a:pt x="118" y="177"/>
                    </a:lnTo>
                    <a:cubicBezTo>
                      <a:pt x="123" y="167"/>
                      <a:pt x="137" y="162"/>
                      <a:pt x="152" y="162"/>
                    </a:cubicBezTo>
                    <a:cubicBezTo>
                      <a:pt x="167" y="162"/>
                      <a:pt x="177" y="167"/>
                      <a:pt x="186" y="177"/>
                    </a:cubicBezTo>
                    <a:lnTo>
                      <a:pt x="211" y="152"/>
                    </a:lnTo>
                    <a:cubicBezTo>
                      <a:pt x="196" y="138"/>
                      <a:pt x="172" y="128"/>
                      <a:pt x="152" y="128"/>
                    </a:cubicBezTo>
                    <a:close/>
                    <a:moveTo>
                      <a:pt x="152" y="187"/>
                    </a:moveTo>
                    <a:cubicBezTo>
                      <a:pt x="137" y="187"/>
                      <a:pt x="128" y="197"/>
                      <a:pt x="128" y="211"/>
                    </a:cubicBezTo>
                    <a:cubicBezTo>
                      <a:pt x="128" y="226"/>
                      <a:pt x="137" y="236"/>
                      <a:pt x="152" y="236"/>
                    </a:cubicBezTo>
                    <a:cubicBezTo>
                      <a:pt x="167" y="236"/>
                      <a:pt x="177" y="226"/>
                      <a:pt x="177" y="211"/>
                    </a:cubicBezTo>
                    <a:cubicBezTo>
                      <a:pt x="177" y="197"/>
                      <a:pt x="167" y="187"/>
                      <a:pt x="152" y="18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42"/>
              <p:cNvSpPr/>
              <p:nvPr/>
            </p:nvSpPr>
            <p:spPr>
              <a:xfrm>
                <a:off x="7279724" y="768868"/>
                <a:ext cx="65596" cy="48758"/>
              </a:xfrm>
              <a:custGeom>
                <a:avLst/>
                <a:gdLst/>
                <a:ahLst/>
                <a:cxnLst/>
                <a:rect l="l" t="t" r="r" b="b"/>
                <a:pathLst>
                  <a:path w="265" h="197" extrusionOk="0">
                    <a:moveTo>
                      <a:pt x="0" y="143"/>
                    </a:moveTo>
                    <a:lnTo>
                      <a:pt x="0" y="192"/>
                    </a:lnTo>
                    <a:lnTo>
                      <a:pt x="30" y="192"/>
                    </a:lnTo>
                    <a:lnTo>
                      <a:pt x="30" y="143"/>
                    </a:lnTo>
                    <a:close/>
                    <a:moveTo>
                      <a:pt x="59" y="109"/>
                    </a:moveTo>
                    <a:lnTo>
                      <a:pt x="59" y="192"/>
                    </a:lnTo>
                    <a:lnTo>
                      <a:pt x="88" y="192"/>
                    </a:lnTo>
                    <a:lnTo>
                      <a:pt x="88" y="109"/>
                    </a:lnTo>
                    <a:close/>
                    <a:moveTo>
                      <a:pt x="118" y="70"/>
                    </a:moveTo>
                    <a:lnTo>
                      <a:pt x="118" y="192"/>
                    </a:lnTo>
                    <a:lnTo>
                      <a:pt x="147" y="192"/>
                    </a:lnTo>
                    <a:lnTo>
                      <a:pt x="147" y="70"/>
                    </a:lnTo>
                    <a:close/>
                    <a:moveTo>
                      <a:pt x="177" y="35"/>
                    </a:moveTo>
                    <a:lnTo>
                      <a:pt x="177" y="192"/>
                    </a:lnTo>
                    <a:lnTo>
                      <a:pt x="206" y="192"/>
                    </a:lnTo>
                    <a:lnTo>
                      <a:pt x="206" y="35"/>
                    </a:lnTo>
                    <a:close/>
                    <a:moveTo>
                      <a:pt x="235" y="1"/>
                    </a:moveTo>
                    <a:lnTo>
                      <a:pt x="235" y="197"/>
                    </a:lnTo>
                    <a:lnTo>
                      <a:pt x="265" y="197"/>
                    </a:lnTo>
                    <a:lnTo>
                      <a:pt x="26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42"/>
              <p:cNvSpPr/>
              <p:nvPr/>
            </p:nvSpPr>
            <p:spPr>
              <a:xfrm>
                <a:off x="7457946" y="770105"/>
                <a:ext cx="98270" cy="47521"/>
              </a:xfrm>
              <a:custGeom>
                <a:avLst/>
                <a:gdLst/>
                <a:ahLst/>
                <a:cxnLst/>
                <a:rect l="l" t="t" r="r" b="b"/>
                <a:pathLst>
                  <a:path w="397" h="192" extrusionOk="0">
                    <a:moveTo>
                      <a:pt x="44" y="20"/>
                    </a:moveTo>
                    <a:cubicBezTo>
                      <a:pt x="30" y="20"/>
                      <a:pt x="20" y="35"/>
                      <a:pt x="20" y="50"/>
                    </a:cubicBezTo>
                    <a:lnTo>
                      <a:pt x="20" y="148"/>
                    </a:lnTo>
                    <a:cubicBezTo>
                      <a:pt x="20" y="162"/>
                      <a:pt x="30" y="172"/>
                      <a:pt x="44" y="172"/>
                    </a:cubicBezTo>
                    <a:lnTo>
                      <a:pt x="274" y="172"/>
                    </a:lnTo>
                    <a:lnTo>
                      <a:pt x="274" y="20"/>
                    </a:lnTo>
                    <a:close/>
                    <a:moveTo>
                      <a:pt x="338" y="11"/>
                    </a:moveTo>
                    <a:cubicBezTo>
                      <a:pt x="358" y="11"/>
                      <a:pt x="372" y="25"/>
                      <a:pt x="372" y="45"/>
                    </a:cubicBezTo>
                    <a:lnTo>
                      <a:pt x="372" y="153"/>
                    </a:lnTo>
                    <a:cubicBezTo>
                      <a:pt x="372" y="172"/>
                      <a:pt x="358" y="187"/>
                      <a:pt x="338" y="187"/>
                    </a:cubicBezTo>
                    <a:lnTo>
                      <a:pt x="39" y="187"/>
                    </a:lnTo>
                    <a:cubicBezTo>
                      <a:pt x="25" y="187"/>
                      <a:pt x="5" y="172"/>
                      <a:pt x="5" y="153"/>
                    </a:cubicBezTo>
                    <a:lnTo>
                      <a:pt x="5" y="45"/>
                    </a:lnTo>
                    <a:cubicBezTo>
                      <a:pt x="5" y="25"/>
                      <a:pt x="25" y="11"/>
                      <a:pt x="39" y="11"/>
                    </a:cubicBezTo>
                    <a:close/>
                    <a:moveTo>
                      <a:pt x="39" y="1"/>
                    </a:moveTo>
                    <a:cubicBezTo>
                      <a:pt x="20" y="1"/>
                      <a:pt x="0" y="20"/>
                      <a:pt x="0" y="45"/>
                    </a:cubicBezTo>
                    <a:lnTo>
                      <a:pt x="0" y="153"/>
                    </a:lnTo>
                    <a:cubicBezTo>
                      <a:pt x="0" y="172"/>
                      <a:pt x="20" y="192"/>
                      <a:pt x="39" y="192"/>
                    </a:cubicBezTo>
                    <a:lnTo>
                      <a:pt x="338" y="192"/>
                    </a:lnTo>
                    <a:cubicBezTo>
                      <a:pt x="363" y="192"/>
                      <a:pt x="377" y="172"/>
                      <a:pt x="377" y="153"/>
                    </a:cubicBezTo>
                    <a:lnTo>
                      <a:pt x="377" y="123"/>
                    </a:lnTo>
                    <a:lnTo>
                      <a:pt x="397" y="123"/>
                    </a:lnTo>
                    <a:lnTo>
                      <a:pt x="397" y="74"/>
                    </a:lnTo>
                    <a:lnTo>
                      <a:pt x="377" y="74"/>
                    </a:lnTo>
                    <a:lnTo>
                      <a:pt x="377" y="45"/>
                    </a:lnTo>
                    <a:cubicBezTo>
                      <a:pt x="377" y="20"/>
                      <a:pt x="363" y="1"/>
                      <a:pt x="3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42"/>
              <p:cNvSpPr/>
              <p:nvPr/>
            </p:nvSpPr>
            <p:spPr>
              <a:xfrm>
                <a:off x="7662654" y="996819"/>
                <a:ext cx="57428" cy="28216"/>
              </a:xfrm>
              <a:custGeom>
                <a:avLst/>
                <a:gdLst/>
                <a:ahLst/>
                <a:cxnLst/>
                <a:rect l="l" t="t" r="r" b="b"/>
                <a:pathLst>
                  <a:path w="232" h="114" extrusionOk="0">
                    <a:moveTo>
                      <a:pt x="1" y="1"/>
                    </a:moveTo>
                    <a:lnTo>
                      <a:pt x="1" y="113"/>
                    </a:lnTo>
                    <a:lnTo>
                      <a:pt x="231" y="113"/>
                    </a:lnTo>
                    <a:lnTo>
                      <a:pt x="23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42"/>
              <p:cNvSpPr/>
              <p:nvPr/>
            </p:nvSpPr>
            <p:spPr>
              <a:xfrm>
                <a:off x="5768056" y="996819"/>
                <a:ext cx="55942" cy="28216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14" extrusionOk="0">
                    <a:moveTo>
                      <a:pt x="0" y="1"/>
                    </a:moveTo>
                    <a:lnTo>
                      <a:pt x="0" y="113"/>
                    </a:lnTo>
                    <a:lnTo>
                      <a:pt x="226" y="113"/>
                    </a:lnTo>
                    <a:lnTo>
                      <a:pt x="22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42"/>
              <p:cNvSpPr/>
              <p:nvPr/>
            </p:nvSpPr>
            <p:spPr>
              <a:xfrm>
                <a:off x="7719834" y="1583649"/>
                <a:ext cx="20793" cy="301956"/>
              </a:xfrm>
              <a:custGeom>
                <a:avLst/>
                <a:gdLst/>
                <a:ahLst/>
                <a:cxnLst/>
                <a:rect l="l" t="t" r="r" b="b"/>
                <a:pathLst>
                  <a:path w="84" h="1220" extrusionOk="0">
                    <a:moveTo>
                      <a:pt x="0" y="0"/>
                    </a:moveTo>
                    <a:lnTo>
                      <a:pt x="0" y="1219"/>
                    </a:lnTo>
                    <a:lnTo>
                      <a:pt x="39" y="1219"/>
                    </a:lnTo>
                    <a:cubicBezTo>
                      <a:pt x="64" y="1219"/>
                      <a:pt x="83" y="1200"/>
                      <a:pt x="83" y="1175"/>
                    </a:cubicBezTo>
                    <a:lnTo>
                      <a:pt x="83" y="44"/>
                    </a:lnTo>
                    <a:cubicBezTo>
                      <a:pt x="83" y="20"/>
                      <a:pt x="64" y="0"/>
                      <a:pt x="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42"/>
              <p:cNvSpPr/>
              <p:nvPr/>
            </p:nvSpPr>
            <p:spPr>
              <a:xfrm>
                <a:off x="5746273" y="1855160"/>
                <a:ext cx="22030" cy="303194"/>
              </a:xfrm>
              <a:custGeom>
                <a:avLst/>
                <a:gdLst/>
                <a:ahLst/>
                <a:cxnLst/>
                <a:rect l="l" t="t" r="r" b="b"/>
                <a:pathLst>
                  <a:path w="89" h="1225" extrusionOk="0">
                    <a:moveTo>
                      <a:pt x="44" y="0"/>
                    </a:moveTo>
                    <a:cubicBezTo>
                      <a:pt x="20" y="0"/>
                      <a:pt x="0" y="20"/>
                      <a:pt x="0" y="49"/>
                    </a:cubicBezTo>
                    <a:lnTo>
                      <a:pt x="0" y="1180"/>
                    </a:lnTo>
                    <a:cubicBezTo>
                      <a:pt x="0" y="1205"/>
                      <a:pt x="20" y="1224"/>
                      <a:pt x="44" y="1224"/>
                    </a:cubicBezTo>
                    <a:lnTo>
                      <a:pt x="88" y="1224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42"/>
              <p:cNvSpPr/>
              <p:nvPr/>
            </p:nvSpPr>
            <p:spPr>
              <a:xfrm>
                <a:off x="5746273" y="1477965"/>
                <a:ext cx="22030" cy="303441"/>
              </a:xfrm>
              <a:custGeom>
                <a:avLst/>
                <a:gdLst/>
                <a:ahLst/>
                <a:cxnLst/>
                <a:rect l="l" t="t" r="r" b="b"/>
                <a:pathLst>
                  <a:path w="89" h="1226" extrusionOk="0">
                    <a:moveTo>
                      <a:pt x="44" y="1"/>
                    </a:moveTo>
                    <a:cubicBezTo>
                      <a:pt x="20" y="1"/>
                      <a:pt x="0" y="21"/>
                      <a:pt x="0" y="45"/>
                    </a:cubicBezTo>
                    <a:lnTo>
                      <a:pt x="0" y="1181"/>
                    </a:lnTo>
                    <a:cubicBezTo>
                      <a:pt x="0" y="1206"/>
                      <a:pt x="20" y="1225"/>
                      <a:pt x="44" y="1225"/>
                    </a:cubicBezTo>
                    <a:lnTo>
                      <a:pt x="88" y="1225"/>
                    </a:lnTo>
                    <a:lnTo>
                      <a:pt x="8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42"/>
              <p:cNvSpPr/>
              <p:nvPr/>
            </p:nvSpPr>
            <p:spPr>
              <a:xfrm>
                <a:off x="5746273" y="1207691"/>
                <a:ext cx="22030" cy="94794"/>
              </a:xfrm>
              <a:custGeom>
                <a:avLst/>
                <a:gdLst/>
                <a:ahLst/>
                <a:cxnLst/>
                <a:rect l="l" t="t" r="r" b="b"/>
                <a:pathLst>
                  <a:path w="89" h="383" extrusionOk="0">
                    <a:moveTo>
                      <a:pt x="44" y="1"/>
                    </a:moveTo>
                    <a:cubicBezTo>
                      <a:pt x="20" y="1"/>
                      <a:pt x="0" y="20"/>
                      <a:pt x="0" y="45"/>
                    </a:cubicBezTo>
                    <a:lnTo>
                      <a:pt x="0" y="339"/>
                    </a:lnTo>
                    <a:cubicBezTo>
                      <a:pt x="0" y="363"/>
                      <a:pt x="20" y="383"/>
                      <a:pt x="44" y="383"/>
                    </a:cubicBezTo>
                    <a:lnTo>
                      <a:pt x="88" y="383"/>
                    </a:lnTo>
                    <a:lnTo>
                      <a:pt x="8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42"/>
              <p:cNvSpPr/>
              <p:nvPr/>
            </p:nvSpPr>
            <p:spPr>
              <a:xfrm>
                <a:off x="7662654" y="4302225"/>
                <a:ext cx="57428" cy="29453"/>
              </a:xfrm>
              <a:custGeom>
                <a:avLst/>
                <a:gdLst/>
                <a:ahLst/>
                <a:cxnLst/>
                <a:rect l="l" t="t" r="r" b="b"/>
                <a:pathLst>
                  <a:path w="232" h="119" extrusionOk="0">
                    <a:moveTo>
                      <a:pt x="1" y="1"/>
                    </a:moveTo>
                    <a:lnTo>
                      <a:pt x="1" y="118"/>
                    </a:lnTo>
                    <a:lnTo>
                      <a:pt x="231" y="118"/>
                    </a:lnTo>
                    <a:lnTo>
                      <a:pt x="23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42"/>
              <p:cNvSpPr/>
              <p:nvPr/>
            </p:nvSpPr>
            <p:spPr>
              <a:xfrm>
                <a:off x="5768056" y="4302225"/>
                <a:ext cx="55942" cy="29453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19" extrusionOk="0">
                    <a:moveTo>
                      <a:pt x="0" y="1"/>
                    </a:moveTo>
                    <a:lnTo>
                      <a:pt x="0" y="118"/>
                    </a:lnTo>
                    <a:lnTo>
                      <a:pt x="226" y="118"/>
                    </a:lnTo>
                    <a:lnTo>
                      <a:pt x="22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42"/>
              <p:cNvSpPr/>
              <p:nvPr/>
            </p:nvSpPr>
            <p:spPr>
              <a:xfrm>
                <a:off x="6459105" y="3570987"/>
                <a:ext cx="3912" cy="3803"/>
              </a:xfrm>
              <a:custGeom>
                <a:avLst/>
                <a:gdLst/>
                <a:ahLst/>
                <a:cxnLst/>
                <a:rect l="l" t="t" r="r" b="b"/>
                <a:pathLst>
                  <a:path w="36" h="35" extrusionOk="0">
                    <a:moveTo>
                      <a:pt x="1" y="0"/>
                    </a:moveTo>
                    <a:lnTo>
                      <a:pt x="27" y="34"/>
                    </a:lnTo>
                    <a:lnTo>
                      <a:pt x="35" y="3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255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929" name="Google Shape;929;p4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00" b="700"/>
          <a:stretch/>
        </p:blipFill>
        <p:spPr>
          <a:xfrm>
            <a:off x="3593537" y="2393110"/>
            <a:ext cx="1930348" cy="1903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0" name="Google Shape;930;p42"/>
          <p:cNvGrpSpPr/>
          <p:nvPr/>
        </p:nvGrpSpPr>
        <p:grpSpPr>
          <a:xfrm>
            <a:off x="2465262" y="3066191"/>
            <a:ext cx="658344" cy="658344"/>
            <a:chOff x="7928625" y="2245138"/>
            <a:chExt cx="597300" cy="597300"/>
          </a:xfrm>
        </p:grpSpPr>
        <p:sp>
          <p:nvSpPr>
            <p:cNvPr id="931" name="Google Shape;931;p42"/>
            <p:cNvSpPr/>
            <p:nvPr/>
          </p:nvSpPr>
          <p:spPr>
            <a:xfrm>
              <a:off x="7928625" y="2245138"/>
              <a:ext cx="597300" cy="597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2"/>
            <p:cNvSpPr/>
            <p:nvPr/>
          </p:nvSpPr>
          <p:spPr>
            <a:xfrm>
              <a:off x="8054443" y="2370761"/>
              <a:ext cx="345674" cy="346056"/>
            </a:xfrm>
            <a:custGeom>
              <a:avLst/>
              <a:gdLst/>
              <a:ahLst/>
              <a:cxnLst/>
              <a:rect l="l" t="t" r="r" b="b"/>
              <a:pathLst>
                <a:path w="10860" h="10872" extrusionOk="0">
                  <a:moveTo>
                    <a:pt x="5430" y="1"/>
                  </a:moveTo>
                  <a:cubicBezTo>
                    <a:pt x="3990" y="1"/>
                    <a:pt x="2608" y="560"/>
                    <a:pt x="1596" y="1584"/>
                  </a:cubicBezTo>
                  <a:cubicBezTo>
                    <a:pt x="561" y="2620"/>
                    <a:pt x="1" y="3989"/>
                    <a:pt x="1" y="5430"/>
                  </a:cubicBezTo>
                  <a:cubicBezTo>
                    <a:pt x="1" y="6561"/>
                    <a:pt x="346" y="7645"/>
                    <a:pt x="1001" y="8573"/>
                  </a:cubicBezTo>
                  <a:cubicBezTo>
                    <a:pt x="1632" y="9466"/>
                    <a:pt x="2513" y="10145"/>
                    <a:pt x="3537" y="10538"/>
                  </a:cubicBezTo>
                  <a:cubicBezTo>
                    <a:pt x="3559" y="10544"/>
                    <a:pt x="3579" y="10547"/>
                    <a:pt x="3599" y="10547"/>
                  </a:cubicBezTo>
                  <a:cubicBezTo>
                    <a:pt x="3656" y="10547"/>
                    <a:pt x="3704" y="10522"/>
                    <a:pt x="3740" y="10478"/>
                  </a:cubicBezTo>
                  <a:cubicBezTo>
                    <a:pt x="3763" y="10443"/>
                    <a:pt x="3763" y="10395"/>
                    <a:pt x="3763" y="10371"/>
                  </a:cubicBezTo>
                  <a:lnTo>
                    <a:pt x="3763" y="7275"/>
                  </a:lnTo>
                  <a:cubicBezTo>
                    <a:pt x="3763" y="7180"/>
                    <a:pt x="3692" y="7097"/>
                    <a:pt x="3585" y="7097"/>
                  </a:cubicBezTo>
                  <a:lnTo>
                    <a:pt x="2156" y="7097"/>
                  </a:lnTo>
                  <a:lnTo>
                    <a:pt x="2156" y="5835"/>
                  </a:lnTo>
                  <a:lnTo>
                    <a:pt x="3585" y="5835"/>
                  </a:lnTo>
                  <a:cubicBezTo>
                    <a:pt x="3680" y="5835"/>
                    <a:pt x="3763" y="5751"/>
                    <a:pt x="3763" y="5656"/>
                  </a:cubicBezTo>
                  <a:lnTo>
                    <a:pt x="3763" y="5430"/>
                  </a:lnTo>
                  <a:cubicBezTo>
                    <a:pt x="3763" y="3942"/>
                    <a:pt x="5180" y="2632"/>
                    <a:pt x="6799" y="2632"/>
                  </a:cubicBezTo>
                  <a:lnTo>
                    <a:pt x="7550" y="2632"/>
                  </a:lnTo>
                  <a:lnTo>
                    <a:pt x="7550" y="3894"/>
                  </a:lnTo>
                  <a:lnTo>
                    <a:pt x="6799" y="3894"/>
                  </a:lnTo>
                  <a:cubicBezTo>
                    <a:pt x="6311" y="3894"/>
                    <a:pt x="5883" y="4025"/>
                    <a:pt x="5561" y="4287"/>
                  </a:cubicBezTo>
                  <a:cubicBezTo>
                    <a:pt x="5228" y="4561"/>
                    <a:pt x="5025" y="4966"/>
                    <a:pt x="5025" y="5430"/>
                  </a:cubicBezTo>
                  <a:lnTo>
                    <a:pt x="5025" y="5656"/>
                  </a:lnTo>
                  <a:cubicBezTo>
                    <a:pt x="5025" y="5740"/>
                    <a:pt x="5109" y="5835"/>
                    <a:pt x="5204" y="5835"/>
                  </a:cubicBezTo>
                  <a:lnTo>
                    <a:pt x="5883" y="5835"/>
                  </a:lnTo>
                  <a:cubicBezTo>
                    <a:pt x="5966" y="5835"/>
                    <a:pt x="6061" y="5751"/>
                    <a:pt x="6061" y="5656"/>
                  </a:cubicBezTo>
                  <a:cubicBezTo>
                    <a:pt x="6061" y="5561"/>
                    <a:pt x="5978" y="5478"/>
                    <a:pt x="5883" y="5478"/>
                  </a:cubicBezTo>
                  <a:lnTo>
                    <a:pt x="5371" y="5478"/>
                  </a:lnTo>
                  <a:lnTo>
                    <a:pt x="5371" y="5418"/>
                  </a:lnTo>
                  <a:cubicBezTo>
                    <a:pt x="5371" y="4525"/>
                    <a:pt x="6145" y="4204"/>
                    <a:pt x="6799" y="4204"/>
                  </a:cubicBezTo>
                  <a:lnTo>
                    <a:pt x="7704" y="4204"/>
                  </a:lnTo>
                  <a:cubicBezTo>
                    <a:pt x="7800" y="4204"/>
                    <a:pt x="7883" y="4132"/>
                    <a:pt x="7883" y="4025"/>
                  </a:cubicBezTo>
                  <a:lnTo>
                    <a:pt x="7883" y="2418"/>
                  </a:lnTo>
                  <a:cubicBezTo>
                    <a:pt x="7883" y="2334"/>
                    <a:pt x="7811" y="2239"/>
                    <a:pt x="7704" y="2239"/>
                  </a:cubicBezTo>
                  <a:lnTo>
                    <a:pt x="6799" y="2239"/>
                  </a:lnTo>
                  <a:cubicBezTo>
                    <a:pt x="5966" y="2239"/>
                    <a:pt x="5121" y="2572"/>
                    <a:pt x="4466" y="3156"/>
                  </a:cubicBezTo>
                  <a:cubicBezTo>
                    <a:pt x="3799" y="3763"/>
                    <a:pt x="3418" y="4549"/>
                    <a:pt x="3418" y="5382"/>
                  </a:cubicBezTo>
                  <a:lnTo>
                    <a:pt x="3418" y="5442"/>
                  </a:lnTo>
                  <a:lnTo>
                    <a:pt x="1989" y="5442"/>
                  </a:lnTo>
                  <a:cubicBezTo>
                    <a:pt x="1906" y="5442"/>
                    <a:pt x="1811" y="5513"/>
                    <a:pt x="1811" y="5620"/>
                  </a:cubicBezTo>
                  <a:lnTo>
                    <a:pt x="1811" y="7228"/>
                  </a:lnTo>
                  <a:cubicBezTo>
                    <a:pt x="1811" y="7323"/>
                    <a:pt x="1894" y="7406"/>
                    <a:pt x="1989" y="7406"/>
                  </a:cubicBezTo>
                  <a:lnTo>
                    <a:pt x="3418" y="7406"/>
                  </a:lnTo>
                  <a:lnTo>
                    <a:pt x="3418" y="10085"/>
                  </a:lnTo>
                  <a:cubicBezTo>
                    <a:pt x="1561" y="9300"/>
                    <a:pt x="346" y="7442"/>
                    <a:pt x="346" y="5418"/>
                  </a:cubicBezTo>
                  <a:cubicBezTo>
                    <a:pt x="346" y="2596"/>
                    <a:pt x="2620" y="322"/>
                    <a:pt x="5430" y="322"/>
                  </a:cubicBezTo>
                  <a:cubicBezTo>
                    <a:pt x="8228" y="322"/>
                    <a:pt x="10526" y="2620"/>
                    <a:pt x="10526" y="5418"/>
                  </a:cubicBezTo>
                  <a:cubicBezTo>
                    <a:pt x="10526" y="8228"/>
                    <a:pt x="8240" y="10502"/>
                    <a:pt x="5430" y="10502"/>
                  </a:cubicBezTo>
                  <a:lnTo>
                    <a:pt x="5371" y="10502"/>
                  </a:lnTo>
                  <a:lnTo>
                    <a:pt x="5371" y="7418"/>
                  </a:lnTo>
                  <a:lnTo>
                    <a:pt x="7728" y="7418"/>
                  </a:lnTo>
                  <a:cubicBezTo>
                    <a:pt x="7811" y="7418"/>
                    <a:pt x="7907" y="7347"/>
                    <a:pt x="7907" y="7240"/>
                  </a:cubicBezTo>
                  <a:lnTo>
                    <a:pt x="7907" y="5656"/>
                  </a:lnTo>
                  <a:cubicBezTo>
                    <a:pt x="7907" y="5561"/>
                    <a:pt x="7823" y="5478"/>
                    <a:pt x="7728" y="5478"/>
                  </a:cubicBezTo>
                  <a:lnTo>
                    <a:pt x="6728" y="5478"/>
                  </a:lnTo>
                  <a:cubicBezTo>
                    <a:pt x="6633" y="5478"/>
                    <a:pt x="6549" y="5549"/>
                    <a:pt x="6549" y="5656"/>
                  </a:cubicBezTo>
                  <a:cubicBezTo>
                    <a:pt x="6549" y="5740"/>
                    <a:pt x="6621" y="5835"/>
                    <a:pt x="6728" y="5835"/>
                  </a:cubicBezTo>
                  <a:lnTo>
                    <a:pt x="7561" y="5835"/>
                  </a:lnTo>
                  <a:lnTo>
                    <a:pt x="7561" y="7097"/>
                  </a:lnTo>
                  <a:lnTo>
                    <a:pt x="5204" y="7097"/>
                  </a:lnTo>
                  <a:cubicBezTo>
                    <a:pt x="5121" y="7097"/>
                    <a:pt x="5025" y="7168"/>
                    <a:pt x="5025" y="7275"/>
                  </a:cubicBezTo>
                  <a:lnTo>
                    <a:pt x="5025" y="10693"/>
                  </a:lnTo>
                  <a:cubicBezTo>
                    <a:pt x="5025" y="10788"/>
                    <a:pt x="5109" y="10859"/>
                    <a:pt x="5192" y="10871"/>
                  </a:cubicBezTo>
                  <a:lnTo>
                    <a:pt x="5430" y="10871"/>
                  </a:lnTo>
                  <a:cubicBezTo>
                    <a:pt x="6871" y="10871"/>
                    <a:pt x="8240" y="10312"/>
                    <a:pt x="9276" y="9288"/>
                  </a:cubicBezTo>
                  <a:cubicBezTo>
                    <a:pt x="10300" y="8252"/>
                    <a:pt x="10859" y="6883"/>
                    <a:pt x="10859" y="5442"/>
                  </a:cubicBezTo>
                  <a:cubicBezTo>
                    <a:pt x="10859" y="3989"/>
                    <a:pt x="10300" y="2620"/>
                    <a:pt x="9276" y="1584"/>
                  </a:cubicBezTo>
                  <a:cubicBezTo>
                    <a:pt x="8240" y="560"/>
                    <a:pt x="6871" y="1"/>
                    <a:pt x="5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3" name="Google Shape;933;p42"/>
          <p:cNvGrpSpPr/>
          <p:nvPr/>
        </p:nvGrpSpPr>
        <p:grpSpPr>
          <a:xfrm>
            <a:off x="715089" y="3064288"/>
            <a:ext cx="662151" cy="662151"/>
            <a:chOff x="7928625" y="3680700"/>
            <a:chExt cx="879000" cy="879000"/>
          </a:xfrm>
        </p:grpSpPr>
        <p:sp>
          <p:nvSpPr>
            <p:cNvPr id="934" name="Google Shape;934;p42"/>
            <p:cNvSpPr/>
            <p:nvPr/>
          </p:nvSpPr>
          <p:spPr>
            <a:xfrm>
              <a:off x="7928625" y="3680700"/>
              <a:ext cx="879000" cy="87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5" name="Google Shape;935;p42"/>
            <p:cNvGrpSpPr/>
            <p:nvPr/>
          </p:nvGrpSpPr>
          <p:grpSpPr>
            <a:xfrm>
              <a:off x="8069479" y="3821884"/>
              <a:ext cx="597292" cy="596633"/>
              <a:chOff x="3303268" y="3817349"/>
              <a:chExt cx="346056" cy="345674"/>
            </a:xfrm>
          </p:grpSpPr>
          <p:sp>
            <p:nvSpPr>
              <p:cNvPr id="936" name="Google Shape;936;p42"/>
              <p:cNvSpPr/>
              <p:nvPr/>
            </p:nvSpPr>
            <p:spPr>
              <a:xfrm>
                <a:off x="3303268" y="3817349"/>
                <a:ext cx="346056" cy="345674"/>
              </a:xfrm>
              <a:custGeom>
                <a:avLst/>
                <a:gdLst/>
                <a:ahLst/>
                <a:cxnLst/>
                <a:rect l="l" t="t" r="r" b="b"/>
                <a:pathLst>
                  <a:path w="10872" h="10860" extrusionOk="0">
                    <a:moveTo>
                      <a:pt x="5418" y="334"/>
                    </a:moveTo>
                    <a:cubicBezTo>
                      <a:pt x="8228" y="334"/>
                      <a:pt x="10514" y="2608"/>
                      <a:pt x="10514" y="5430"/>
                    </a:cubicBezTo>
                    <a:cubicBezTo>
                      <a:pt x="10514" y="8240"/>
                      <a:pt x="8228" y="10514"/>
                      <a:pt x="5418" y="10514"/>
                    </a:cubicBezTo>
                    <a:cubicBezTo>
                      <a:pt x="2608" y="10514"/>
                      <a:pt x="334" y="8240"/>
                      <a:pt x="334" y="5430"/>
                    </a:cubicBezTo>
                    <a:cubicBezTo>
                      <a:pt x="334" y="2608"/>
                      <a:pt x="2608" y="334"/>
                      <a:pt x="5418" y="334"/>
                    </a:cubicBezTo>
                    <a:close/>
                    <a:moveTo>
                      <a:pt x="5430" y="1"/>
                    </a:moveTo>
                    <a:cubicBezTo>
                      <a:pt x="3989" y="1"/>
                      <a:pt x="2620" y="560"/>
                      <a:pt x="1596" y="1584"/>
                    </a:cubicBezTo>
                    <a:cubicBezTo>
                      <a:pt x="572" y="2620"/>
                      <a:pt x="1" y="3989"/>
                      <a:pt x="1" y="5430"/>
                    </a:cubicBezTo>
                    <a:cubicBezTo>
                      <a:pt x="1" y="6871"/>
                      <a:pt x="572" y="8240"/>
                      <a:pt x="1596" y="9264"/>
                    </a:cubicBezTo>
                    <a:cubicBezTo>
                      <a:pt x="2620" y="10300"/>
                      <a:pt x="3989" y="10859"/>
                      <a:pt x="5430" y="10859"/>
                    </a:cubicBezTo>
                    <a:cubicBezTo>
                      <a:pt x="6883" y="10859"/>
                      <a:pt x="8252" y="10300"/>
                      <a:pt x="9276" y="9264"/>
                    </a:cubicBezTo>
                    <a:cubicBezTo>
                      <a:pt x="10300" y="8240"/>
                      <a:pt x="10871" y="6871"/>
                      <a:pt x="10871" y="5430"/>
                    </a:cubicBezTo>
                    <a:cubicBezTo>
                      <a:pt x="10871" y="3989"/>
                      <a:pt x="10300" y="2620"/>
                      <a:pt x="9276" y="1584"/>
                    </a:cubicBezTo>
                    <a:cubicBezTo>
                      <a:pt x="8252" y="560"/>
                      <a:pt x="6883" y="1"/>
                      <a:pt x="54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42"/>
              <p:cNvSpPr/>
              <p:nvPr/>
            </p:nvSpPr>
            <p:spPr>
              <a:xfrm>
                <a:off x="3368074" y="3882537"/>
                <a:ext cx="215298" cy="215298"/>
              </a:xfrm>
              <a:custGeom>
                <a:avLst/>
                <a:gdLst/>
                <a:ahLst/>
                <a:cxnLst/>
                <a:rect l="l" t="t" r="r" b="b"/>
                <a:pathLst>
                  <a:path w="6764" h="6764" extrusionOk="0">
                    <a:moveTo>
                      <a:pt x="5335" y="346"/>
                    </a:moveTo>
                    <a:cubicBezTo>
                      <a:pt x="5930" y="346"/>
                      <a:pt x="6418" y="834"/>
                      <a:pt x="6418" y="1429"/>
                    </a:cubicBezTo>
                    <a:lnTo>
                      <a:pt x="6418" y="5335"/>
                    </a:lnTo>
                    <a:cubicBezTo>
                      <a:pt x="6418" y="5930"/>
                      <a:pt x="5930" y="6418"/>
                      <a:pt x="5335" y="6418"/>
                    </a:cubicBezTo>
                    <a:lnTo>
                      <a:pt x="1429" y="6418"/>
                    </a:lnTo>
                    <a:cubicBezTo>
                      <a:pt x="834" y="6418"/>
                      <a:pt x="346" y="5930"/>
                      <a:pt x="346" y="5335"/>
                    </a:cubicBezTo>
                    <a:lnTo>
                      <a:pt x="346" y="1429"/>
                    </a:lnTo>
                    <a:cubicBezTo>
                      <a:pt x="346" y="834"/>
                      <a:pt x="834" y="346"/>
                      <a:pt x="1429" y="346"/>
                    </a:cubicBezTo>
                    <a:close/>
                    <a:moveTo>
                      <a:pt x="1429" y="1"/>
                    </a:moveTo>
                    <a:cubicBezTo>
                      <a:pt x="644" y="1"/>
                      <a:pt x="1" y="644"/>
                      <a:pt x="1" y="1429"/>
                    </a:cubicBezTo>
                    <a:lnTo>
                      <a:pt x="1" y="5335"/>
                    </a:lnTo>
                    <a:cubicBezTo>
                      <a:pt x="1" y="6120"/>
                      <a:pt x="644" y="6763"/>
                      <a:pt x="1429" y="6763"/>
                    </a:cubicBezTo>
                    <a:lnTo>
                      <a:pt x="5335" y="6763"/>
                    </a:lnTo>
                    <a:cubicBezTo>
                      <a:pt x="6121" y="6763"/>
                      <a:pt x="6763" y="6120"/>
                      <a:pt x="6763" y="5335"/>
                    </a:cubicBezTo>
                    <a:lnTo>
                      <a:pt x="6763" y="1429"/>
                    </a:lnTo>
                    <a:cubicBezTo>
                      <a:pt x="6763" y="644"/>
                      <a:pt x="6121" y="1"/>
                      <a:pt x="5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42"/>
              <p:cNvSpPr/>
              <p:nvPr/>
            </p:nvSpPr>
            <p:spPr>
              <a:xfrm>
                <a:off x="3418143" y="3933656"/>
                <a:ext cx="114811" cy="112742"/>
              </a:xfrm>
              <a:custGeom>
                <a:avLst/>
                <a:gdLst/>
                <a:ahLst/>
                <a:cxnLst/>
                <a:rect l="l" t="t" r="r" b="b"/>
                <a:pathLst>
                  <a:path w="3607" h="3542" extrusionOk="0">
                    <a:moveTo>
                      <a:pt x="1822" y="0"/>
                    </a:moveTo>
                    <a:cubicBezTo>
                      <a:pt x="812" y="0"/>
                      <a:pt x="1" y="851"/>
                      <a:pt x="59" y="1859"/>
                    </a:cubicBezTo>
                    <a:cubicBezTo>
                      <a:pt x="95" y="2776"/>
                      <a:pt x="833" y="3502"/>
                      <a:pt x="1726" y="3538"/>
                    </a:cubicBezTo>
                    <a:cubicBezTo>
                      <a:pt x="1764" y="3541"/>
                      <a:pt x="1802" y="3542"/>
                      <a:pt x="1840" y="3542"/>
                    </a:cubicBezTo>
                    <a:cubicBezTo>
                      <a:pt x="2178" y="3542"/>
                      <a:pt x="2494" y="3447"/>
                      <a:pt x="2762" y="3276"/>
                    </a:cubicBezTo>
                    <a:cubicBezTo>
                      <a:pt x="2857" y="3217"/>
                      <a:pt x="2869" y="3086"/>
                      <a:pt x="2797" y="3014"/>
                    </a:cubicBezTo>
                    <a:cubicBezTo>
                      <a:pt x="2761" y="2978"/>
                      <a:pt x="2711" y="2964"/>
                      <a:pt x="2664" y="2964"/>
                    </a:cubicBezTo>
                    <a:cubicBezTo>
                      <a:pt x="2634" y="2964"/>
                      <a:pt x="2606" y="2969"/>
                      <a:pt x="2583" y="2979"/>
                    </a:cubicBezTo>
                    <a:cubicBezTo>
                      <a:pt x="2380" y="3096"/>
                      <a:pt x="2149" y="3185"/>
                      <a:pt x="1897" y="3185"/>
                    </a:cubicBezTo>
                    <a:cubicBezTo>
                      <a:pt x="1868" y="3185"/>
                      <a:pt x="1839" y="3183"/>
                      <a:pt x="1809" y="3181"/>
                    </a:cubicBezTo>
                    <a:cubicBezTo>
                      <a:pt x="1023" y="3169"/>
                      <a:pt x="380" y="2514"/>
                      <a:pt x="392" y="1716"/>
                    </a:cubicBezTo>
                    <a:cubicBezTo>
                      <a:pt x="426" y="948"/>
                      <a:pt x="1028" y="330"/>
                      <a:pt x="1792" y="330"/>
                    </a:cubicBezTo>
                    <a:cubicBezTo>
                      <a:pt x="1833" y="330"/>
                      <a:pt x="1874" y="332"/>
                      <a:pt x="1916" y="335"/>
                    </a:cubicBezTo>
                    <a:cubicBezTo>
                      <a:pt x="2619" y="371"/>
                      <a:pt x="3190" y="943"/>
                      <a:pt x="3250" y="1633"/>
                    </a:cubicBezTo>
                    <a:cubicBezTo>
                      <a:pt x="3285" y="1919"/>
                      <a:pt x="3214" y="2193"/>
                      <a:pt x="3095" y="2431"/>
                    </a:cubicBezTo>
                    <a:cubicBezTo>
                      <a:pt x="3059" y="2490"/>
                      <a:pt x="3059" y="2574"/>
                      <a:pt x="3119" y="2633"/>
                    </a:cubicBezTo>
                    <a:cubicBezTo>
                      <a:pt x="3149" y="2663"/>
                      <a:pt x="3191" y="2678"/>
                      <a:pt x="3234" y="2678"/>
                    </a:cubicBezTo>
                    <a:cubicBezTo>
                      <a:pt x="3295" y="2678"/>
                      <a:pt x="3358" y="2648"/>
                      <a:pt x="3393" y="2586"/>
                    </a:cubicBezTo>
                    <a:cubicBezTo>
                      <a:pt x="3536" y="2324"/>
                      <a:pt x="3607" y="2014"/>
                      <a:pt x="3583" y="1669"/>
                    </a:cubicBezTo>
                    <a:cubicBezTo>
                      <a:pt x="3536" y="764"/>
                      <a:pt x="2797" y="50"/>
                      <a:pt x="1904" y="2"/>
                    </a:cubicBezTo>
                    <a:cubicBezTo>
                      <a:pt x="1877" y="1"/>
                      <a:pt x="1849" y="0"/>
                      <a:pt x="18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42"/>
              <p:cNvSpPr/>
              <p:nvPr/>
            </p:nvSpPr>
            <p:spPr>
              <a:xfrm>
                <a:off x="3519298" y="3910197"/>
                <a:ext cx="29570" cy="29220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18" extrusionOk="0">
                    <a:moveTo>
                      <a:pt x="465" y="1"/>
                    </a:moveTo>
                    <a:cubicBezTo>
                      <a:pt x="203" y="1"/>
                      <a:pt x="0" y="203"/>
                      <a:pt x="0" y="453"/>
                    </a:cubicBezTo>
                    <a:cubicBezTo>
                      <a:pt x="0" y="715"/>
                      <a:pt x="203" y="918"/>
                      <a:pt x="465" y="918"/>
                    </a:cubicBezTo>
                    <a:cubicBezTo>
                      <a:pt x="715" y="918"/>
                      <a:pt x="929" y="715"/>
                      <a:pt x="929" y="453"/>
                    </a:cubicBezTo>
                    <a:cubicBezTo>
                      <a:pt x="929" y="203"/>
                      <a:pt x="715" y="1"/>
                      <a:pt x="4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40" name="Google Shape;940;p42"/>
          <p:cNvGrpSpPr/>
          <p:nvPr/>
        </p:nvGrpSpPr>
        <p:grpSpPr>
          <a:xfrm>
            <a:off x="1592079" y="3066191"/>
            <a:ext cx="658344" cy="658344"/>
            <a:chOff x="4821763" y="2979500"/>
            <a:chExt cx="597300" cy="597300"/>
          </a:xfrm>
        </p:grpSpPr>
        <p:sp>
          <p:nvSpPr>
            <p:cNvPr id="941" name="Google Shape;941;p42"/>
            <p:cNvSpPr/>
            <p:nvPr/>
          </p:nvSpPr>
          <p:spPr>
            <a:xfrm>
              <a:off x="4821763" y="2979500"/>
              <a:ext cx="597300" cy="597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2" name="Google Shape;942;p42"/>
            <p:cNvGrpSpPr/>
            <p:nvPr/>
          </p:nvGrpSpPr>
          <p:grpSpPr>
            <a:xfrm>
              <a:off x="4947385" y="3105313"/>
              <a:ext cx="346056" cy="345674"/>
              <a:chOff x="3752358" y="3817349"/>
              <a:chExt cx="346056" cy="345674"/>
            </a:xfrm>
          </p:grpSpPr>
          <p:sp>
            <p:nvSpPr>
              <p:cNvPr id="943" name="Google Shape;943;p42"/>
              <p:cNvSpPr/>
              <p:nvPr/>
            </p:nvSpPr>
            <p:spPr>
              <a:xfrm>
                <a:off x="3752358" y="3817349"/>
                <a:ext cx="346056" cy="345674"/>
              </a:xfrm>
              <a:custGeom>
                <a:avLst/>
                <a:gdLst/>
                <a:ahLst/>
                <a:cxnLst/>
                <a:rect l="l" t="t" r="r" b="b"/>
                <a:pathLst>
                  <a:path w="10872" h="10860" extrusionOk="0">
                    <a:moveTo>
                      <a:pt x="5430" y="334"/>
                    </a:moveTo>
                    <a:cubicBezTo>
                      <a:pt x="8252" y="334"/>
                      <a:pt x="10526" y="2608"/>
                      <a:pt x="10526" y="5430"/>
                    </a:cubicBezTo>
                    <a:cubicBezTo>
                      <a:pt x="10526" y="8240"/>
                      <a:pt x="8228" y="10514"/>
                      <a:pt x="5430" y="10514"/>
                    </a:cubicBezTo>
                    <a:cubicBezTo>
                      <a:pt x="2620" y="10514"/>
                      <a:pt x="346" y="8240"/>
                      <a:pt x="346" y="5430"/>
                    </a:cubicBezTo>
                    <a:cubicBezTo>
                      <a:pt x="346" y="2608"/>
                      <a:pt x="2620" y="334"/>
                      <a:pt x="5430" y="334"/>
                    </a:cubicBezTo>
                    <a:close/>
                    <a:moveTo>
                      <a:pt x="5430" y="1"/>
                    </a:moveTo>
                    <a:cubicBezTo>
                      <a:pt x="3989" y="1"/>
                      <a:pt x="2620" y="560"/>
                      <a:pt x="1596" y="1584"/>
                    </a:cubicBezTo>
                    <a:cubicBezTo>
                      <a:pt x="572" y="2620"/>
                      <a:pt x="1" y="3989"/>
                      <a:pt x="1" y="5430"/>
                    </a:cubicBezTo>
                    <a:cubicBezTo>
                      <a:pt x="1" y="6871"/>
                      <a:pt x="572" y="8240"/>
                      <a:pt x="1596" y="9264"/>
                    </a:cubicBezTo>
                    <a:cubicBezTo>
                      <a:pt x="2620" y="10300"/>
                      <a:pt x="3989" y="10859"/>
                      <a:pt x="5430" y="10859"/>
                    </a:cubicBezTo>
                    <a:cubicBezTo>
                      <a:pt x="6882" y="10859"/>
                      <a:pt x="8252" y="10300"/>
                      <a:pt x="9276" y="9264"/>
                    </a:cubicBezTo>
                    <a:cubicBezTo>
                      <a:pt x="10300" y="8240"/>
                      <a:pt x="10871" y="6871"/>
                      <a:pt x="10871" y="5430"/>
                    </a:cubicBezTo>
                    <a:cubicBezTo>
                      <a:pt x="10871" y="3989"/>
                      <a:pt x="10300" y="2620"/>
                      <a:pt x="9276" y="1584"/>
                    </a:cubicBezTo>
                    <a:cubicBezTo>
                      <a:pt x="8252" y="560"/>
                      <a:pt x="6882" y="1"/>
                      <a:pt x="54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42"/>
              <p:cNvSpPr/>
              <p:nvPr/>
            </p:nvSpPr>
            <p:spPr>
              <a:xfrm>
                <a:off x="3831933" y="3955682"/>
                <a:ext cx="47809" cy="120540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3787" extrusionOk="0">
                    <a:moveTo>
                      <a:pt x="1168" y="346"/>
                    </a:moveTo>
                    <a:lnTo>
                      <a:pt x="1168" y="3430"/>
                    </a:lnTo>
                    <a:lnTo>
                      <a:pt x="358" y="3430"/>
                    </a:lnTo>
                    <a:lnTo>
                      <a:pt x="358" y="346"/>
                    </a:lnTo>
                    <a:close/>
                    <a:moveTo>
                      <a:pt x="180" y="1"/>
                    </a:moveTo>
                    <a:cubicBezTo>
                      <a:pt x="96" y="1"/>
                      <a:pt x="1" y="72"/>
                      <a:pt x="1" y="179"/>
                    </a:cubicBezTo>
                    <a:lnTo>
                      <a:pt x="1" y="3608"/>
                    </a:lnTo>
                    <a:cubicBezTo>
                      <a:pt x="1" y="3703"/>
                      <a:pt x="72" y="3787"/>
                      <a:pt x="180" y="3787"/>
                    </a:cubicBezTo>
                    <a:lnTo>
                      <a:pt x="1323" y="3787"/>
                    </a:lnTo>
                    <a:cubicBezTo>
                      <a:pt x="1418" y="3787"/>
                      <a:pt x="1501" y="3715"/>
                      <a:pt x="1501" y="3608"/>
                    </a:cubicBezTo>
                    <a:lnTo>
                      <a:pt x="1501" y="179"/>
                    </a:lnTo>
                    <a:cubicBezTo>
                      <a:pt x="1501" y="72"/>
                      <a:pt x="1430" y="1"/>
                      <a:pt x="1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42"/>
              <p:cNvSpPr/>
              <p:nvPr/>
            </p:nvSpPr>
            <p:spPr>
              <a:xfrm>
                <a:off x="3824739" y="3890112"/>
                <a:ext cx="55002" cy="55002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1728" extrusionOk="0">
                    <a:moveTo>
                      <a:pt x="870" y="334"/>
                    </a:moveTo>
                    <a:cubicBezTo>
                      <a:pt x="1156" y="334"/>
                      <a:pt x="1394" y="572"/>
                      <a:pt x="1394" y="846"/>
                    </a:cubicBezTo>
                    <a:cubicBezTo>
                      <a:pt x="1394" y="1132"/>
                      <a:pt x="1156" y="1370"/>
                      <a:pt x="870" y="1370"/>
                    </a:cubicBezTo>
                    <a:cubicBezTo>
                      <a:pt x="584" y="1370"/>
                      <a:pt x="346" y="1132"/>
                      <a:pt x="346" y="846"/>
                    </a:cubicBezTo>
                    <a:cubicBezTo>
                      <a:pt x="346" y="572"/>
                      <a:pt x="584" y="334"/>
                      <a:pt x="870" y="334"/>
                    </a:cubicBezTo>
                    <a:close/>
                    <a:moveTo>
                      <a:pt x="870" y="1"/>
                    </a:moveTo>
                    <a:cubicBezTo>
                      <a:pt x="394" y="1"/>
                      <a:pt x="1" y="394"/>
                      <a:pt x="1" y="870"/>
                    </a:cubicBezTo>
                    <a:cubicBezTo>
                      <a:pt x="1" y="1346"/>
                      <a:pt x="394" y="1727"/>
                      <a:pt x="870" y="1727"/>
                    </a:cubicBezTo>
                    <a:cubicBezTo>
                      <a:pt x="1346" y="1727"/>
                      <a:pt x="1727" y="1334"/>
                      <a:pt x="1727" y="870"/>
                    </a:cubicBezTo>
                    <a:cubicBezTo>
                      <a:pt x="1727" y="394"/>
                      <a:pt x="1346" y="1"/>
                      <a:pt x="8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42"/>
              <p:cNvSpPr/>
              <p:nvPr/>
            </p:nvSpPr>
            <p:spPr>
              <a:xfrm>
                <a:off x="3904696" y="3955682"/>
                <a:ext cx="128148" cy="120540"/>
              </a:xfrm>
              <a:custGeom>
                <a:avLst/>
                <a:gdLst/>
                <a:ahLst/>
                <a:cxnLst/>
                <a:rect l="l" t="t" r="r" b="b"/>
                <a:pathLst>
                  <a:path w="4026" h="3787" extrusionOk="0">
                    <a:moveTo>
                      <a:pt x="191" y="1"/>
                    </a:moveTo>
                    <a:cubicBezTo>
                      <a:pt x="96" y="1"/>
                      <a:pt x="1" y="72"/>
                      <a:pt x="1" y="179"/>
                    </a:cubicBezTo>
                    <a:lnTo>
                      <a:pt x="1" y="3608"/>
                    </a:lnTo>
                    <a:cubicBezTo>
                      <a:pt x="1" y="3703"/>
                      <a:pt x="84" y="3787"/>
                      <a:pt x="191" y="3787"/>
                    </a:cubicBezTo>
                    <a:lnTo>
                      <a:pt x="1334" y="3787"/>
                    </a:lnTo>
                    <a:cubicBezTo>
                      <a:pt x="1418" y="3787"/>
                      <a:pt x="1513" y="3715"/>
                      <a:pt x="1513" y="3608"/>
                    </a:cubicBezTo>
                    <a:lnTo>
                      <a:pt x="1513" y="2382"/>
                    </a:lnTo>
                    <a:cubicBezTo>
                      <a:pt x="1513" y="1977"/>
                      <a:pt x="1596" y="1501"/>
                      <a:pt x="2037" y="1501"/>
                    </a:cubicBezTo>
                    <a:cubicBezTo>
                      <a:pt x="2347" y="1501"/>
                      <a:pt x="2477" y="1763"/>
                      <a:pt x="2525" y="2060"/>
                    </a:cubicBezTo>
                    <a:cubicBezTo>
                      <a:pt x="2537" y="2156"/>
                      <a:pt x="2608" y="2215"/>
                      <a:pt x="2692" y="2215"/>
                    </a:cubicBezTo>
                    <a:cubicBezTo>
                      <a:pt x="2787" y="2215"/>
                      <a:pt x="2870" y="2120"/>
                      <a:pt x="2847" y="2025"/>
                    </a:cubicBezTo>
                    <a:cubicBezTo>
                      <a:pt x="2763" y="1465"/>
                      <a:pt x="2477" y="1155"/>
                      <a:pt x="2013" y="1155"/>
                    </a:cubicBezTo>
                    <a:cubicBezTo>
                      <a:pt x="1465" y="1155"/>
                      <a:pt x="1156" y="1608"/>
                      <a:pt x="1156" y="2382"/>
                    </a:cubicBezTo>
                    <a:lnTo>
                      <a:pt x="1156" y="3430"/>
                    </a:lnTo>
                    <a:lnTo>
                      <a:pt x="346" y="3430"/>
                    </a:lnTo>
                    <a:lnTo>
                      <a:pt x="346" y="358"/>
                    </a:lnTo>
                    <a:lnTo>
                      <a:pt x="918" y="358"/>
                    </a:lnTo>
                    <a:lnTo>
                      <a:pt x="918" y="572"/>
                    </a:lnTo>
                    <a:cubicBezTo>
                      <a:pt x="918" y="632"/>
                      <a:pt x="930" y="679"/>
                      <a:pt x="977" y="715"/>
                    </a:cubicBezTo>
                    <a:cubicBezTo>
                      <a:pt x="1007" y="733"/>
                      <a:pt x="1043" y="742"/>
                      <a:pt x="1078" y="742"/>
                    </a:cubicBezTo>
                    <a:cubicBezTo>
                      <a:pt x="1114" y="742"/>
                      <a:pt x="1150" y="733"/>
                      <a:pt x="1180" y="715"/>
                    </a:cubicBezTo>
                    <a:cubicBezTo>
                      <a:pt x="1477" y="477"/>
                      <a:pt x="1835" y="358"/>
                      <a:pt x="2227" y="358"/>
                    </a:cubicBezTo>
                    <a:cubicBezTo>
                      <a:pt x="3204" y="358"/>
                      <a:pt x="3656" y="1191"/>
                      <a:pt x="3656" y="2001"/>
                    </a:cubicBezTo>
                    <a:lnTo>
                      <a:pt x="3656" y="3430"/>
                    </a:lnTo>
                    <a:lnTo>
                      <a:pt x="2847" y="3430"/>
                    </a:lnTo>
                    <a:lnTo>
                      <a:pt x="2847" y="2870"/>
                    </a:lnTo>
                    <a:cubicBezTo>
                      <a:pt x="2847" y="2775"/>
                      <a:pt x="2775" y="2703"/>
                      <a:pt x="2692" y="2703"/>
                    </a:cubicBezTo>
                    <a:cubicBezTo>
                      <a:pt x="2597" y="2703"/>
                      <a:pt x="2525" y="2775"/>
                      <a:pt x="2525" y="2870"/>
                    </a:cubicBezTo>
                    <a:lnTo>
                      <a:pt x="2525" y="3596"/>
                    </a:lnTo>
                    <a:cubicBezTo>
                      <a:pt x="2525" y="3691"/>
                      <a:pt x="2597" y="3775"/>
                      <a:pt x="2704" y="3775"/>
                    </a:cubicBezTo>
                    <a:lnTo>
                      <a:pt x="3847" y="3775"/>
                    </a:lnTo>
                    <a:cubicBezTo>
                      <a:pt x="3942" y="3775"/>
                      <a:pt x="4025" y="3703"/>
                      <a:pt x="4025" y="3596"/>
                    </a:cubicBezTo>
                    <a:lnTo>
                      <a:pt x="4025" y="1989"/>
                    </a:lnTo>
                    <a:cubicBezTo>
                      <a:pt x="4025" y="810"/>
                      <a:pt x="3299" y="1"/>
                      <a:pt x="2239" y="1"/>
                    </a:cubicBezTo>
                    <a:cubicBezTo>
                      <a:pt x="1894" y="1"/>
                      <a:pt x="1573" y="84"/>
                      <a:pt x="1275" y="251"/>
                    </a:cubicBezTo>
                    <a:lnTo>
                      <a:pt x="1275" y="179"/>
                    </a:lnTo>
                    <a:cubicBezTo>
                      <a:pt x="1275" y="84"/>
                      <a:pt x="1204" y="1"/>
                      <a:pt x="10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47" name="Google Shape;947;p42"/>
          <p:cNvGrpSpPr/>
          <p:nvPr/>
        </p:nvGrpSpPr>
        <p:grpSpPr>
          <a:xfrm>
            <a:off x="7766768" y="3066191"/>
            <a:ext cx="658344" cy="658344"/>
            <a:chOff x="4750238" y="629850"/>
            <a:chExt cx="597300" cy="597300"/>
          </a:xfrm>
        </p:grpSpPr>
        <p:sp>
          <p:nvSpPr>
            <p:cNvPr id="948" name="Google Shape;948;p42"/>
            <p:cNvSpPr/>
            <p:nvPr/>
          </p:nvSpPr>
          <p:spPr>
            <a:xfrm>
              <a:off x="4750238" y="629850"/>
              <a:ext cx="597300" cy="597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9" name="Google Shape;949;p42"/>
            <p:cNvGrpSpPr/>
            <p:nvPr/>
          </p:nvGrpSpPr>
          <p:grpSpPr>
            <a:xfrm>
              <a:off x="4875876" y="755663"/>
              <a:ext cx="346024" cy="345674"/>
              <a:chOff x="4201447" y="3817349"/>
              <a:chExt cx="346024" cy="345674"/>
            </a:xfrm>
          </p:grpSpPr>
          <p:sp>
            <p:nvSpPr>
              <p:cNvPr id="950" name="Google Shape;950;p42"/>
              <p:cNvSpPr/>
              <p:nvPr/>
            </p:nvSpPr>
            <p:spPr>
              <a:xfrm>
                <a:off x="4201447" y="3817349"/>
                <a:ext cx="346024" cy="345674"/>
              </a:xfrm>
              <a:custGeom>
                <a:avLst/>
                <a:gdLst/>
                <a:ahLst/>
                <a:cxnLst/>
                <a:rect l="l" t="t" r="r" b="b"/>
                <a:pathLst>
                  <a:path w="10871" h="10860" extrusionOk="0">
                    <a:moveTo>
                      <a:pt x="5430" y="334"/>
                    </a:moveTo>
                    <a:cubicBezTo>
                      <a:pt x="8252" y="334"/>
                      <a:pt x="10526" y="2608"/>
                      <a:pt x="10526" y="5430"/>
                    </a:cubicBezTo>
                    <a:cubicBezTo>
                      <a:pt x="10526" y="8240"/>
                      <a:pt x="8252" y="10514"/>
                      <a:pt x="5430" y="10514"/>
                    </a:cubicBezTo>
                    <a:cubicBezTo>
                      <a:pt x="2620" y="10514"/>
                      <a:pt x="346" y="8240"/>
                      <a:pt x="346" y="5430"/>
                    </a:cubicBezTo>
                    <a:cubicBezTo>
                      <a:pt x="346" y="2608"/>
                      <a:pt x="2620" y="334"/>
                      <a:pt x="5430" y="334"/>
                    </a:cubicBezTo>
                    <a:close/>
                    <a:moveTo>
                      <a:pt x="5430" y="1"/>
                    </a:moveTo>
                    <a:cubicBezTo>
                      <a:pt x="3989" y="1"/>
                      <a:pt x="2620" y="560"/>
                      <a:pt x="1596" y="1584"/>
                    </a:cubicBezTo>
                    <a:cubicBezTo>
                      <a:pt x="572" y="2620"/>
                      <a:pt x="1" y="3989"/>
                      <a:pt x="1" y="5430"/>
                    </a:cubicBezTo>
                    <a:cubicBezTo>
                      <a:pt x="1" y="6871"/>
                      <a:pt x="572" y="8240"/>
                      <a:pt x="1596" y="9264"/>
                    </a:cubicBezTo>
                    <a:cubicBezTo>
                      <a:pt x="2620" y="10300"/>
                      <a:pt x="3989" y="10859"/>
                      <a:pt x="5430" y="10859"/>
                    </a:cubicBezTo>
                    <a:cubicBezTo>
                      <a:pt x="6882" y="10859"/>
                      <a:pt x="8252" y="10300"/>
                      <a:pt x="9276" y="9264"/>
                    </a:cubicBezTo>
                    <a:cubicBezTo>
                      <a:pt x="10299" y="8240"/>
                      <a:pt x="10871" y="6871"/>
                      <a:pt x="10871" y="5430"/>
                    </a:cubicBezTo>
                    <a:cubicBezTo>
                      <a:pt x="10871" y="3989"/>
                      <a:pt x="10299" y="2620"/>
                      <a:pt x="9276" y="1584"/>
                    </a:cubicBezTo>
                    <a:cubicBezTo>
                      <a:pt x="8252" y="560"/>
                      <a:pt x="6882" y="1"/>
                      <a:pt x="54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42"/>
              <p:cNvSpPr/>
              <p:nvPr/>
            </p:nvSpPr>
            <p:spPr>
              <a:xfrm>
                <a:off x="4271569" y="3904531"/>
                <a:ext cx="227394" cy="185728"/>
              </a:xfrm>
              <a:custGeom>
                <a:avLst/>
                <a:gdLst/>
                <a:ahLst/>
                <a:cxnLst/>
                <a:rect l="l" t="t" r="r" b="b"/>
                <a:pathLst>
                  <a:path w="7144" h="5835" extrusionOk="0">
                    <a:moveTo>
                      <a:pt x="4620" y="0"/>
                    </a:moveTo>
                    <a:cubicBezTo>
                      <a:pt x="3727" y="0"/>
                      <a:pt x="2977" y="691"/>
                      <a:pt x="2905" y="1572"/>
                    </a:cubicBezTo>
                    <a:cubicBezTo>
                      <a:pt x="2727" y="1548"/>
                      <a:pt x="2358" y="1441"/>
                      <a:pt x="2262" y="1405"/>
                    </a:cubicBezTo>
                    <a:cubicBezTo>
                      <a:pt x="1643" y="1203"/>
                      <a:pt x="1072" y="810"/>
                      <a:pt x="631" y="322"/>
                    </a:cubicBezTo>
                    <a:cubicBezTo>
                      <a:pt x="596" y="298"/>
                      <a:pt x="572" y="274"/>
                      <a:pt x="524" y="262"/>
                    </a:cubicBezTo>
                    <a:cubicBezTo>
                      <a:pt x="517" y="261"/>
                      <a:pt x="509" y="260"/>
                      <a:pt x="501" y="260"/>
                    </a:cubicBezTo>
                    <a:cubicBezTo>
                      <a:pt x="436" y="260"/>
                      <a:pt x="367" y="304"/>
                      <a:pt x="346" y="357"/>
                    </a:cubicBezTo>
                    <a:cubicBezTo>
                      <a:pt x="238" y="572"/>
                      <a:pt x="179" y="810"/>
                      <a:pt x="179" y="1048"/>
                    </a:cubicBezTo>
                    <a:cubicBezTo>
                      <a:pt x="179" y="1393"/>
                      <a:pt x="286" y="1727"/>
                      <a:pt x="476" y="1977"/>
                    </a:cubicBezTo>
                    <a:cubicBezTo>
                      <a:pt x="466" y="1975"/>
                      <a:pt x="456" y="1974"/>
                      <a:pt x="446" y="1974"/>
                    </a:cubicBezTo>
                    <a:cubicBezTo>
                      <a:pt x="397" y="1974"/>
                      <a:pt x="349" y="1997"/>
                      <a:pt x="310" y="2036"/>
                    </a:cubicBezTo>
                    <a:cubicBezTo>
                      <a:pt x="286" y="2060"/>
                      <a:pt x="286" y="2108"/>
                      <a:pt x="274" y="2143"/>
                    </a:cubicBezTo>
                    <a:lnTo>
                      <a:pt x="274" y="2203"/>
                    </a:lnTo>
                    <a:cubicBezTo>
                      <a:pt x="274" y="2655"/>
                      <a:pt x="476" y="3072"/>
                      <a:pt x="822" y="3358"/>
                    </a:cubicBezTo>
                    <a:cubicBezTo>
                      <a:pt x="786" y="3370"/>
                      <a:pt x="774" y="3405"/>
                      <a:pt x="762" y="3417"/>
                    </a:cubicBezTo>
                    <a:cubicBezTo>
                      <a:pt x="750" y="3465"/>
                      <a:pt x="727" y="3513"/>
                      <a:pt x="750" y="3548"/>
                    </a:cubicBezTo>
                    <a:cubicBezTo>
                      <a:pt x="893" y="4024"/>
                      <a:pt x="1262" y="4405"/>
                      <a:pt x="1727" y="4548"/>
                    </a:cubicBezTo>
                    <a:cubicBezTo>
                      <a:pt x="1310" y="4798"/>
                      <a:pt x="834" y="4941"/>
                      <a:pt x="334" y="4941"/>
                    </a:cubicBezTo>
                    <a:lnTo>
                      <a:pt x="191" y="4941"/>
                    </a:lnTo>
                    <a:cubicBezTo>
                      <a:pt x="107" y="4941"/>
                      <a:pt x="36" y="5001"/>
                      <a:pt x="12" y="5084"/>
                    </a:cubicBezTo>
                    <a:cubicBezTo>
                      <a:pt x="0" y="5156"/>
                      <a:pt x="48" y="5239"/>
                      <a:pt x="107" y="5263"/>
                    </a:cubicBezTo>
                    <a:cubicBezTo>
                      <a:pt x="727" y="5632"/>
                      <a:pt x="1465" y="5834"/>
                      <a:pt x="2191" y="5834"/>
                    </a:cubicBezTo>
                    <a:cubicBezTo>
                      <a:pt x="3072" y="5834"/>
                      <a:pt x="3905" y="5560"/>
                      <a:pt x="4596" y="5060"/>
                    </a:cubicBezTo>
                    <a:cubicBezTo>
                      <a:pt x="4691" y="5001"/>
                      <a:pt x="4691" y="4858"/>
                      <a:pt x="4620" y="4786"/>
                    </a:cubicBezTo>
                    <a:cubicBezTo>
                      <a:pt x="4587" y="4754"/>
                      <a:pt x="4544" y="4735"/>
                      <a:pt x="4499" y="4735"/>
                    </a:cubicBezTo>
                    <a:cubicBezTo>
                      <a:pt x="4463" y="4735"/>
                      <a:pt x="4426" y="4748"/>
                      <a:pt x="4394" y="4775"/>
                    </a:cubicBezTo>
                    <a:cubicBezTo>
                      <a:pt x="3763" y="5215"/>
                      <a:pt x="3013" y="5489"/>
                      <a:pt x="2191" y="5489"/>
                    </a:cubicBezTo>
                    <a:cubicBezTo>
                      <a:pt x="1727" y="5489"/>
                      <a:pt x="1262" y="5394"/>
                      <a:pt x="846" y="5239"/>
                    </a:cubicBezTo>
                    <a:cubicBezTo>
                      <a:pt x="1369" y="5144"/>
                      <a:pt x="1846" y="4917"/>
                      <a:pt x="2262" y="4584"/>
                    </a:cubicBezTo>
                    <a:cubicBezTo>
                      <a:pt x="2310" y="4536"/>
                      <a:pt x="2334" y="4477"/>
                      <a:pt x="2322" y="4417"/>
                    </a:cubicBezTo>
                    <a:cubicBezTo>
                      <a:pt x="2310" y="4346"/>
                      <a:pt x="2239" y="4286"/>
                      <a:pt x="2155" y="4286"/>
                    </a:cubicBezTo>
                    <a:cubicBezTo>
                      <a:pt x="1739" y="4263"/>
                      <a:pt x="1369" y="4048"/>
                      <a:pt x="1167" y="3691"/>
                    </a:cubicBezTo>
                    <a:cubicBezTo>
                      <a:pt x="1250" y="3691"/>
                      <a:pt x="1358" y="3667"/>
                      <a:pt x="1441" y="3643"/>
                    </a:cubicBezTo>
                    <a:cubicBezTo>
                      <a:pt x="1524" y="3632"/>
                      <a:pt x="1584" y="3572"/>
                      <a:pt x="1584" y="3489"/>
                    </a:cubicBezTo>
                    <a:cubicBezTo>
                      <a:pt x="1596" y="3405"/>
                      <a:pt x="1536" y="3334"/>
                      <a:pt x="1441" y="3298"/>
                    </a:cubicBezTo>
                    <a:cubicBezTo>
                      <a:pt x="1000" y="3191"/>
                      <a:pt x="667" y="2822"/>
                      <a:pt x="596" y="2381"/>
                    </a:cubicBezTo>
                    <a:lnTo>
                      <a:pt x="596" y="2381"/>
                    </a:lnTo>
                    <a:cubicBezTo>
                      <a:pt x="727" y="2405"/>
                      <a:pt x="869" y="2417"/>
                      <a:pt x="1000" y="2417"/>
                    </a:cubicBezTo>
                    <a:cubicBezTo>
                      <a:pt x="1084" y="2417"/>
                      <a:pt x="1143" y="2358"/>
                      <a:pt x="1167" y="2274"/>
                    </a:cubicBezTo>
                    <a:cubicBezTo>
                      <a:pt x="1179" y="2203"/>
                      <a:pt x="1131" y="2143"/>
                      <a:pt x="1072" y="2108"/>
                    </a:cubicBezTo>
                    <a:cubicBezTo>
                      <a:pt x="703" y="1881"/>
                      <a:pt x="476" y="1488"/>
                      <a:pt x="476" y="1048"/>
                    </a:cubicBezTo>
                    <a:cubicBezTo>
                      <a:pt x="476" y="953"/>
                      <a:pt x="488" y="846"/>
                      <a:pt x="524" y="738"/>
                    </a:cubicBezTo>
                    <a:cubicBezTo>
                      <a:pt x="965" y="1191"/>
                      <a:pt x="1524" y="1524"/>
                      <a:pt x="2120" y="1727"/>
                    </a:cubicBezTo>
                    <a:cubicBezTo>
                      <a:pt x="2120" y="1727"/>
                      <a:pt x="2715" y="1905"/>
                      <a:pt x="2929" y="1917"/>
                    </a:cubicBezTo>
                    <a:lnTo>
                      <a:pt x="3024" y="1917"/>
                    </a:lnTo>
                    <a:cubicBezTo>
                      <a:pt x="3096" y="1917"/>
                      <a:pt x="3167" y="1869"/>
                      <a:pt x="3191" y="1798"/>
                    </a:cubicBezTo>
                    <a:cubicBezTo>
                      <a:pt x="3203" y="1786"/>
                      <a:pt x="3203" y="1750"/>
                      <a:pt x="3203" y="1738"/>
                    </a:cubicBezTo>
                    <a:lnTo>
                      <a:pt x="3203" y="1703"/>
                    </a:lnTo>
                    <a:cubicBezTo>
                      <a:pt x="3203" y="953"/>
                      <a:pt x="3810" y="334"/>
                      <a:pt x="4572" y="334"/>
                    </a:cubicBezTo>
                    <a:cubicBezTo>
                      <a:pt x="4941" y="334"/>
                      <a:pt x="5287" y="488"/>
                      <a:pt x="5549" y="750"/>
                    </a:cubicBezTo>
                    <a:cubicBezTo>
                      <a:pt x="5585" y="787"/>
                      <a:pt x="5621" y="802"/>
                      <a:pt x="5663" y="802"/>
                    </a:cubicBezTo>
                    <a:cubicBezTo>
                      <a:pt x="5676" y="802"/>
                      <a:pt x="5689" y="801"/>
                      <a:pt x="5703" y="798"/>
                    </a:cubicBezTo>
                    <a:cubicBezTo>
                      <a:pt x="5882" y="762"/>
                      <a:pt x="6049" y="738"/>
                      <a:pt x="6203" y="679"/>
                    </a:cubicBezTo>
                    <a:lnTo>
                      <a:pt x="6203" y="679"/>
                    </a:lnTo>
                    <a:cubicBezTo>
                      <a:pt x="6120" y="762"/>
                      <a:pt x="6013" y="857"/>
                      <a:pt x="5894" y="917"/>
                    </a:cubicBezTo>
                    <a:cubicBezTo>
                      <a:pt x="5822" y="965"/>
                      <a:pt x="5787" y="1048"/>
                      <a:pt x="5822" y="1143"/>
                    </a:cubicBezTo>
                    <a:cubicBezTo>
                      <a:pt x="5846" y="1203"/>
                      <a:pt x="5930" y="1250"/>
                      <a:pt x="6001" y="1250"/>
                    </a:cubicBezTo>
                    <a:cubicBezTo>
                      <a:pt x="6144" y="1227"/>
                      <a:pt x="6287" y="1215"/>
                      <a:pt x="6418" y="1167"/>
                    </a:cubicBezTo>
                    <a:lnTo>
                      <a:pt x="6418" y="1167"/>
                    </a:lnTo>
                    <a:cubicBezTo>
                      <a:pt x="6299" y="1286"/>
                      <a:pt x="6168" y="1405"/>
                      <a:pt x="6013" y="1512"/>
                    </a:cubicBezTo>
                    <a:cubicBezTo>
                      <a:pt x="5965" y="1548"/>
                      <a:pt x="5941" y="1608"/>
                      <a:pt x="5941" y="1655"/>
                    </a:cubicBezTo>
                    <a:lnTo>
                      <a:pt x="5941" y="1679"/>
                    </a:lnTo>
                    <a:lnTo>
                      <a:pt x="5941" y="1703"/>
                    </a:lnTo>
                    <a:lnTo>
                      <a:pt x="5941" y="1727"/>
                    </a:lnTo>
                    <a:cubicBezTo>
                      <a:pt x="5941" y="2691"/>
                      <a:pt x="5572" y="3572"/>
                      <a:pt x="4977" y="4227"/>
                    </a:cubicBezTo>
                    <a:cubicBezTo>
                      <a:pt x="4918" y="4298"/>
                      <a:pt x="4918" y="4405"/>
                      <a:pt x="4977" y="4465"/>
                    </a:cubicBezTo>
                    <a:cubicBezTo>
                      <a:pt x="5011" y="4499"/>
                      <a:pt x="5053" y="4514"/>
                      <a:pt x="5096" y="4514"/>
                    </a:cubicBezTo>
                    <a:cubicBezTo>
                      <a:pt x="5143" y="4514"/>
                      <a:pt x="5190" y="4496"/>
                      <a:pt x="5227" y="4465"/>
                    </a:cubicBezTo>
                    <a:cubicBezTo>
                      <a:pt x="5894" y="3715"/>
                      <a:pt x="6263" y="2762"/>
                      <a:pt x="6287" y="1750"/>
                    </a:cubicBezTo>
                    <a:cubicBezTo>
                      <a:pt x="6596" y="1524"/>
                      <a:pt x="6846" y="1250"/>
                      <a:pt x="7061" y="917"/>
                    </a:cubicBezTo>
                    <a:cubicBezTo>
                      <a:pt x="7144" y="857"/>
                      <a:pt x="7132" y="750"/>
                      <a:pt x="7061" y="715"/>
                    </a:cubicBezTo>
                    <a:cubicBezTo>
                      <a:pt x="7029" y="683"/>
                      <a:pt x="6987" y="667"/>
                      <a:pt x="6937" y="667"/>
                    </a:cubicBezTo>
                    <a:cubicBezTo>
                      <a:pt x="6912" y="667"/>
                      <a:pt x="6886" y="671"/>
                      <a:pt x="6858" y="679"/>
                    </a:cubicBezTo>
                    <a:cubicBezTo>
                      <a:pt x="6775" y="726"/>
                      <a:pt x="6680" y="750"/>
                      <a:pt x="6596" y="786"/>
                    </a:cubicBezTo>
                    <a:cubicBezTo>
                      <a:pt x="6680" y="667"/>
                      <a:pt x="6763" y="512"/>
                      <a:pt x="6823" y="369"/>
                    </a:cubicBezTo>
                    <a:cubicBezTo>
                      <a:pt x="6834" y="310"/>
                      <a:pt x="6834" y="238"/>
                      <a:pt x="6787" y="191"/>
                    </a:cubicBezTo>
                    <a:cubicBezTo>
                      <a:pt x="6750" y="153"/>
                      <a:pt x="6703" y="135"/>
                      <a:pt x="6659" y="135"/>
                    </a:cubicBezTo>
                    <a:cubicBezTo>
                      <a:pt x="6632" y="135"/>
                      <a:pt x="6607" y="142"/>
                      <a:pt x="6584" y="155"/>
                    </a:cubicBezTo>
                    <a:cubicBezTo>
                      <a:pt x="6322" y="310"/>
                      <a:pt x="6061" y="393"/>
                      <a:pt x="5775" y="441"/>
                    </a:cubicBezTo>
                    <a:cubicBezTo>
                      <a:pt x="5465" y="143"/>
                      <a:pt x="5048" y="0"/>
                      <a:pt x="46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52" name="Google Shape;952;p42"/>
          <p:cNvGrpSpPr/>
          <p:nvPr/>
        </p:nvGrpSpPr>
        <p:grpSpPr>
          <a:xfrm>
            <a:off x="6020395" y="3066188"/>
            <a:ext cx="658350" cy="658350"/>
            <a:chOff x="7810124" y="497375"/>
            <a:chExt cx="997500" cy="997500"/>
          </a:xfrm>
        </p:grpSpPr>
        <p:sp>
          <p:nvSpPr>
            <p:cNvPr id="953" name="Google Shape;953;p42"/>
            <p:cNvSpPr/>
            <p:nvPr/>
          </p:nvSpPr>
          <p:spPr>
            <a:xfrm>
              <a:off x="7810124" y="497375"/>
              <a:ext cx="997500" cy="997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4" name="Google Shape;954;p42"/>
            <p:cNvGrpSpPr/>
            <p:nvPr/>
          </p:nvGrpSpPr>
          <p:grpSpPr>
            <a:xfrm>
              <a:off x="7974290" y="661893"/>
              <a:ext cx="669168" cy="668464"/>
              <a:chOff x="2238181" y="4120624"/>
              <a:chExt cx="346056" cy="345674"/>
            </a:xfrm>
          </p:grpSpPr>
          <p:grpSp>
            <p:nvGrpSpPr>
              <p:cNvPr id="955" name="Google Shape;955;p42"/>
              <p:cNvGrpSpPr/>
              <p:nvPr/>
            </p:nvGrpSpPr>
            <p:grpSpPr>
              <a:xfrm>
                <a:off x="2309155" y="4177413"/>
                <a:ext cx="203862" cy="231903"/>
                <a:chOff x="1512725" y="258500"/>
                <a:chExt cx="4570900" cy="5199625"/>
              </a:xfrm>
            </p:grpSpPr>
            <p:sp>
              <p:nvSpPr>
                <p:cNvPr id="956" name="Google Shape;956;p42"/>
                <p:cNvSpPr/>
                <p:nvPr/>
              </p:nvSpPr>
              <p:spPr>
                <a:xfrm>
                  <a:off x="1512725" y="2700900"/>
                  <a:ext cx="2654475" cy="275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179" h="110289" extrusionOk="0">
                      <a:moveTo>
                        <a:pt x="19199" y="1"/>
                      </a:moveTo>
                      <a:cubicBezTo>
                        <a:pt x="18076" y="1"/>
                        <a:pt x="16954" y="466"/>
                        <a:pt x="16148" y="1404"/>
                      </a:cubicBezTo>
                      <a:cubicBezTo>
                        <a:pt x="5840" y="13310"/>
                        <a:pt x="1" y="28739"/>
                        <a:pt x="33" y="44494"/>
                      </a:cubicBezTo>
                      <a:cubicBezTo>
                        <a:pt x="33" y="62077"/>
                        <a:pt x="6916" y="78582"/>
                        <a:pt x="19442" y="91010"/>
                      </a:cubicBezTo>
                      <a:cubicBezTo>
                        <a:pt x="31968" y="103439"/>
                        <a:pt x="48572" y="110289"/>
                        <a:pt x="66252" y="110289"/>
                      </a:cubicBezTo>
                      <a:cubicBezTo>
                        <a:pt x="69546" y="110289"/>
                        <a:pt x="72939" y="110060"/>
                        <a:pt x="76201" y="109571"/>
                      </a:cubicBezTo>
                      <a:cubicBezTo>
                        <a:pt x="86248" y="108071"/>
                        <a:pt x="95675" y="104352"/>
                        <a:pt x="103895" y="98643"/>
                      </a:cubicBezTo>
                      <a:cubicBezTo>
                        <a:pt x="105983" y="97208"/>
                        <a:pt x="106179" y="94272"/>
                        <a:pt x="104417" y="92478"/>
                      </a:cubicBezTo>
                      <a:cubicBezTo>
                        <a:pt x="104384" y="92348"/>
                        <a:pt x="104384" y="92315"/>
                        <a:pt x="104352" y="92315"/>
                      </a:cubicBezTo>
                      <a:cubicBezTo>
                        <a:pt x="103555" y="91537"/>
                        <a:pt x="102517" y="91128"/>
                        <a:pt x="101470" y="91128"/>
                      </a:cubicBezTo>
                      <a:cubicBezTo>
                        <a:pt x="100673" y="91128"/>
                        <a:pt x="99870" y="91365"/>
                        <a:pt x="99165" y="91859"/>
                      </a:cubicBezTo>
                      <a:cubicBezTo>
                        <a:pt x="91956" y="96849"/>
                        <a:pt x="83769" y="100111"/>
                        <a:pt x="74994" y="101416"/>
                      </a:cubicBezTo>
                      <a:cubicBezTo>
                        <a:pt x="72091" y="101808"/>
                        <a:pt x="69155" y="102069"/>
                        <a:pt x="66252" y="102069"/>
                      </a:cubicBezTo>
                      <a:cubicBezTo>
                        <a:pt x="50757" y="102069"/>
                        <a:pt x="36176" y="96066"/>
                        <a:pt x="25216" y="85171"/>
                      </a:cubicBezTo>
                      <a:cubicBezTo>
                        <a:pt x="14256" y="74309"/>
                        <a:pt x="8221" y="59826"/>
                        <a:pt x="8188" y="44462"/>
                      </a:cubicBezTo>
                      <a:cubicBezTo>
                        <a:pt x="8188" y="30664"/>
                        <a:pt x="13277" y="17126"/>
                        <a:pt x="22313" y="6721"/>
                      </a:cubicBezTo>
                      <a:cubicBezTo>
                        <a:pt x="23650" y="5188"/>
                        <a:pt x="23650" y="2904"/>
                        <a:pt x="22248" y="1404"/>
                      </a:cubicBezTo>
                      <a:lnTo>
                        <a:pt x="22215" y="1338"/>
                      </a:lnTo>
                      <a:cubicBezTo>
                        <a:pt x="21407" y="449"/>
                        <a:pt x="20302" y="1"/>
                        <a:pt x="191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7" name="Google Shape;957;p42"/>
                <p:cNvSpPr/>
                <p:nvPr/>
              </p:nvSpPr>
              <p:spPr>
                <a:xfrm>
                  <a:off x="2323325" y="258500"/>
                  <a:ext cx="3760300" cy="43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12" h="175609" extrusionOk="0">
                      <a:moveTo>
                        <a:pt x="63610" y="0"/>
                      </a:moveTo>
                      <a:cubicBezTo>
                        <a:pt x="61359" y="0"/>
                        <a:pt x="59532" y="1827"/>
                        <a:pt x="59532" y="4078"/>
                      </a:cubicBezTo>
                      <a:lnTo>
                        <a:pt x="59532" y="93228"/>
                      </a:lnTo>
                      <a:lnTo>
                        <a:pt x="59467" y="142060"/>
                      </a:lnTo>
                      <a:cubicBezTo>
                        <a:pt x="59467" y="153020"/>
                        <a:pt x="52421" y="162741"/>
                        <a:pt x="41950" y="166199"/>
                      </a:cubicBezTo>
                      <a:cubicBezTo>
                        <a:pt x="39320" y="167047"/>
                        <a:pt x="36616" y="167503"/>
                        <a:pt x="33881" y="167503"/>
                      </a:cubicBezTo>
                      <a:cubicBezTo>
                        <a:pt x="33462" y="167503"/>
                        <a:pt x="33042" y="167493"/>
                        <a:pt x="32621" y="167471"/>
                      </a:cubicBezTo>
                      <a:cubicBezTo>
                        <a:pt x="19181" y="166818"/>
                        <a:pt x="8515" y="155793"/>
                        <a:pt x="8319" y="142419"/>
                      </a:cubicBezTo>
                      <a:cubicBezTo>
                        <a:pt x="8221" y="135569"/>
                        <a:pt x="10798" y="129143"/>
                        <a:pt x="15593" y="124250"/>
                      </a:cubicBezTo>
                      <a:cubicBezTo>
                        <a:pt x="20454" y="119291"/>
                        <a:pt x="26978" y="116584"/>
                        <a:pt x="33926" y="116584"/>
                      </a:cubicBezTo>
                      <a:cubicBezTo>
                        <a:pt x="36633" y="116584"/>
                        <a:pt x="39373" y="117041"/>
                        <a:pt x="41983" y="117889"/>
                      </a:cubicBezTo>
                      <a:cubicBezTo>
                        <a:pt x="42399" y="118019"/>
                        <a:pt x="42825" y="118082"/>
                        <a:pt x="43246" y="118082"/>
                      </a:cubicBezTo>
                      <a:cubicBezTo>
                        <a:pt x="44409" y="118082"/>
                        <a:pt x="45540" y="117600"/>
                        <a:pt x="46354" y="116714"/>
                      </a:cubicBezTo>
                      <a:cubicBezTo>
                        <a:pt x="47006" y="115931"/>
                        <a:pt x="47332" y="114920"/>
                        <a:pt x="47332" y="113909"/>
                      </a:cubicBezTo>
                      <a:lnTo>
                        <a:pt x="47332" y="81028"/>
                      </a:lnTo>
                      <a:cubicBezTo>
                        <a:pt x="47332" y="79038"/>
                        <a:pt x="45865" y="77277"/>
                        <a:pt x="43875" y="76983"/>
                      </a:cubicBezTo>
                      <a:cubicBezTo>
                        <a:pt x="40547" y="76494"/>
                        <a:pt x="37220" y="76233"/>
                        <a:pt x="33926" y="76233"/>
                      </a:cubicBezTo>
                      <a:cubicBezTo>
                        <a:pt x="26651" y="76233"/>
                        <a:pt x="19638" y="77407"/>
                        <a:pt x="12984" y="79593"/>
                      </a:cubicBezTo>
                      <a:cubicBezTo>
                        <a:pt x="10831" y="80311"/>
                        <a:pt x="9820" y="82724"/>
                        <a:pt x="10831" y="84780"/>
                      </a:cubicBezTo>
                      <a:lnTo>
                        <a:pt x="10831" y="84812"/>
                      </a:lnTo>
                      <a:cubicBezTo>
                        <a:pt x="10961" y="85008"/>
                        <a:pt x="11092" y="85269"/>
                        <a:pt x="11157" y="85465"/>
                      </a:cubicBezTo>
                      <a:cubicBezTo>
                        <a:pt x="11790" y="86730"/>
                        <a:pt x="13091" y="87485"/>
                        <a:pt x="14435" y="87485"/>
                      </a:cubicBezTo>
                      <a:cubicBezTo>
                        <a:pt x="14823" y="87485"/>
                        <a:pt x="15214" y="87423"/>
                        <a:pt x="15593" y="87291"/>
                      </a:cubicBezTo>
                      <a:cubicBezTo>
                        <a:pt x="21400" y="85367"/>
                        <a:pt x="27565" y="84388"/>
                        <a:pt x="33860" y="84388"/>
                      </a:cubicBezTo>
                      <a:cubicBezTo>
                        <a:pt x="35622" y="84388"/>
                        <a:pt x="37383" y="84486"/>
                        <a:pt x="39145" y="84649"/>
                      </a:cubicBezTo>
                      <a:lnTo>
                        <a:pt x="39145" y="108853"/>
                      </a:lnTo>
                      <a:cubicBezTo>
                        <a:pt x="37383" y="108592"/>
                        <a:pt x="35622" y="108462"/>
                        <a:pt x="33860" y="108462"/>
                      </a:cubicBezTo>
                      <a:cubicBezTo>
                        <a:pt x="24727" y="108462"/>
                        <a:pt x="16180" y="112050"/>
                        <a:pt x="9787" y="118541"/>
                      </a:cubicBezTo>
                      <a:cubicBezTo>
                        <a:pt x="3426" y="124967"/>
                        <a:pt x="1" y="133481"/>
                        <a:pt x="99" y="142549"/>
                      </a:cubicBezTo>
                      <a:cubicBezTo>
                        <a:pt x="360" y="160197"/>
                        <a:pt x="14452" y="174712"/>
                        <a:pt x="32164" y="175561"/>
                      </a:cubicBezTo>
                      <a:cubicBezTo>
                        <a:pt x="32758" y="175593"/>
                        <a:pt x="33351" y="175609"/>
                        <a:pt x="33941" y="175609"/>
                      </a:cubicBezTo>
                      <a:cubicBezTo>
                        <a:pt x="37530" y="175609"/>
                        <a:pt x="41044" y="175018"/>
                        <a:pt x="44462" y="173897"/>
                      </a:cubicBezTo>
                      <a:cubicBezTo>
                        <a:pt x="58325" y="169330"/>
                        <a:pt x="67622" y="156543"/>
                        <a:pt x="67622" y="142027"/>
                      </a:cubicBezTo>
                      <a:lnTo>
                        <a:pt x="67687" y="93163"/>
                      </a:lnTo>
                      <a:lnTo>
                        <a:pt x="67687" y="8155"/>
                      </a:lnTo>
                      <a:lnTo>
                        <a:pt x="78321" y="8155"/>
                      </a:lnTo>
                      <a:cubicBezTo>
                        <a:pt x="81697" y="8133"/>
                        <a:pt x="85305" y="8095"/>
                        <a:pt x="88344" y="8095"/>
                      </a:cubicBezTo>
                      <a:cubicBezTo>
                        <a:pt x="89709" y="8095"/>
                        <a:pt x="90960" y="8103"/>
                        <a:pt x="92022" y="8123"/>
                      </a:cubicBezTo>
                      <a:cubicBezTo>
                        <a:pt x="93098" y="21073"/>
                        <a:pt x="98643" y="33110"/>
                        <a:pt x="107973" y="42374"/>
                      </a:cubicBezTo>
                      <a:cubicBezTo>
                        <a:pt x="117269" y="51573"/>
                        <a:pt x="129339" y="57053"/>
                        <a:pt x="142256" y="58031"/>
                      </a:cubicBezTo>
                      <a:cubicBezTo>
                        <a:pt x="142256" y="64131"/>
                        <a:pt x="142289" y="76005"/>
                        <a:pt x="142354" y="82333"/>
                      </a:cubicBezTo>
                      <a:cubicBezTo>
                        <a:pt x="133155" y="81876"/>
                        <a:pt x="124250" y="79821"/>
                        <a:pt x="115769" y="76233"/>
                      </a:cubicBezTo>
                      <a:cubicBezTo>
                        <a:pt x="109506" y="73624"/>
                        <a:pt x="103700" y="70198"/>
                        <a:pt x="98350" y="66088"/>
                      </a:cubicBezTo>
                      <a:cubicBezTo>
                        <a:pt x="97610" y="65524"/>
                        <a:pt x="96719" y="65238"/>
                        <a:pt x="95830" y="65238"/>
                      </a:cubicBezTo>
                      <a:cubicBezTo>
                        <a:pt x="95229" y="65238"/>
                        <a:pt x="94629" y="65369"/>
                        <a:pt x="94077" y="65632"/>
                      </a:cubicBezTo>
                      <a:cubicBezTo>
                        <a:pt x="92674" y="66284"/>
                        <a:pt x="91793" y="67752"/>
                        <a:pt x="91793" y="69318"/>
                      </a:cubicBezTo>
                      <a:lnTo>
                        <a:pt x="91956" y="142354"/>
                      </a:lnTo>
                      <a:cubicBezTo>
                        <a:pt x="91891" y="150443"/>
                        <a:pt x="90195" y="158272"/>
                        <a:pt x="86966" y="165514"/>
                      </a:cubicBezTo>
                      <a:cubicBezTo>
                        <a:pt x="86150" y="167308"/>
                        <a:pt x="86802" y="169428"/>
                        <a:pt x="88433" y="170472"/>
                      </a:cubicBezTo>
                      <a:cubicBezTo>
                        <a:pt x="88466" y="170472"/>
                        <a:pt x="88466" y="170505"/>
                        <a:pt x="88531" y="170505"/>
                      </a:cubicBezTo>
                      <a:cubicBezTo>
                        <a:pt x="89214" y="170960"/>
                        <a:pt x="89984" y="171174"/>
                        <a:pt x="90744" y="171174"/>
                      </a:cubicBezTo>
                      <a:cubicBezTo>
                        <a:pt x="92271" y="171174"/>
                        <a:pt x="93760" y="170311"/>
                        <a:pt x="94436" y="168808"/>
                      </a:cubicBezTo>
                      <a:cubicBezTo>
                        <a:pt x="98089" y="160555"/>
                        <a:pt x="100046" y="151650"/>
                        <a:pt x="100111" y="142354"/>
                      </a:cubicBezTo>
                      <a:lnTo>
                        <a:pt x="99850" y="77049"/>
                      </a:lnTo>
                      <a:lnTo>
                        <a:pt x="99850" y="77049"/>
                      </a:lnTo>
                      <a:cubicBezTo>
                        <a:pt x="103895" y="79593"/>
                        <a:pt x="108071" y="81844"/>
                        <a:pt x="112474" y="83670"/>
                      </a:cubicBezTo>
                      <a:cubicBezTo>
                        <a:pt x="123206" y="88205"/>
                        <a:pt x="134591" y="90521"/>
                        <a:pt x="146301" y="90521"/>
                      </a:cubicBezTo>
                      <a:cubicBezTo>
                        <a:pt x="147410" y="90521"/>
                        <a:pt x="148454" y="90097"/>
                        <a:pt x="149237" y="89346"/>
                      </a:cubicBezTo>
                      <a:cubicBezTo>
                        <a:pt x="149987" y="88563"/>
                        <a:pt x="150411" y="87552"/>
                        <a:pt x="150411" y="86443"/>
                      </a:cubicBezTo>
                      <a:lnTo>
                        <a:pt x="150379" y="70231"/>
                      </a:lnTo>
                      <a:lnTo>
                        <a:pt x="150313" y="54345"/>
                      </a:lnTo>
                      <a:cubicBezTo>
                        <a:pt x="150281" y="49974"/>
                        <a:pt x="146301" y="49942"/>
                        <a:pt x="146236" y="49942"/>
                      </a:cubicBezTo>
                      <a:cubicBezTo>
                        <a:pt x="120955" y="49942"/>
                        <a:pt x="100177" y="29358"/>
                        <a:pt x="99981" y="4045"/>
                      </a:cubicBezTo>
                      <a:cubicBezTo>
                        <a:pt x="99981" y="2121"/>
                        <a:pt x="98546" y="131"/>
                        <a:pt x="959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58" name="Google Shape;958;p42"/>
              <p:cNvSpPr/>
              <p:nvPr/>
            </p:nvSpPr>
            <p:spPr>
              <a:xfrm>
                <a:off x="2238181" y="4120624"/>
                <a:ext cx="346056" cy="345674"/>
              </a:xfrm>
              <a:custGeom>
                <a:avLst/>
                <a:gdLst/>
                <a:ahLst/>
                <a:cxnLst/>
                <a:rect l="l" t="t" r="r" b="b"/>
                <a:pathLst>
                  <a:path w="10872" h="10860" extrusionOk="0">
                    <a:moveTo>
                      <a:pt x="5418" y="334"/>
                    </a:moveTo>
                    <a:cubicBezTo>
                      <a:pt x="8228" y="334"/>
                      <a:pt x="10514" y="2608"/>
                      <a:pt x="10514" y="5430"/>
                    </a:cubicBezTo>
                    <a:cubicBezTo>
                      <a:pt x="10514" y="8240"/>
                      <a:pt x="8228" y="10514"/>
                      <a:pt x="5418" y="10514"/>
                    </a:cubicBezTo>
                    <a:cubicBezTo>
                      <a:pt x="2608" y="10514"/>
                      <a:pt x="334" y="8240"/>
                      <a:pt x="334" y="5430"/>
                    </a:cubicBezTo>
                    <a:cubicBezTo>
                      <a:pt x="334" y="2608"/>
                      <a:pt x="2608" y="334"/>
                      <a:pt x="5418" y="334"/>
                    </a:cubicBezTo>
                    <a:close/>
                    <a:moveTo>
                      <a:pt x="5430" y="1"/>
                    </a:moveTo>
                    <a:cubicBezTo>
                      <a:pt x="3989" y="1"/>
                      <a:pt x="2620" y="560"/>
                      <a:pt x="1596" y="1584"/>
                    </a:cubicBezTo>
                    <a:cubicBezTo>
                      <a:pt x="572" y="2620"/>
                      <a:pt x="1" y="3989"/>
                      <a:pt x="1" y="5430"/>
                    </a:cubicBezTo>
                    <a:cubicBezTo>
                      <a:pt x="1" y="6871"/>
                      <a:pt x="572" y="8240"/>
                      <a:pt x="1596" y="9264"/>
                    </a:cubicBezTo>
                    <a:cubicBezTo>
                      <a:pt x="2620" y="10300"/>
                      <a:pt x="3989" y="10859"/>
                      <a:pt x="5430" y="10859"/>
                    </a:cubicBezTo>
                    <a:cubicBezTo>
                      <a:pt x="6883" y="10859"/>
                      <a:pt x="8252" y="10300"/>
                      <a:pt x="9276" y="9264"/>
                    </a:cubicBezTo>
                    <a:cubicBezTo>
                      <a:pt x="10300" y="8240"/>
                      <a:pt x="10871" y="6871"/>
                      <a:pt x="10871" y="5430"/>
                    </a:cubicBezTo>
                    <a:cubicBezTo>
                      <a:pt x="10871" y="3989"/>
                      <a:pt x="10300" y="2620"/>
                      <a:pt x="9276" y="1584"/>
                    </a:cubicBezTo>
                    <a:cubicBezTo>
                      <a:pt x="8252" y="560"/>
                      <a:pt x="6883" y="1"/>
                      <a:pt x="54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59" name="Google Shape;959;p42"/>
          <p:cNvGrpSpPr/>
          <p:nvPr/>
        </p:nvGrpSpPr>
        <p:grpSpPr>
          <a:xfrm>
            <a:off x="6893585" y="3066191"/>
            <a:ext cx="658344" cy="658344"/>
            <a:chOff x="4892375" y="1804675"/>
            <a:chExt cx="597300" cy="597300"/>
          </a:xfrm>
        </p:grpSpPr>
        <p:sp>
          <p:nvSpPr>
            <p:cNvPr id="960" name="Google Shape;960;p42"/>
            <p:cNvSpPr/>
            <p:nvPr/>
          </p:nvSpPr>
          <p:spPr>
            <a:xfrm>
              <a:off x="4892375" y="1804675"/>
              <a:ext cx="597300" cy="597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1" name="Google Shape;961;p42"/>
            <p:cNvGrpSpPr/>
            <p:nvPr/>
          </p:nvGrpSpPr>
          <p:grpSpPr>
            <a:xfrm>
              <a:off x="5018220" y="1930490"/>
              <a:ext cx="345642" cy="345674"/>
              <a:chOff x="5549861" y="3817349"/>
              <a:chExt cx="345642" cy="345674"/>
            </a:xfrm>
          </p:grpSpPr>
          <p:sp>
            <p:nvSpPr>
              <p:cNvPr id="962" name="Google Shape;962;p42"/>
              <p:cNvSpPr/>
              <p:nvPr/>
            </p:nvSpPr>
            <p:spPr>
              <a:xfrm>
                <a:off x="5549861" y="3817349"/>
                <a:ext cx="345642" cy="345674"/>
              </a:xfrm>
              <a:custGeom>
                <a:avLst/>
                <a:gdLst/>
                <a:ahLst/>
                <a:cxnLst/>
                <a:rect l="l" t="t" r="r" b="b"/>
                <a:pathLst>
                  <a:path w="10859" h="10860" extrusionOk="0">
                    <a:moveTo>
                      <a:pt x="5429" y="334"/>
                    </a:moveTo>
                    <a:cubicBezTo>
                      <a:pt x="8239" y="334"/>
                      <a:pt x="10513" y="2608"/>
                      <a:pt x="10513" y="5430"/>
                    </a:cubicBezTo>
                    <a:cubicBezTo>
                      <a:pt x="10513" y="8240"/>
                      <a:pt x="8227" y="10514"/>
                      <a:pt x="5429" y="10514"/>
                    </a:cubicBezTo>
                    <a:cubicBezTo>
                      <a:pt x="2619" y="10514"/>
                      <a:pt x="333" y="8240"/>
                      <a:pt x="333" y="5430"/>
                    </a:cubicBezTo>
                    <a:cubicBezTo>
                      <a:pt x="333" y="2608"/>
                      <a:pt x="2619" y="334"/>
                      <a:pt x="5429" y="334"/>
                    </a:cubicBezTo>
                    <a:close/>
                    <a:moveTo>
                      <a:pt x="5429" y="1"/>
                    </a:moveTo>
                    <a:cubicBezTo>
                      <a:pt x="3989" y="1"/>
                      <a:pt x="2619" y="560"/>
                      <a:pt x="1584" y="1584"/>
                    </a:cubicBezTo>
                    <a:cubicBezTo>
                      <a:pt x="560" y="2620"/>
                      <a:pt x="0" y="3989"/>
                      <a:pt x="0" y="5430"/>
                    </a:cubicBezTo>
                    <a:cubicBezTo>
                      <a:pt x="0" y="6871"/>
                      <a:pt x="560" y="8240"/>
                      <a:pt x="1584" y="9264"/>
                    </a:cubicBezTo>
                    <a:cubicBezTo>
                      <a:pt x="2619" y="10300"/>
                      <a:pt x="3989" y="10859"/>
                      <a:pt x="5429" y="10859"/>
                    </a:cubicBezTo>
                    <a:cubicBezTo>
                      <a:pt x="6870" y="10859"/>
                      <a:pt x="8239" y="10300"/>
                      <a:pt x="9263" y="9264"/>
                    </a:cubicBezTo>
                    <a:cubicBezTo>
                      <a:pt x="10299" y="8240"/>
                      <a:pt x="10859" y="6871"/>
                      <a:pt x="10859" y="5430"/>
                    </a:cubicBezTo>
                    <a:cubicBezTo>
                      <a:pt x="10859" y="3989"/>
                      <a:pt x="10299" y="2620"/>
                      <a:pt x="9263" y="1584"/>
                    </a:cubicBezTo>
                    <a:cubicBezTo>
                      <a:pt x="8239" y="560"/>
                      <a:pt x="6870" y="1"/>
                      <a:pt x="5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42"/>
              <p:cNvSpPr/>
              <p:nvPr/>
            </p:nvSpPr>
            <p:spPr>
              <a:xfrm>
                <a:off x="5590763" y="3890208"/>
                <a:ext cx="262661" cy="200052"/>
              </a:xfrm>
              <a:custGeom>
                <a:avLst/>
                <a:gdLst/>
                <a:ahLst/>
                <a:cxnLst/>
                <a:rect l="l" t="t" r="r" b="b"/>
                <a:pathLst>
                  <a:path w="8252" h="6285" extrusionOk="0">
                    <a:moveTo>
                      <a:pt x="4123" y="1"/>
                    </a:moveTo>
                    <a:cubicBezTo>
                      <a:pt x="3010" y="1"/>
                      <a:pt x="1900" y="63"/>
                      <a:pt x="799" y="188"/>
                    </a:cubicBezTo>
                    <a:cubicBezTo>
                      <a:pt x="513" y="224"/>
                      <a:pt x="287" y="450"/>
                      <a:pt x="239" y="712"/>
                    </a:cubicBezTo>
                    <a:cubicBezTo>
                      <a:pt x="1" y="2319"/>
                      <a:pt x="1" y="3963"/>
                      <a:pt x="239" y="5570"/>
                    </a:cubicBezTo>
                    <a:cubicBezTo>
                      <a:pt x="287" y="5844"/>
                      <a:pt x="513" y="6058"/>
                      <a:pt x="799" y="6082"/>
                    </a:cubicBezTo>
                    <a:cubicBezTo>
                      <a:pt x="1894" y="6201"/>
                      <a:pt x="3013" y="6284"/>
                      <a:pt x="4132" y="6284"/>
                    </a:cubicBezTo>
                    <a:cubicBezTo>
                      <a:pt x="4609" y="6284"/>
                      <a:pt x="5085" y="6260"/>
                      <a:pt x="5561" y="6249"/>
                    </a:cubicBezTo>
                    <a:cubicBezTo>
                      <a:pt x="5644" y="6249"/>
                      <a:pt x="5716" y="6177"/>
                      <a:pt x="5716" y="6070"/>
                    </a:cubicBezTo>
                    <a:cubicBezTo>
                      <a:pt x="5716" y="5963"/>
                      <a:pt x="5633" y="5891"/>
                      <a:pt x="5537" y="5891"/>
                    </a:cubicBezTo>
                    <a:cubicBezTo>
                      <a:pt x="5051" y="5914"/>
                      <a:pt x="4564" y="5925"/>
                      <a:pt x="4076" y="5925"/>
                    </a:cubicBezTo>
                    <a:cubicBezTo>
                      <a:pt x="2998" y="5925"/>
                      <a:pt x="1916" y="5868"/>
                      <a:pt x="834" y="5737"/>
                    </a:cubicBezTo>
                    <a:cubicBezTo>
                      <a:pt x="715" y="5725"/>
                      <a:pt x="620" y="5641"/>
                      <a:pt x="596" y="5498"/>
                    </a:cubicBezTo>
                    <a:cubicBezTo>
                      <a:pt x="382" y="3927"/>
                      <a:pt x="382" y="2319"/>
                      <a:pt x="596" y="736"/>
                    </a:cubicBezTo>
                    <a:cubicBezTo>
                      <a:pt x="620" y="617"/>
                      <a:pt x="715" y="522"/>
                      <a:pt x="834" y="498"/>
                    </a:cubicBezTo>
                    <a:cubicBezTo>
                      <a:pt x="1942" y="379"/>
                      <a:pt x="3037" y="319"/>
                      <a:pt x="4144" y="319"/>
                    </a:cubicBezTo>
                    <a:cubicBezTo>
                      <a:pt x="5240" y="319"/>
                      <a:pt x="6347" y="379"/>
                      <a:pt x="7442" y="498"/>
                    </a:cubicBezTo>
                    <a:cubicBezTo>
                      <a:pt x="7561" y="522"/>
                      <a:pt x="7669" y="605"/>
                      <a:pt x="7680" y="736"/>
                    </a:cubicBezTo>
                    <a:cubicBezTo>
                      <a:pt x="7907" y="2319"/>
                      <a:pt x="7907" y="3927"/>
                      <a:pt x="7680" y="5498"/>
                    </a:cubicBezTo>
                    <a:cubicBezTo>
                      <a:pt x="7669" y="5617"/>
                      <a:pt x="7561" y="5725"/>
                      <a:pt x="7442" y="5737"/>
                    </a:cubicBezTo>
                    <a:cubicBezTo>
                      <a:pt x="7085" y="5784"/>
                      <a:pt x="6752" y="5820"/>
                      <a:pt x="6395" y="5844"/>
                    </a:cubicBezTo>
                    <a:cubicBezTo>
                      <a:pt x="6299" y="5844"/>
                      <a:pt x="6228" y="5927"/>
                      <a:pt x="6228" y="6010"/>
                    </a:cubicBezTo>
                    <a:cubicBezTo>
                      <a:pt x="6228" y="6110"/>
                      <a:pt x="6299" y="6178"/>
                      <a:pt x="6386" y="6178"/>
                    </a:cubicBezTo>
                    <a:cubicBezTo>
                      <a:pt x="6393" y="6178"/>
                      <a:pt x="6399" y="6178"/>
                      <a:pt x="6406" y="6177"/>
                    </a:cubicBezTo>
                    <a:cubicBezTo>
                      <a:pt x="6764" y="6141"/>
                      <a:pt x="7121" y="6118"/>
                      <a:pt x="7478" y="6070"/>
                    </a:cubicBezTo>
                    <a:cubicBezTo>
                      <a:pt x="7764" y="6034"/>
                      <a:pt x="7978" y="5820"/>
                      <a:pt x="8026" y="5546"/>
                    </a:cubicBezTo>
                    <a:cubicBezTo>
                      <a:pt x="8252" y="3963"/>
                      <a:pt x="8252" y="2319"/>
                      <a:pt x="8014" y="712"/>
                    </a:cubicBezTo>
                    <a:cubicBezTo>
                      <a:pt x="7966" y="426"/>
                      <a:pt x="7740" y="224"/>
                      <a:pt x="7466" y="188"/>
                    </a:cubicBezTo>
                    <a:cubicBezTo>
                      <a:pt x="6353" y="63"/>
                      <a:pt x="5237" y="1"/>
                      <a:pt x="41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42"/>
              <p:cNvSpPr/>
              <p:nvPr/>
            </p:nvSpPr>
            <p:spPr>
              <a:xfrm>
                <a:off x="5680587" y="3935024"/>
                <a:ext cx="105389" cy="110514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3472" extrusionOk="0">
                    <a:moveTo>
                      <a:pt x="334" y="447"/>
                    </a:moveTo>
                    <a:lnTo>
                      <a:pt x="2763" y="1733"/>
                    </a:lnTo>
                    <a:lnTo>
                      <a:pt x="334" y="3007"/>
                    </a:lnTo>
                    <a:lnTo>
                      <a:pt x="334" y="447"/>
                    </a:lnTo>
                    <a:close/>
                    <a:moveTo>
                      <a:pt x="163" y="1"/>
                    </a:moveTo>
                    <a:cubicBezTo>
                      <a:pt x="135" y="1"/>
                      <a:pt x="108" y="7"/>
                      <a:pt x="84" y="18"/>
                    </a:cubicBezTo>
                    <a:cubicBezTo>
                      <a:pt x="36" y="54"/>
                      <a:pt x="1" y="114"/>
                      <a:pt x="1" y="173"/>
                    </a:cubicBezTo>
                    <a:lnTo>
                      <a:pt x="1" y="3293"/>
                    </a:lnTo>
                    <a:cubicBezTo>
                      <a:pt x="1" y="3352"/>
                      <a:pt x="24" y="3412"/>
                      <a:pt x="84" y="3447"/>
                    </a:cubicBezTo>
                    <a:cubicBezTo>
                      <a:pt x="120" y="3459"/>
                      <a:pt x="144" y="3471"/>
                      <a:pt x="179" y="3471"/>
                    </a:cubicBezTo>
                    <a:cubicBezTo>
                      <a:pt x="203" y="3471"/>
                      <a:pt x="239" y="3471"/>
                      <a:pt x="251" y="3459"/>
                    </a:cubicBezTo>
                    <a:lnTo>
                      <a:pt x="3227" y="1900"/>
                    </a:lnTo>
                    <a:cubicBezTo>
                      <a:pt x="3287" y="1864"/>
                      <a:pt x="3311" y="1804"/>
                      <a:pt x="3311" y="1745"/>
                    </a:cubicBezTo>
                    <a:cubicBezTo>
                      <a:pt x="3311" y="1673"/>
                      <a:pt x="3287" y="1614"/>
                      <a:pt x="3227" y="1578"/>
                    </a:cubicBezTo>
                    <a:lnTo>
                      <a:pt x="251" y="18"/>
                    </a:lnTo>
                    <a:cubicBezTo>
                      <a:pt x="221" y="7"/>
                      <a:pt x="191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65" name="Google Shape;965;p42"/>
          <p:cNvSpPr/>
          <p:nvPr/>
        </p:nvSpPr>
        <p:spPr>
          <a:xfrm rot="10800000">
            <a:off x="4004124" y="-10111"/>
            <a:ext cx="1002000" cy="8667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45"/>
          <p:cNvSpPr txBox="1">
            <a:spLocks noGrp="1"/>
          </p:cNvSpPr>
          <p:nvPr>
            <p:ph type="title"/>
          </p:nvPr>
        </p:nvSpPr>
        <p:spPr>
          <a:xfrm>
            <a:off x="672897" y="-5844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Influencer marketing</a:t>
            </a:r>
            <a:endParaRPr dirty="0"/>
          </a:p>
        </p:txBody>
      </p:sp>
      <p:grpSp>
        <p:nvGrpSpPr>
          <p:cNvPr id="1620" name="Google Shape;1620;p45"/>
          <p:cNvGrpSpPr/>
          <p:nvPr/>
        </p:nvGrpSpPr>
        <p:grpSpPr>
          <a:xfrm>
            <a:off x="494674" y="1011836"/>
            <a:ext cx="2623831" cy="1150969"/>
            <a:chOff x="494674" y="1011836"/>
            <a:chExt cx="2623831" cy="1150969"/>
          </a:xfrm>
        </p:grpSpPr>
        <p:sp>
          <p:nvSpPr>
            <p:cNvPr id="1621" name="Google Shape;1621;p45"/>
            <p:cNvSpPr txBox="1"/>
            <p:nvPr/>
          </p:nvSpPr>
          <p:spPr>
            <a:xfrm flipH="1">
              <a:off x="494674" y="1011836"/>
              <a:ext cx="2171561" cy="647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o-RO" sz="1600" b="1" dirty="0">
                  <a:solidFill>
                    <a:schemeClr val="tx2">
                      <a:lumMod val="50000"/>
                    </a:schemeClr>
                  </a:solidFill>
                  <a:latin typeface="Be Vietnam"/>
                  <a:ea typeface="Alfa Slab One"/>
                  <a:cs typeface="Alfa Slab One"/>
                  <a:sym typeface="Alfa Slab One"/>
                </a:rPr>
                <a:t>Mega-</a:t>
              </a:r>
              <a:r>
                <a:rPr lang="ro-RO" sz="1600" b="1" dirty="0" err="1">
                  <a:solidFill>
                    <a:schemeClr val="tx2">
                      <a:lumMod val="50000"/>
                    </a:schemeClr>
                  </a:solidFill>
                  <a:latin typeface="Be Vietnam"/>
                  <a:ea typeface="Alfa Slab One"/>
                  <a:cs typeface="Alfa Slab One"/>
                  <a:sym typeface="Alfa Slab One"/>
                </a:rPr>
                <a:t>Influencers</a:t>
              </a:r>
              <a:r>
                <a:rPr lang="ro-RO" sz="1600" b="1" dirty="0">
                  <a:solidFill>
                    <a:schemeClr val="tx2">
                      <a:lumMod val="50000"/>
                    </a:schemeClr>
                  </a:solidFill>
                  <a:latin typeface="Be Vietnam"/>
                  <a:ea typeface="Alfa Slab One"/>
                  <a:cs typeface="Alfa Slab One"/>
                  <a:sym typeface="Alfa Slab One"/>
                </a:rPr>
                <a:t>:</a:t>
              </a:r>
              <a:endParaRPr sz="1600" b="1" dirty="0">
                <a:solidFill>
                  <a:schemeClr val="tx2">
                    <a:lumMod val="50000"/>
                  </a:schemeClr>
                </a:solidFill>
                <a:latin typeface="Be Vietnam"/>
                <a:ea typeface="Alfa Slab One"/>
                <a:cs typeface="Alfa Slab One"/>
                <a:sym typeface="Alfa Slab One"/>
              </a:endParaRPr>
            </a:p>
          </p:txBody>
        </p:sp>
        <p:sp>
          <p:nvSpPr>
            <p:cNvPr id="1622" name="Google Shape;1622;p45"/>
            <p:cNvSpPr txBox="1"/>
            <p:nvPr/>
          </p:nvSpPr>
          <p:spPr>
            <a:xfrm flipH="1">
              <a:off x="721050" y="1569405"/>
              <a:ext cx="1596900" cy="59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solidFill>
                    <a:schemeClr val="dk1"/>
                  </a:solidFill>
                  <a:latin typeface="Be Vietnam"/>
                  <a:ea typeface="Hind Guntur"/>
                  <a:cs typeface="Hind Guntur"/>
                  <a:sym typeface="Hind Guntur"/>
                </a:rPr>
                <a:t>&gt;1 million followers</a:t>
              </a:r>
              <a:endParaRPr sz="1600" dirty="0">
                <a:solidFill>
                  <a:schemeClr val="dk1"/>
                </a:solidFill>
                <a:latin typeface="Be Vietnam"/>
                <a:ea typeface="Hind Guntur"/>
                <a:cs typeface="Hind Guntur"/>
                <a:sym typeface="Hind Guntur"/>
              </a:endParaRPr>
            </a:p>
          </p:txBody>
        </p:sp>
        <p:sp>
          <p:nvSpPr>
            <p:cNvPr id="1623" name="Google Shape;1623;p45"/>
            <p:cNvSpPr/>
            <p:nvPr/>
          </p:nvSpPr>
          <p:spPr>
            <a:xfrm>
              <a:off x="2338205" y="1318925"/>
              <a:ext cx="780300" cy="780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>
                  <a:solidFill>
                    <a:schemeClr val="dk1"/>
                  </a:solidFill>
                  <a:latin typeface="Be Vietnam"/>
                  <a:ea typeface="Alfa Slab One"/>
                  <a:cs typeface="Alfa Slab One"/>
                  <a:sym typeface="Alfa Slab One"/>
                </a:rPr>
                <a:t>01</a:t>
              </a:r>
              <a:endParaRPr sz="1900">
                <a:solidFill>
                  <a:schemeClr val="dk1"/>
                </a:solidFill>
                <a:latin typeface="Be Vietnam"/>
                <a:ea typeface="Alfa Slab One"/>
                <a:cs typeface="Alfa Slab One"/>
                <a:sym typeface="Alfa Slab One"/>
              </a:endParaRPr>
            </a:p>
          </p:txBody>
        </p:sp>
      </p:grpSp>
      <p:grpSp>
        <p:nvGrpSpPr>
          <p:cNvPr id="1624" name="Google Shape;1624;p45"/>
          <p:cNvGrpSpPr/>
          <p:nvPr/>
        </p:nvGrpSpPr>
        <p:grpSpPr>
          <a:xfrm>
            <a:off x="751007" y="3123499"/>
            <a:ext cx="2397456" cy="930652"/>
            <a:chOff x="721049" y="2410963"/>
            <a:chExt cx="2397456" cy="930652"/>
          </a:xfrm>
        </p:grpSpPr>
        <p:sp>
          <p:nvSpPr>
            <p:cNvPr id="1625" name="Google Shape;1625;p45"/>
            <p:cNvSpPr txBox="1"/>
            <p:nvPr/>
          </p:nvSpPr>
          <p:spPr>
            <a:xfrm flipH="1">
              <a:off x="721050" y="2410963"/>
              <a:ext cx="15969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o-RO" b="1" dirty="0">
                  <a:solidFill>
                    <a:schemeClr val="tx2">
                      <a:lumMod val="50000"/>
                    </a:schemeClr>
                  </a:solidFill>
                  <a:latin typeface="Be Vietnam"/>
                  <a:ea typeface="Alfa Slab One"/>
                  <a:cs typeface="Alfa Slab One"/>
                  <a:sym typeface="Alfa Slab One"/>
                </a:rPr>
                <a:t>Macro-</a:t>
              </a:r>
              <a:r>
                <a:rPr lang="ro-RO" b="1" dirty="0" err="1">
                  <a:solidFill>
                    <a:schemeClr val="tx2">
                      <a:lumMod val="50000"/>
                    </a:schemeClr>
                  </a:solidFill>
                  <a:latin typeface="Be Vietnam"/>
                  <a:ea typeface="Alfa Slab One"/>
                  <a:cs typeface="Alfa Slab One"/>
                  <a:sym typeface="Alfa Slab One"/>
                </a:rPr>
                <a:t>Influencers</a:t>
              </a:r>
              <a:endParaRPr b="1" dirty="0">
                <a:solidFill>
                  <a:schemeClr val="tx2">
                    <a:lumMod val="50000"/>
                  </a:schemeClr>
                </a:solidFill>
                <a:latin typeface="Be Vietnam"/>
                <a:ea typeface="Alfa Slab One"/>
                <a:cs typeface="Alfa Slab One"/>
                <a:sym typeface="Alfa Slab One"/>
              </a:endParaRPr>
            </a:p>
          </p:txBody>
        </p:sp>
        <p:sp>
          <p:nvSpPr>
            <p:cNvPr id="1626" name="Google Shape;1626;p45"/>
            <p:cNvSpPr txBox="1"/>
            <p:nvPr/>
          </p:nvSpPr>
          <p:spPr>
            <a:xfrm flipH="1">
              <a:off x="721049" y="2748215"/>
              <a:ext cx="1953185" cy="59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solidFill>
                    <a:schemeClr val="dk1"/>
                  </a:solidFill>
                  <a:latin typeface="Be Vietnam"/>
                  <a:ea typeface="Hind Guntur"/>
                  <a:cs typeface="Hind Guntur"/>
                  <a:sym typeface="Hind Guntur"/>
                </a:rPr>
                <a:t>&gt;100.000</a:t>
              </a: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solidFill>
                    <a:schemeClr val="dk1"/>
                  </a:solidFill>
                  <a:latin typeface="Be Vietnam"/>
                  <a:ea typeface="Hind Guntur"/>
                  <a:cs typeface="Hind Guntur"/>
                  <a:sym typeface="Hind Guntur"/>
                </a:rPr>
                <a:t>&lt;1 million </a:t>
              </a: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solidFill>
                    <a:schemeClr val="dk1"/>
                  </a:solidFill>
                  <a:latin typeface="Be Vietnam"/>
                  <a:ea typeface="Hind Guntur"/>
                  <a:cs typeface="Hind Guntur"/>
                  <a:sym typeface="Hind Guntur"/>
                </a:rPr>
                <a:t>followers</a:t>
              </a:r>
              <a:endParaRPr sz="1600" dirty="0">
                <a:solidFill>
                  <a:schemeClr val="dk1"/>
                </a:solidFill>
                <a:latin typeface="Be Vietnam"/>
                <a:ea typeface="Hind Guntur"/>
                <a:cs typeface="Hind Guntur"/>
                <a:sym typeface="Hind Guntur"/>
              </a:endParaRPr>
            </a:p>
          </p:txBody>
        </p:sp>
        <p:sp>
          <p:nvSpPr>
            <p:cNvPr id="1627" name="Google Shape;1627;p45"/>
            <p:cNvSpPr/>
            <p:nvPr/>
          </p:nvSpPr>
          <p:spPr>
            <a:xfrm>
              <a:off x="2338205" y="2496825"/>
              <a:ext cx="780300" cy="780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>
                  <a:solidFill>
                    <a:schemeClr val="lt1"/>
                  </a:solidFill>
                  <a:latin typeface="Be Vietnam"/>
                  <a:ea typeface="Alfa Slab One"/>
                  <a:cs typeface="Alfa Slab One"/>
                  <a:sym typeface="Alfa Slab One"/>
                </a:rPr>
                <a:t>02</a:t>
              </a:r>
              <a:endParaRPr sz="1900">
                <a:solidFill>
                  <a:schemeClr val="lt1"/>
                </a:solidFill>
                <a:latin typeface="Be Vietnam"/>
                <a:ea typeface="Alfa Slab One"/>
                <a:cs typeface="Alfa Slab One"/>
                <a:sym typeface="Alfa Slab One"/>
              </a:endParaRPr>
            </a:p>
          </p:txBody>
        </p:sp>
      </p:grpSp>
      <p:grpSp>
        <p:nvGrpSpPr>
          <p:cNvPr id="1632" name="Google Shape;1632;p45"/>
          <p:cNvGrpSpPr/>
          <p:nvPr/>
        </p:nvGrpSpPr>
        <p:grpSpPr>
          <a:xfrm>
            <a:off x="6025500" y="1078025"/>
            <a:ext cx="2691280" cy="1228909"/>
            <a:chOff x="6025500" y="1229525"/>
            <a:chExt cx="2397450" cy="1057280"/>
          </a:xfrm>
        </p:grpSpPr>
        <p:sp>
          <p:nvSpPr>
            <p:cNvPr id="1633" name="Google Shape;1633;p45"/>
            <p:cNvSpPr txBox="1"/>
            <p:nvPr/>
          </p:nvSpPr>
          <p:spPr>
            <a:xfrm>
              <a:off x="6826050" y="1229525"/>
              <a:ext cx="15969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o-RO" sz="1600" b="1" dirty="0">
                  <a:solidFill>
                    <a:schemeClr val="tx2">
                      <a:lumMod val="50000"/>
                    </a:schemeClr>
                  </a:solidFill>
                  <a:latin typeface="Be Vietnam"/>
                  <a:ea typeface="Alfa Slab One"/>
                  <a:cs typeface="Alfa Slab One"/>
                  <a:sym typeface="Alfa Slab One"/>
                </a:rPr>
                <a:t>Micro-</a:t>
              </a:r>
              <a:r>
                <a:rPr lang="ro-RO" sz="1600" b="1" dirty="0" err="1">
                  <a:solidFill>
                    <a:schemeClr val="tx2">
                      <a:lumMod val="50000"/>
                    </a:schemeClr>
                  </a:solidFill>
                  <a:latin typeface="Be Vietnam"/>
                  <a:ea typeface="Alfa Slab One"/>
                  <a:cs typeface="Alfa Slab One"/>
                  <a:sym typeface="Alfa Slab One"/>
                </a:rPr>
                <a:t>Influencers</a:t>
              </a:r>
              <a:r>
                <a:rPr lang="ro-RO" sz="1600" b="1" dirty="0">
                  <a:solidFill>
                    <a:schemeClr val="dk1"/>
                  </a:solidFill>
                  <a:latin typeface="Be Vietnam"/>
                  <a:ea typeface="Alfa Slab One"/>
                  <a:cs typeface="Alfa Slab One"/>
                  <a:sym typeface="Alfa Slab One"/>
                </a:rPr>
                <a:t>:</a:t>
              </a:r>
              <a:endParaRPr sz="1600" b="1" dirty="0">
                <a:solidFill>
                  <a:schemeClr val="dk1"/>
                </a:solidFill>
                <a:latin typeface="Be Vietnam"/>
                <a:ea typeface="Alfa Slab One"/>
                <a:cs typeface="Alfa Slab One"/>
                <a:sym typeface="Alfa Slab One"/>
              </a:endParaRPr>
            </a:p>
          </p:txBody>
        </p:sp>
        <p:sp>
          <p:nvSpPr>
            <p:cNvPr id="1634" name="Google Shape;1634;p45"/>
            <p:cNvSpPr txBox="1"/>
            <p:nvPr/>
          </p:nvSpPr>
          <p:spPr>
            <a:xfrm>
              <a:off x="6826050" y="1569405"/>
              <a:ext cx="1596900" cy="71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solidFill>
                    <a:schemeClr val="dk1"/>
                  </a:solidFill>
                  <a:latin typeface="Be Vietnam"/>
                  <a:ea typeface="Hind Guntur"/>
                  <a:cs typeface="Hind Guntur"/>
                  <a:sym typeface="Hind Guntur"/>
                </a:rPr>
                <a:t>&gt;10.000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solidFill>
                    <a:schemeClr val="dk1"/>
                  </a:solidFill>
                  <a:latin typeface="Be Vietnam"/>
                  <a:ea typeface="Hind Guntur"/>
                  <a:cs typeface="Hind Guntur"/>
                  <a:sym typeface="Hind Guntur"/>
                </a:rPr>
                <a:t>&lt;100.000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solidFill>
                    <a:schemeClr val="dk1"/>
                  </a:solidFill>
                  <a:latin typeface="Be Vietnam"/>
                  <a:ea typeface="Hind Guntur"/>
                  <a:cs typeface="Hind Guntur"/>
                  <a:sym typeface="Hind Guntur"/>
                </a:rPr>
                <a:t>followers</a:t>
              </a:r>
              <a:endParaRPr sz="1600" dirty="0">
                <a:solidFill>
                  <a:schemeClr val="dk1"/>
                </a:solidFill>
                <a:latin typeface="Be Vietnam"/>
                <a:ea typeface="Hind Guntur"/>
                <a:cs typeface="Hind Guntur"/>
                <a:sym typeface="Hind Guntur"/>
              </a:endParaRPr>
            </a:p>
          </p:txBody>
        </p:sp>
        <p:sp>
          <p:nvSpPr>
            <p:cNvPr id="1635" name="Google Shape;1635;p45"/>
            <p:cNvSpPr/>
            <p:nvPr/>
          </p:nvSpPr>
          <p:spPr>
            <a:xfrm flipH="1">
              <a:off x="6025500" y="1318925"/>
              <a:ext cx="780300" cy="780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 dirty="0">
                  <a:solidFill>
                    <a:schemeClr val="lt1"/>
                  </a:solidFill>
                  <a:latin typeface="Be Vietnam"/>
                  <a:ea typeface="Alfa Slab One"/>
                  <a:cs typeface="Alfa Slab One"/>
                  <a:sym typeface="Alfa Slab One"/>
                </a:rPr>
                <a:t>03</a:t>
              </a:r>
              <a:endParaRPr sz="1900" dirty="0">
                <a:solidFill>
                  <a:schemeClr val="lt1"/>
                </a:solidFill>
                <a:latin typeface="Be Vietnam"/>
                <a:ea typeface="Alfa Slab One"/>
                <a:cs typeface="Alfa Slab One"/>
                <a:sym typeface="Alfa Slab One"/>
              </a:endParaRPr>
            </a:p>
          </p:txBody>
        </p:sp>
      </p:grpSp>
      <p:grpSp>
        <p:nvGrpSpPr>
          <p:cNvPr id="1640" name="Google Shape;1640;p45"/>
          <p:cNvGrpSpPr/>
          <p:nvPr/>
        </p:nvGrpSpPr>
        <p:grpSpPr>
          <a:xfrm>
            <a:off x="6173040" y="3075588"/>
            <a:ext cx="2693641" cy="928025"/>
            <a:chOff x="6025500" y="3592400"/>
            <a:chExt cx="2397450" cy="928025"/>
          </a:xfrm>
        </p:grpSpPr>
        <p:sp>
          <p:nvSpPr>
            <p:cNvPr id="1641" name="Google Shape;1641;p45"/>
            <p:cNvSpPr txBox="1"/>
            <p:nvPr/>
          </p:nvSpPr>
          <p:spPr>
            <a:xfrm>
              <a:off x="6826050" y="3592400"/>
              <a:ext cx="15969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o-RO" sz="1600" b="1" dirty="0" err="1">
                  <a:solidFill>
                    <a:schemeClr val="tx2">
                      <a:lumMod val="50000"/>
                    </a:schemeClr>
                  </a:solidFill>
                  <a:latin typeface="Be Vietnam"/>
                  <a:ea typeface="Alfa Slab One"/>
                  <a:cs typeface="Alfa Slab One"/>
                  <a:sym typeface="Alfa Slab One"/>
                </a:rPr>
                <a:t>Nano-Influencers</a:t>
              </a:r>
              <a:endParaRPr sz="1600" b="1" dirty="0">
                <a:solidFill>
                  <a:schemeClr val="tx2">
                    <a:lumMod val="50000"/>
                  </a:schemeClr>
                </a:solidFill>
                <a:latin typeface="Be Vietnam"/>
                <a:ea typeface="Alfa Slab One"/>
                <a:cs typeface="Alfa Slab One"/>
                <a:sym typeface="Alfa Slab One"/>
              </a:endParaRPr>
            </a:p>
          </p:txBody>
        </p:sp>
        <p:sp>
          <p:nvSpPr>
            <p:cNvPr id="1642" name="Google Shape;1642;p45"/>
            <p:cNvSpPr txBox="1"/>
            <p:nvPr/>
          </p:nvSpPr>
          <p:spPr>
            <a:xfrm>
              <a:off x="6826050" y="3927025"/>
              <a:ext cx="1596900" cy="59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solidFill>
                    <a:schemeClr val="dk1"/>
                  </a:solidFill>
                  <a:latin typeface="Be Vietnam"/>
                  <a:ea typeface="Hind Guntur"/>
                  <a:cs typeface="Hind Guntur"/>
                  <a:sym typeface="Hind Guntur"/>
                </a:rPr>
                <a:t>&lt;10.000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solidFill>
                    <a:schemeClr val="dk1"/>
                  </a:solidFill>
                  <a:latin typeface="Be Vietnam"/>
                  <a:ea typeface="Hind Guntur"/>
                  <a:cs typeface="Hind Guntur"/>
                  <a:sym typeface="Hind Guntur"/>
                </a:rPr>
                <a:t>followers</a:t>
              </a:r>
              <a:endParaRPr sz="1600" dirty="0">
                <a:solidFill>
                  <a:schemeClr val="dk1"/>
                </a:solidFill>
                <a:latin typeface="Be Vietnam"/>
                <a:ea typeface="Hind Guntur"/>
                <a:cs typeface="Hind Guntur"/>
                <a:sym typeface="Hind Guntur"/>
              </a:endParaRPr>
            </a:p>
          </p:txBody>
        </p:sp>
        <p:sp>
          <p:nvSpPr>
            <p:cNvPr id="1643" name="Google Shape;1643;p45"/>
            <p:cNvSpPr/>
            <p:nvPr/>
          </p:nvSpPr>
          <p:spPr>
            <a:xfrm flipH="1">
              <a:off x="6025500" y="3674725"/>
              <a:ext cx="780300" cy="7803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 dirty="0">
                  <a:solidFill>
                    <a:schemeClr val="lt1"/>
                  </a:solidFill>
                  <a:latin typeface="Be Vietnam"/>
                  <a:ea typeface="Alfa Slab One"/>
                  <a:cs typeface="Alfa Slab One"/>
                  <a:sym typeface="Alfa Slab One"/>
                </a:rPr>
                <a:t>04</a:t>
              </a:r>
              <a:endParaRPr sz="1900" dirty="0">
                <a:solidFill>
                  <a:schemeClr val="lt1"/>
                </a:solidFill>
                <a:latin typeface="Be Vietnam"/>
                <a:ea typeface="Alfa Slab One"/>
                <a:cs typeface="Alfa Slab One"/>
                <a:sym typeface="Alfa Slab One"/>
              </a:endParaRPr>
            </a:p>
          </p:txBody>
        </p:sp>
      </p:grpSp>
      <p:cxnSp>
        <p:nvCxnSpPr>
          <p:cNvPr id="1644" name="Google Shape;1644;p45"/>
          <p:cNvCxnSpPr>
            <a:stCxn id="1623" idx="3"/>
          </p:cNvCxnSpPr>
          <p:nvPr/>
        </p:nvCxnSpPr>
        <p:spPr>
          <a:xfrm rot="10800000" flipH="1">
            <a:off x="3118505" y="1444475"/>
            <a:ext cx="917700" cy="2646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45" name="Google Shape;1645;p45"/>
          <p:cNvCxnSpPr>
            <a:stCxn id="1627" idx="3"/>
          </p:cNvCxnSpPr>
          <p:nvPr/>
        </p:nvCxnSpPr>
        <p:spPr>
          <a:xfrm>
            <a:off x="3148463" y="3599511"/>
            <a:ext cx="801000" cy="6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47" name="Google Shape;1647;p45"/>
          <p:cNvCxnSpPr>
            <a:stCxn id="1635" idx="3"/>
          </p:cNvCxnSpPr>
          <p:nvPr/>
        </p:nvCxnSpPr>
        <p:spPr>
          <a:xfrm rot="10800000" flipV="1">
            <a:off x="5322300" y="1635421"/>
            <a:ext cx="703200" cy="74254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49" name="Google Shape;1649;p45"/>
          <p:cNvCxnSpPr>
            <a:stCxn id="1643" idx="3"/>
          </p:cNvCxnSpPr>
          <p:nvPr/>
        </p:nvCxnSpPr>
        <p:spPr>
          <a:xfrm rot="10800000" flipV="1">
            <a:off x="5481542" y="3548063"/>
            <a:ext cx="691499" cy="6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650" name="Google Shape;1650;p45"/>
          <p:cNvGrpSpPr/>
          <p:nvPr/>
        </p:nvGrpSpPr>
        <p:grpSpPr>
          <a:xfrm>
            <a:off x="3380844" y="1318922"/>
            <a:ext cx="2382311" cy="3136116"/>
            <a:chOff x="1719725" y="794350"/>
            <a:chExt cx="3233322" cy="4256400"/>
          </a:xfrm>
        </p:grpSpPr>
        <p:sp>
          <p:nvSpPr>
            <p:cNvPr id="1651" name="Google Shape;1651;p45"/>
            <p:cNvSpPr/>
            <p:nvPr/>
          </p:nvSpPr>
          <p:spPr>
            <a:xfrm>
              <a:off x="1719725" y="4841400"/>
              <a:ext cx="1816325" cy="209350"/>
            </a:xfrm>
            <a:custGeom>
              <a:avLst/>
              <a:gdLst/>
              <a:ahLst/>
              <a:cxnLst/>
              <a:rect l="l" t="t" r="r" b="b"/>
              <a:pathLst>
                <a:path w="72653" h="8374" extrusionOk="0">
                  <a:moveTo>
                    <a:pt x="36327" y="1"/>
                  </a:moveTo>
                  <a:cubicBezTo>
                    <a:pt x="16246" y="1"/>
                    <a:pt x="1" y="1869"/>
                    <a:pt x="1" y="4170"/>
                  </a:cubicBezTo>
                  <a:cubicBezTo>
                    <a:pt x="1" y="6505"/>
                    <a:pt x="16246" y="8373"/>
                    <a:pt x="36327" y="8373"/>
                  </a:cubicBezTo>
                  <a:cubicBezTo>
                    <a:pt x="56408" y="8373"/>
                    <a:pt x="72653" y="6505"/>
                    <a:pt x="72653" y="4170"/>
                  </a:cubicBezTo>
                  <a:cubicBezTo>
                    <a:pt x="72653" y="1869"/>
                    <a:pt x="56408" y="1"/>
                    <a:pt x="363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652" name="Google Shape;1652;p45"/>
            <p:cNvSpPr/>
            <p:nvPr/>
          </p:nvSpPr>
          <p:spPr>
            <a:xfrm>
              <a:off x="2673977" y="4697992"/>
              <a:ext cx="2279070" cy="10010"/>
            </a:xfrm>
            <a:custGeom>
              <a:avLst/>
              <a:gdLst/>
              <a:ahLst/>
              <a:cxnLst/>
              <a:rect l="l" t="t" r="r" b="b"/>
              <a:pathLst>
                <a:path w="176126" h="401" extrusionOk="0">
                  <a:moveTo>
                    <a:pt x="88063" y="0"/>
                  </a:moveTo>
                  <a:lnTo>
                    <a:pt x="44032" y="67"/>
                  </a:lnTo>
                  <a:lnTo>
                    <a:pt x="22016" y="100"/>
                  </a:lnTo>
                  <a:lnTo>
                    <a:pt x="0" y="201"/>
                  </a:lnTo>
                  <a:lnTo>
                    <a:pt x="22016" y="301"/>
                  </a:lnTo>
                  <a:lnTo>
                    <a:pt x="44032" y="334"/>
                  </a:lnTo>
                  <a:lnTo>
                    <a:pt x="88063" y="401"/>
                  </a:lnTo>
                  <a:lnTo>
                    <a:pt x="132095" y="334"/>
                  </a:lnTo>
                  <a:lnTo>
                    <a:pt x="154110" y="301"/>
                  </a:lnTo>
                  <a:lnTo>
                    <a:pt x="176126" y="201"/>
                  </a:lnTo>
                  <a:lnTo>
                    <a:pt x="154110" y="100"/>
                  </a:lnTo>
                  <a:lnTo>
                    <a:pt x="132095" y="67"/>
                  </a:lnTo>
                  <a:lnTo>
                    <a:pt x="880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653" name="Google Shape;1653;p45"/>
            <p:cNvSpPr/>
            <p:nvPr/>
          </p:nvSpPr>
          <p:spPr>
            <a:xfrm>
              <a:off x="2772975" y="851050"/>
              <a:ext cx="2046500" cy="3851950"/>
            </a:xfrm>
            <a:custGeom>
              <a:avLst/>
              <a:gdLst/>
              <a:ahLst/>
              <a:cxnLst/>
              <a:rect l="l" t="t" r="r" b="b"/>
              <a:pathLst>
                <a:path w="81860" h="154078" extrusionOk="0">
                  <a:moveTo>
                    <a:pt x="71385" y="4437"/>
                  </a:moveTo>
                  <a:cubicBezTo>
                    <a:pt x="74788" y="4437"/>
                    <a:pt x="77523" y="5438"/>
                    <a:pt x="77523" y="12309"/>
                  </a:cubicBezTo>
                  <a:lnTo>
                    <a:pt x="77523" y="142736"/>
                  </a:lnTo>
                  <a:cubicBezTo>
                    <a:pt x="77523" y="146405"/>
                    <a:pt x="74754" y="149408"/>
                    <a:pt x="71352" y="149408"/>
                  </a:cubicBezTo>
                  <a:lnTo>
                    <a:pt x="10508" y="149408"/>
                  </a:lnTo>
                  <a:cubicBezTo>
                    <a:pt x="7073" y="149408"/>
                    <a:pt x="4304" y="146405"/>
                    <a:pt x="4304" y="142736"/>
                  </a:cubicBezTo>
                  <a:lnTo>
                    <a:pt x="4304" y="12309"/>
                  </a:lnTo>
                  <a:cubicBezTo>
                    <a:pt x="4304" y="4804"/>
                    <a:pt x="7073" y="4437"/>
                    <a:pt x="10508" y="4437"/>
                  </a:cubicBezTo>
                  <a:lnTo>
                    <a:pt x="22684" y="4437"/>
                  </a:lnTo>
                  <a:cubicBezTo>
                    <a:pt x="23384" y="4437"/>
                    <a:pt x="23985" y="5238"/>
                    <a:pt x="23985" y="6238"/>
                  </a:cubicBezTo>
                  <a:lnTo>
                    <a:pt x="23985" y="6639"/>
                  </a:lnTo>
                  <a:cubicBezTo>
                    <a:pt x="23985" y="9007"/>
                    <a:pt x="25252" y="9007"/>
                    <a:pt x="26820" y="9007"/>
                  </a:cubicBezTo>
                  <a:lnTo>
                    <a:pt x="55040" y="9007"/>
                  </a:lnTo>
                  <a:cubicBezTo>
                    <a:pt x="56608" y="9007"/>
                    <a:pt x="57876" y="9007"/>
                    <a:pt x="57876" y="6639"/>
                  </a:cubicBezTo>
                  <a:lnTo>
                    <a:pt x="57876" y="6238"/>
                  </a:lnTo>
                  <a:cubicBezTo>
                    <a:pt x="57876" y="5238"/>
                    <a:pt x="58443" y="4437"/>
                    <a:pt x="59176" y="4437"/>
                  </a:cubicBezTo>
                  <a:close/>
                  <a:moveTo>
                    <a:pt x="6906" y="1"/>
                  </a:moveTo>
                  <a:cubicBezTo>
                    <a:pt x="3070" y="34"/>
                    <a:pt x="1" y="3169"/>
                    <a:pt x="34" y="7006"/>
                  </a:cubicBezTo>
                  <a:lnTo>
                    <a:pt x="34" y="147073"/>
                  </a:lnTo>
                  <a:cubicBezTo>
                    <a:pt x="1" y="150875"/>
                    <a:pt x="3070" y="154044"/>
                    <a:pt x="6906" y="154078"/>
                  </a:cubicBezTo>
                  <a:lnTo>
                    <a:pt x="74954" y="154078"/>
                  </a:lnTo>
                  <a:cubicBezTo>
                    <a:pt x="78790" y="154044"/>
                    <a:pt x="81859" y="150909"/>
                    <a:pt x="81826" y="147073"/>
                  </a:cubicBezTo>
                  <a:lnTo>
                    <a:pt x="81826" y="7006"/>
                  </a:lnTo>
                  <a:cubicBezTo>
                    <a:pt x="81859" y="3169"/>
                    <a:pt x="78790" y="34"/>
                    <a:pt x="749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654" name="Google Shape;1654;p45"/>
            <p:cNvSpPr/>
            <p:nvPr/>
          </p:nvSpPr>
          <p:spPr>
            <a:xfrm>
              <a:off x="2880551" y="964475"/>
              <a:ext cx="1830500" cy="3624275"/>
            </a:xfrm>
            <a:custGeom>
              <a:avLst/>
              <a:gdLst/>
              <a:ahLst/>
              <a:cxnLst/>
              <a:rect l="l" t="t" r="r" b="b"/>
              <a:pathLst>
                <a:path w="73220" h="144971" extrusionOk="0">
                  <a:moveTo>
                    <a:pt x="6205" y="0"/>
                  </a:moveTo>
                  <a:cubicBezTo>
                    <a:pt x="2770" y="0"/>
                    <a:pt x="1" y="367"/>
                    <a:pt x="1" y="7906"/>
                  </a:cubicBezTo>
                  <a:lnTo>
                    <a:pt x="1" y="138299"/>
                  </a:lnTo>
                  <a:cubicBezTo>
                    <a:pt x="1" y="142002"/>
                    <a:pt x="2770" y="144971"/>
                    <a:pt x="6205" y="144971"/>
                  </a:cubicBezTo>
                  <a:lnTo>
                    <a:pt x="67082" y="144971"/>
                  </a:lnTo>
                  <a:cubicBezTo>
                    <a:pt x="70485" y="144971"/>
                    <a:pt x="73220" y="142002"/>
                    <a:pt x="73220" y="138299"/>
                  </a:cubicBezTo>
                  <a:lnTo>
                    <a:pt x="73220" y="7906"/>
                  </a:lnTo>
                  <a:cubicBezTo>
                    <a:pt x="73220" y="1001"/>
                    <a:pt x="70485" y="0"/>
                    <a:pt x="67082" y="0"/>
                  </a:cubicBezTo>
                  <a:lnTo>
                    <a:pt x="54873" y="0"/>
                  </a:lnTo>
                  <a:cubicBezTo>
                    <a:pt x="54140" y="0"/>
                    <a:pt x="53573" y="801"/>
                    <a:pt x="53573" y="1801"/>
                  </a:cubicBezTo>
                  <a:lnTo>
                    <a:pt x="53573" y="2235"/>
                  </a:lnTo>
                  <a:cubicBezTo>
                    <a:pt x="53573" y="4570"/>
                    <a:pt x="52305" y="4570"/>
                    <a:pt x="50704" y="4570"/>
                  </a:cubicBezTo>
                  <a:lnTo>
                    <a:pt x="22517" y="4570"/>
                  </a:lnTo>
                  <a:cubicBezTo>
                    <a:pt x="20949" y="4570"/>
                    <a:pt x="19682" y="4570"/>
                    <a:pt x="19682" y="2235"/>
                  </a:cubicBezTo>
                  <a:lnTo>
                    <a:pt x="19682" y="1801"/>
                  </a:lnTo>
                  <a:cubicBezTo>
                    <a:pt x="19682" y="834"/>
                    <a:pt x="19081" y="0"/>
                    <a:pt x="183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655" name="Google Shape;1655;p45"/>
            <p:cNvSpPr/>
            <p:nvPr/>
          </p:nvSpPr>
          <p:spPr>
            <a:xfrm>
              <a:off x="3687800" y="979475"/>
              <a:ext cx="216850" cy="24200"/>
            </a:xfrm>
            <a:custGeom>
              <a:avLst/>
              <a:gdLst/>
              <a:ahLst/>
              <a:cxnLst/>
              <a:rect l="l" t="t" r="r" b="b"/>
              <a:pathLst>
                <a:path w="8674" h="968" extrusionOk="0">
                  <a:moveTo>
                    <a:pt x="501" y="1"/>
                  </a:moveTo>
                  <a:cubicBezTo>
                    <a:pt x="234" y="1"/>
                    <a:pt x="1" y="234"/>
                    <a:pt x="1" y="468"/>
                  </a:cubicBezTo>
                  <a:cubicBezTo>
                    <a:pt x="1" y="734"/>
                    <a:pt x="234" y="968"/>
                    <a:pt x="501" y="968"/>
                  </a:cubicBezTo>
                  <a:lnTo>
                    <a:pt x="8173" y="968"/>
                  </a:lnTo>
                  <a:cubicBezTo>
                    <a:pt x="8440" y="968"/>
                    <a:pt x="8674" y="734"/>
                    <a:pt x="8674" y="468"/>
                  </a:cubicBezTo>
                  <a:cubicBezTo>
                    <a:pt x="8674" y="234"/>
                    <a:pt x="8440" y="1"/>
                    <a:pt x="81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656" name="Google Shape;1656;p45"/>
            <p:cNvSpPr/>
            <p:nvPr/>
          </p:nvSpPr>
          <p:spPr>
            <a:xfrm>
              <a:off x="3221650" y="1022000"/>
              <a:ext cx="65900" cy="17550"/>
            </a:xfrm>
            <a:custGeom>
              <a:avLst/>
              <a:gdLst/>
              <a:ahLst/>
              <a:cxnLst/>
              <a:rect l="l" t="t" r="r" b="b"/>
              <a:pathLst>
                <a:path w="2636" h="702" extrusionOk="0">
                  <a:moveTo>
                    <a:pt x="1201" y="1"/>
                  </a:moveTo>
                  <a:lnTo>
                    <a:pt x="967" y="34"/>
                  </a:lnTo>
                  <a:cubicBezTo>
                    <a:pt x="801" y="67"/>
                    <a:pt x="634" y="101"/>
                    <a:pt x="500" y="168"/>
                  </a:cubicBezTo>
                  <a:cubicBezTo>
                    <a:pt x="367" y="234"/>
                    <a:pt x="267" y="301"/>
                    <a:pt x="167" y="401"/>
                  </a:cubicBezTo>
                  <a:lnTo>
                    <a:pt x="0" y="534"/>
                  </a:lnTo>
                  <a:cubicBezTo>
                    <a:pt x="33" y="568"/>
                    <a:pt x="67" y="601"/>
                    <a:pt x="133" y="635"/>
                  </a:cubicBezTo>
                  <a:lnTo>
                    <a:pt x="200" y="701"/>
                  </a:lnTo>
                  <a:cubicBezTo>
                    <a:pt x="500" y="384"/>
                    <a:pt x="909" y="226"/>
                    <a:pt x="1322" y="226"/>
                  </a:cubicBezTo>
                  <a:cubicBezTo>
                    <a:pt x="1735" y="226"/>
                    <a:pt x="2152" y="384"/>
                    <a:pt x="2468" y="701"/>
                  </a:cubicBezTo>
                  <a:lnTo>
                    <a:pt x="2535" y="635"/>
                  </a:lnTo>
                  <a:lnTo>
                    <a:pt x="2635" y="534"/>
                  </a:lnTo>
                  <a:lnTo>
                    <a:pt x="2502" y="401"/>
                  </a:lnTo>
                  <a:cubicBezTo>
                    <a:pt x="2335" y="268"/>
                    <a:pt x="2168" y="168"/>
                    <a:pt x="1968" y="101"/>
                  </a:cubicBezTo>
                  <a:cubicBezTo>
                    <a:pt x="1835" y="34"/>
                    <a:pt x="1668" y="1"/>
                    <a:pt x="15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657" name="Google Shape;1657;p45"/>
            <p:cNvSpPr/>
            <p:nvPr/>
          </p:nvSpPr>
          <p:spPr>
            <a:xfrm>
              <a:off x="3230800" y="1034400"/>
              <a:ext cx="47575" cy="14325"/>
            </a:xfrm>
            <a:custGeom>
              <a:avLst/>
              <a:gdLst/>
              <a:ahLst/>
              <a:cxnLst/>
              <a:rect l="l" t="t" r="r" b="b"/>
              <a:pathLst>
                <a:path w="1903" h="573" extrusionOk="0">
                  <a:moveTo>
                    <a:pt x="889" y="0"/>
                  </a:moveTo>
                  <a:cubicBezTo>
                    <a:pt x="849" y="0"/>
                    <a:pt x="808" y="2"/>
                    <a:pt x="768" y="5"/>
                  </a:cubicBezTo>
                  <a:cubicBezTo>
                    <a:pt x="468" y="72"/>
                    <a:pt x="201" y="205"/>
                    <a:pt x="1" y="405"/>
                  </a:cubicBezTo>
                  <a:lnTo>
                    <a:pt x="201" y="572"/>
                  </a:lnTo>
                  <a:cubicBezTo>
                    <a:pt x="401" y="372"/>
                    <a:pt x="668" y="272"/>
                    <a:pt x="935" y="272"/>
                  </a:cubicBezTo>
                  <a:cubicBezTo>
                    <a:pt x="966" y="269"/>
                    <a:pt x="997" y="267"/>
                    <a:pt x="1027" y="267"/>
                  </a:cubicBezTo>
                  <a:cubicBezTo>
                    <a:pt x="1290" y="267"/>
                    <a:pt x="1523" y="393"/>
                    <a:pt x="1702" y="572"/>
                  </a:cubicBezTo>
                  <a:lnTo>
                    <a:pt x="1902" y="405"/>
                  </a:lnTo>
                  <a:cubicBezTo>
                    <a:pt x="1632" y="135"/>
                    <a:pt x="1254" y="0"/>
                    <a:pt x="8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658" name="Google Shape;1658;p45"/>
            <p:cNvSpPr/>
            <p:nvPr/>
          </p:nvSpPr>
          <p:spPr>
            <a:xfrm>
              <a:off x="3239975" y="1048075"/>
              <a:ext cx="29225" cy="10650"/>
            </a:xfrm>
            <a:custGeom>
              <a:avLst/>
              <a:gdLst/>
              <a:ahLst/>
              <a:cxnLst/>
              <a:rect l="l" t="t" r="r" b="b"/>
              <a:pathLst>
                <a:path w="1169" h="426" extrusionOk="0">
                  <a:moveTo>
                    <a:pt x="585" y="0"/>
                  </a:moveTo>
                  <a:cubicBezTo>
                    <a:pt x="376" y="0"/>
                    <a:pt x="168" y="75"/>
                    <a:pt x="1" y="225"/>
                  </a:cubicBezTo>
                  <a:lnTo>
                    <a:pt x="201" y="425"/>
                  </a:lnTo>
                  <a:cubicBezTo>
                    <a:pt x="301" y="309"/>
                    <a:pt x="443" y="250"/>
                    <a:pt x="585" y="250"/>
                  </a:cubicBezTo>
                  <a:cubicBezTo>
                    <a:pt x="726" y="250"/>
                    <a:pt x="868" y="309"/>
                    <a:pt x="968" y="425"/>
                  </a:cubicBezTo>
                  <a:lnTo>
                    <a:pt x="1168" y="225"/>
                  </a:lnTo>
                  <a:cubicBezTo>
                    <a:pt x="1002" y="75"/>
                    <a:pt x="793" y="0"/>
                    <a:pt x="5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659" name="Google Shape;1659;p45"/>
            <p:cNvSpPr/>
            <p:nvPr/>
          </p:nvSpPr>
          <p:spPr>
            <a:xfrm>
              <a:off x="3249750" y="1057875"/>
              <a:ext cx="9450" cy="6750"/>
            </a:xfrm>
            <a:custGeom>
              <a:avLst/>
              <a:gdLst/>
              <a:ahLst/>
              <a:cxnLst/>
              <a:rect l="l" t="t" r="r" b="b"/>
              <a:pathLst>
                <a:path w="378" h="270" extrusionOk="0">
                  <a:moveTo>
                    <a:pt x="210" y="0"/>
                  </a:moveTo>
                  <a:cubicBezTo>
                    <a:pt x="0" y="0"/>
                    <a:pt x="204" y="269"/>
                    <a:pt x="316" y="269"/>
                  </a:cubicBezTo>
                  <a:cubicBezTo>
                    <a:pt x="346" y="269"/>
                    <a:pt x="370" y="250"/>
                    <a:pt x="377" y="200"/>
                  </a:cubicBezTo>
                  <a:cubicBezTo>
                    <a:pt x="377" y="100"/>
                    <a:pt x="277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660" name="Google Shape;1660;p45"/>
            <p:cNvSpPr/>
            <p:nvPr/>
          </p:nvSpPr>
          <p:spPr>
            <a:xfrm>
              <a:off x="3000650" y="1031775"/>
              <a:ext cx="28375" cy="24450"/>
            </a:xfrm>
            <a:custGeom>
              <a:avLst/>
              <a:gdLst/>
              <a:ahLst/>
              <a:cxnLst/>
              <a:rect l="l" t="t" r="r" b="b"/>
              <a:pathLst>
                <a:path w="1135" h="978" extrusionOk="0">
                  <a:moveTo>
                    <a:pt x="490" y="0"/>
                  </a:moveTo>
                  <a:cubicBezTo>
                    <a:pt x="241" y="0"/>
                    <a:pt x="0" y="186"/>
                    <a:pt x="0" y="477"/>
                  </a:cubicBezTo>
                  <a:cubicBezTo>
                    <a:pt x="0" y="744"/>
                    <a:pt x="201" y="977"/>
                    <a:pt x="467" y="977"/>
                  </a:cubicBezTo>
                  <a:cubicBezTo>
                    <a:pt x="901" y="977"/>
                    <a:pt x="1135" y="444"/>
                    <a:pt x="834" y="143"/>
                  </a:cubicBezTo>
                  <a:cubicBezTo>
                    <a:pt x="736" y="45"/>
                    <a:pt x="612" y="0"/>
                    <a:pt x="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661" name="Google Shape;1661;p45"/>
            <p:cNvSpPr/>
            <p:nvPr/>
          </p:nvSpPr>
          <p:spPr>
            <a:xfrm>
              <a:off x="3038175" y="1031775"/>
              <a:ext cx="29200" cy="24450"/>
            </a:xfrm>
            <a:custGeom>
              <a:avLst/>
              <a:gdLst/>
              <a:ahLst/>
              <a:cxnLst/>
              <a:rect l="l" t="t" r="r" b="b"/>
              <a:pathLst>
                <a:path w="1168" h="978" extrusionOk="0">
                  <a:moveTo>
                    <a:pt x="498" y="0"/>
                  </a:moveTo>
                  <a:cubicBezTo>
                    <a:pt x="259" y="0"/>
                    <a:pt x="34" y="186"/>
                    <a:pt x="34" y="477"/>
                  </a:cubicBezTo>
                  <a:cubicBezTo>
                    <a:pt x="0" y="744"/>
                    <a:pt x="234" y="977"/>
                    <a:pt x="501" y="977"/>
                  </a:cubicBezTo>
                  <a:cubicBezTo>
                    <a:pt x="934" y="977"/>
                    <a:pt x="1168" y="444"/>
                    <a:pt x="834" y="143"/>
                  </a:cubicBezTo>
                  <a:cubicBezTo>
                    <a:pt x="736" y="45"/>
                    <a:pt x="615" y="0"/>
                    <a:pt x="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662" name="Google Shape;1662;p45"/>
            <p:cNvSpPr/>
            <p:nvPr/>
          </p:nvSpPr>
          <p:spPr>
            <a:xfrm>
              <a:off x="3076525" y="1031775"/>
              <a:ext cx="29225" cy="24450"/>
            </a:xfrm>
            <a:custGeom>
              <a:avLst/>
              <a:gdLst/>
              <a:ahLst/>
              <a:cxnLst/>
              <a:rect l="l" t="t" r="r" b="b"/>
              <a:pathLst>
                <a:path w="1169" h="978" extrusionOk="0">
                  <a:moveTo>
                    <a:pt x="509" y="0"/>
                  </a:moveTo>
                  <a:cubicBezTo>
                    <a:pt x="260" y="0"/>
                    <a:pt x="34" y="186"/>
                    <a:pt x="34" y="477"/>
                  </a:cubicBezTo>
                  <a:cubicBezTo>
                    <a:pt x="1" y="744"/>
                    <a:pt x="234" y="977"/>
                    <a:pt x="501" y="977"/>
                  </a:cubicBezTo>
                  <a:cubicBezTo>
                    <a:pt x="935" y="977"/>
                    <a:pt x="1168" y="444"/>
                    <a:pt x="868" y="143"/>
                  </a:cubicBezTo>
                  <a:cubicBezTo>
                    <a:pt x="758" y="45"/>
                    <a:pt x="631" y="0"/>
                    <a:pt x="5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663" name="Google Shape;1663;p45"/>
            <p:cNvSpPr/>
            <p:nvPr/>
          </p:nvSpPr>
          <p:spPr>
            <a:xfrm>
              <a:off x="3114900" y="1031775"/>
              <a:ext cx="28375" cy="24450"/>
            </a:xfrm>
            <a:custGeom>
              <a:avLst/>
              <a:gdLst/>
              <a:ahLst/>
              <a:cxnLst/>
              <a:rect l="l" t="t" r="r" b="b"/>
              <a:pathLst>
                <a:path w="1135" h="978" extrusionOk="0">
                  <a:moveTo>
                    <a:pt x="490" y="0"/>
                  </a:moveTo>
                  <a:cubicBezTo>
                    <a:pt x="241" y="0"/>
                    <a:pt x="0" y="186"/>
                    <a:pt x="0" y="477"/>
                  </a:cubicBezTo>
                  <a:cubicBezTo>
                    <a:pt x="0" y="744"/>
                    <a:pt x="234" y="977"/>
                    <a:pt x="501" y="977"/>
                  </a:cubicBezTo>
                  <a:cubicBezTo>
                    <a:pt x="934" y="977"/>
                    <a:pt x="1134" y="444"/>
                    <a:pt x="834" y="143"/>
                  </a:cubicBezTo>
                  <a:cubicBezTo>
                    <a:pt x="736" y="45"/>
                    <a:pt x="612" y="0"/>
                    <a:pt x="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664" name="Google Shape;1664;p45"/>
            <p:cNvSpPr/>
            <p:nvPr/>
          </p:nvSpPr>
          <p:spPr>
            <a:xfrm>
              <a:off x="3152425" y="1033050"/>
              <a:ext cx="25875" cy="24425"/>
            </a:xfrm>
            <a:custGeom>
              <a:avLst/>
              <a:gdLst/>
              <a:ahLst/>
              <a:cxnLst/>
              <a:rect l="l" t="t" r="r" b="b"/>
              <a:pathLst>
                <a:path w="1035" h="977" extrusionOk="0">
                  <a:moveTo>
                    <a:pt x="517" y="1"/>
                  </a:moveTo>
                  <a:cubicBezTo>
                    <a:pt x="292" y="1"/>
                    <a:pt x="67" y="143"/>
                    <a:pt x="34" y="426"/>
                  </a:cubicBezTo>
                  <a:cubicBezTo>
                    <a:pt x="0" y="793"/>
                    <a:pt x="259" y="976"/>
                    <a:pt x="517" y="976"/>
                  </a:cubicBezTo>
                  <a:cubicBezTo>
                    <a:pt x="776" y="976"/>
                    <a:pt x="1034" y="793"/>
                    <a:pt x="1001" y="426"/>
                  </a:cubicBezTo>
                  <a:cubicBezTo>
                    <a:pt x="968" y="143"/>
                    <a:pt x="743" y="1"/>
                    <a:pt x="5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665" name="Google Shape;1665;p45"/>
            <p:cNvSpPr/>
            <p:nvPr/>
          </p:nvSpPr>
          <p:spPr>
            <a:xfrm>
              <a:off x="4475025" y="1024500"/>
              <a:ext cx="99275" cy="45900"/>
            </a:xfrm>
            <a:custGeom>
              <a:avLst/>
              <a:gdLst/>
              <a:ahLst/>
              <a:cxnLst/>
              <a:rect l="l" t="t" r="r" b="b"/>
              <a:pathLst>
                <a:path w="3971" h="1836" extrusionOk="0">
                  <a:moveTo>
                    <a:pt x="3737" y="234"/>
                  </a:moveTo>
                  <a:lnTo>
                    <a:pt x="3737" y="1635"/>
                  </a:lnTo>
                  <a:lnTo>
                    <a:pt x="201" y="1635"/>
                  </a:lnTo>
                  <a:lnTo>
                    <a:pt x="201" y="234"/>
                  </a:lnTo>
                  <a:close/>
                  <a:moveTo>
                    <a:pt x="1" y="1"/>
                  </a:moveTo>
                  <a:lnTo>
                    <a:pt x="1" y="1835"/>
                  </a:lnTo>
                  <a:lnTo>
                    <a:pt x="3970" y="1835"/>
                  </a:lnTo>
                  <a:lnTo>
                    <a:pt x="39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666" name="Google Shape;1666;p45"/>
            <p:cNvSpPr/>
            <p:nvPr/>
          </p:nvSpPr>
          <p:spPr>
            <a:xfrm>
              <a:off x="4483375" y="1032850"/>
              <a:ext cx="63400" cy="30050"/>
            </a:xfrm>
            <a:custGeom>
              <a:avLst/>
              <a:gdLst/>
              <a:ahLst/>
              <a:cxnLst/>
              <a:rect l="l" t="t" r="r" b="b"/>
              <a:pathLst>
                <a:path w="2536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2536" y="1201"/>
                  </a:lnTo>
                  <a:lnTo>
                    <a:pt x="25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667" name="Google Shape;1667;p45"/>
            <p:cNvSpPr/>
            <p:nvPr/>
          </p:nvSpPr>
          <p:spPr>
            <a:xfrm>
              <a:off x="4574275" y="1035350"/>
              <a:ext cx="8350" cy="24200"/>
            </a:xfrm>
            <a:custGeom>
              <a:avLst/>
              <a:gdLst/>
              <a:ahLst/>
              <a:cxnLst/>
              <a:rect l="l" t="t" r="r" b="b"/>
              <a:pathLst>
                <a:path w="334" h="968" extrusionOk="0">
                  <a:moveTo>
                    <a:pt x="0" y="0"/>
                  </a:moveTo>
                  <a:lnTo>
                    <a:pt x="0" y="968"/>
                  </a:lnTo>
                  <a:lnTo>
                    <a:pt x="334" y="968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668" name="Google Shape;1668;p45"/>
            <p:cNvSpPr/>
            <p:nvPr/>
          </p:nvSpPr>
          <p:spPr>
            <a:xfrm>
              <a:off x="3044850" y="2111950"/>
              <a:ext cx="1501100" cy="412000"/>
            </a:xfrm>
            <a:custGeom>
              <a:avLst/>
              <a:gdLst/>
              <a:ahLst/>
              <a:cxnLst/>
              <a:rect l="l" t="t" r="r" b="b"/>
              <a:pathLst>
                <a:path w="60044" h="16480" extrusionOk="0">
                  <a:moveTo>
                    <a:pt x="59910" y="16279"/>
                  </a:moveTo>
                  <a:lnTo>
                    <a:pt x="59910" y="16279"/>
                  </a:lnTo>
                  <a:lnTo>
                    <a:pt x="59910" y="16279"/>
                  </a:lnTo>
                  <a:close/>
                  <a:moveTo>
                    <a:pt x="0" y="1"/>
                  </a:moveTo>
                  <a:lnTo>
                    <a:pt x="0" y="234"/>
                  </a:lnTo>
                  <a:lnTo>
                    <a:pt x="34" y="16279"/>
                  </a:lnTo>
                  <a:lnTo>
                    <a:pt x="34" y="16479"/>
                  </a:lnTo>
                  <a:lnTo>
                    <a:pt x="200" y="16479"/>
                  </a:lnTo>
                  <a:lnTo>
                    <a:pt x="30088" y="16412"/>
                  </a:lnTo>
                  <a:lnTo>
                    <a:pt x="59910" y="16279"/>
                  </a:lnTo>
                  <a:lnTo>
                    <a:pt x="59910" y="16279"/>
                  </a:lnTo>
                  <a:lnTo>
                    <a:pt x="59910" y="16279"/>
                  </a:lnTo>
                  <a:lnTo>
                    <a:pt x="30022" y="16179"/>
                  </a:lnTo>
                  <a:lnTo>
                    <a:pt x="368" y="16113"/>
                  </a:lnTo>
                  <a:lnTo>
                    <a:pt x="368" y="16113"/>
                  </a:lnTo>
                  <a:lnTo>
                    <a:pt x="400" y="434"/>
                  </a:lnTo>
                  <a:lnTo>
                    <a:pt x="400" y="434"/>
                  </a:lnTo>
                  <a:lnTo>
                    <a:pt x="59843" y="301"/>
                  </a:lnTo>
                  <a:lnTo>
                    <a:pt x="59843" y="301"/>
                  </a:lnTo>
                  <a:lnTo>
                    <a:pt x="59910" y="16279"/>
                  </a:lnTo>
                  <a:lnTo>
                    <a:pt x="60043" y="234"/>
                  </a:lnTo>
                  <a:lnTo>
                    <a:pt x="60043" y="134"/>
                  </a:lnTo>
                  <a:lnTo>
                    <a:pt x="59943" y="134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669" name="Google Shape;1669;p45"/>
            <p:cNvSpPr/>
            <p:nvPr/>
          </p:nvSpPr>
          <p:spPr>
            <a:xfrm>
              <a:off x="3044850" y="2535600"/>
              <a:ext cx="1501100" cy="411975"/>
            </a:xfrm>
            <a:custGeom>
              <a:avLst/>
              <a:gdLst/>
              <a:ahLst/>
              <a:cxnLst/>
              <a:rect l="l" t="t" r="r" b="b"/>
              <a:pathLst>
                <a:path w="60044" h="16479" extrusionOk="0">
                  <a:moveTo>
                    <a:pt x="0" y="0"/>
                  </a:moveTo>
                  <a:lnTo>
                    <a:pt x="0" y="234"/>
                  </a:lnTo>
                  <a:lnTo>
                    <a:pt x="34" y="16278"/>
                  </a:lnTo>
                  <a:lnTo>
                    <a:pt x="34" y="16479"/>
                  </a:lnTo>
                  <a:lnTo>
                    <a:pt x="200" y="16479"/>
                  </a:lnTo>
                  <a:lnTo>
                    <a:pt x="30088" y="16412"/>
                  </a:lnTo>
                  <a:lnTo>
                    <a:pt x="59910" y="16278"/>
                  </a:lnTo>
                  <a:lnTo>
                    <a:pt x="59910" y="16278"/>
                  </a:lnTo>
                  <a:lnTo>
                    <a:pt x="59910" y="16278"/>
                  </a:lnTo>
                  <a:lnTo>
                    <a:pt x="30022" y="16178"/>
                  </a:lnTo>
                  <a:lnTo>
                    <a:pt x="368" y="16112"/>
                  </a:lnTo>
                  <a:lnTo>
                    <a:pt x="368" y="16112"/>
                  </a:lnTo>
                  <a:lnTo>
                    <a:pt x="400" y="433"/>
                  </a:lnTo>
                  <a:lnTo>
                    <a:pt x="400" y="433"/>
                  </a:lnTo>
                  <a:lnTo>
                    <a:pt x="59843" y="300"/>
                  </a:lnTo>
                  <a:lnTo>
                    <a:pt x="59843" y="300"/>
                  </a:lnTo>
                  <a:lnTo>
                    <a:pt x="59910" y="16278"/>
                  </a:lnTo>
                  <a:lnTo>
                    <a:pt x="60043" y="234"/>
                  </a:lnTo>
                  <a:lnTo>
                    <a:pt x="60043" y="134"/>
                  </a:lnTo>
                  <a:lnTo>
                    <a:pt x="59943" y="13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670" name="Google Shape;1670;p45"/>
            <p:cNvSpPr/>
            <p:nvPr/>
          </p:nvSpPr>
          <p:spPr>
            <a:xfrm>
              <a:off x="3044850" y="2959225"/>
              <a:ext cx="1501100" cy="412000"/>
            </a:xfrm>
            <a:custGeom>
              <a:avLst/>
              <a:gdLst/>
              <a:ahLst/>
              <a:cxnLst/>
              <a:rect l="l" t="t" r="r" b="b"/>
              <a:pathLst>
                <a:path w="60044" h="16480" extrusionOk="0">
                  <a:moveTo>
                    <a:pt x="0" y="1"/>
                  </a:moveTo>
                  <a:lnTo>
                    <a:pt x="0" y="234"/>
                  </a:lnTo>
                  <a:lnTo>
                    <a:pt x="34" y="16279"/>
                  </a:lnTo>
                  <a:lnTo>
                    <a:pt x="34" y="16479"/>
                  </a:lnTo>
                  <a:lnTo>
                    <a:pt x="200" y="16479"/>
                  </a:lnTo>
                  <a:lnTo>
                    <a:pt x="30088" y="16412"/>
                  </a:lnTo>
                  <a:lnTo>
                    <a:pt x="59910" y="16279"/>
                  </a:lnTo>
                  <a:lnTo>
                    <a:pt x="30022" y="16179"/>
                  </a:lnTo>
                  <a:lnTo>
                    <a:pt x="368" y="16112"/>
                  </a:lnTo>
                  <a:lnTo>
                    <a:pt x="368" y="16112"/>
                  </a:lnTo>
                  <a:lnTo>
                    <a:pt x="400" y="434"/>
                  </a:lnTo>
                  <a:lnTo>
                    <a:pt x="400" y="434"/>
                  </a:lnTo>
                  <a:lnTo>
                    <a:pt x="59843" y="301"/>
                  </a:lnTo>
                  <a:lnTo>
                    <a:pt x="59843" y="301"/>
                  </a:lnTo>
                  <a:lnTo>
                    <a:pt x="59910" y="16279"/>
                  </a:lnTo>
                  <a:lnTo>
                    <a:pt x="60043" y="234"/>
                  </a:lnTo>
                  <a:lnTo>
                    <a:pt x="60043" y="134"/>
                  </a:lnTo>
                  <a:lnTo>
                    <a:pt x="59943" y="134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671" name="Google Shape;1671;p45"/>
            <p:cNvSpPr/>
            <p:nvPr/>
          </p:nvSpPr>
          <p:spPr>
            <a:xfrm>
              <a:off x="3044850" y="3382025"/>
              <a:ext cx="1501100" cy="412000"/>
            </a:xfrm>
            <a:custGeom>
              <a:avLst/>
              <a:gdLst/>
              <a:ahLst/>
              <a:cxnLst/>
              <a:rect l="l" t="t" r="r" b="b"/>
              <a:pathLst>
                <a:path w="60044" h="16480" extrusionOk="0">
                  <a:moveTo>
                    <a:pt x="0" y="1"/>
                  </a:moveTo>
                  <a:lnTo>
                    <a:pt x="0" y="201"/>
                  </a:lnTo>
                  <a:lnTo>
                    <a:pt x="34" y="16279"/>
                  </a:lnTo>
                  <a:lnTo>
                    <a:pt x="34" y="16479"/>
                  </a:lnTo>
                  <a:lnTo>
                    <a:pt x="200" y="16479"/>
                  </a:lnTo>
                  <a:lnTo>
                    <a:pt x="30088" y="16412"/>
                  </a:lnTo>
                  <a:lnTo>
                    <a:pt x="59910" y="16279"/>
                  </a:lnTo>
                  <a:lnTo>
                    <a:pt x="59910" y="16279"/>
                  </a:lnTo>
                  <a:lnTo>
                    <a:pt x="59910" y="16279"/>
                  </a:lnTo>
                  <a:lnTo>
                    <a:pt x="30022" y="16179"/>
                  </a:lnTo>
                  <a:lnTo>
                    <a:pt x="368" y="16113"/>
                  </a:lnTo>
                  <a:lnTo>
                    <a:pt x="368" y="16113"/>
                  </a:lnTo>
                  <a:lnTo>
                    <a:pt x="400" y="434"/>
                  </a:lnTo>
                  <a:lnTo>
                    <a:pt x="400" y="434"/>
                  </a:lnTo>
                  <a:lnTo>
                    <a:pt x="59843" y="301"/>
                  </a:lnTo>
                  <a:lnTo>
                    <a:pt x="59843" y="301"/>
                  </a:lnTo>
                  <a:lnTo>
                    <a:pt x="59910" y="16279"/>
                  </a:lnTo>
                  <a:lnTo>
                    <a:pt x="60043" y="201"/>
                  </a:lnTo>
                  <a:lnTo>
                    <a:pt x="60043" y="134"/>
                  </a:lnTo>
                  <a:lnTo>
                    <a:pt x="59943" y="134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672" name="Google Shape;1672;p45"/>
            <p:cNvSpPr/>
            <p:nvPr/>
          </p:nvSpPr>
          <p:spPr>
            <a:xfrm>
              <a:off x="3044850" y="3806500"/>
              <a:ext cx="1501100" cy="411975"/>
            </a:xfrm>
            <a:custGeom>
              <a:avLst/>
              <a:gdLst/>
              <a:ahLst/>
              <a:cxnLst/>
              <a:rect l="l" t="t" r="r" b="b"/>
              <a:pathLst>
                <a:path w="60044" h="16479" extrusionOk="0">
                  <a:moveTo>
                    <a:pt x="0" y="1"/>
                  </a:moveTo>
                  <a:lnTo>
                    <a:pt x="0" y="234"/>
                  </a:lnTo>
                  <a:lnTo>
                    <a:pt x="34" y="16279"/>
                  </a:lnTo>
                  <a:lnTo>
                    <a:pt x="34" y="16479"/>
                  </a:lnTo>
                  <a:lnTo>
                    <a:pt x="200" y="16479"/>
                  </a:lnTo>
                  <a:lnTo>
                    <a:pt x="30088" y="16412"/>
                  </a:lnTo>
                  <a:lnTo>
                    <a:pt x="59910" y="16279"/>
                  </a:lnTo>
                  <a:lnTo>
                    <a:pt x="59910" y="16279"/>
                  </a:lnTo>
                  <a:lnTo>
                    <a:pt x="59910" y="16279"/>
                  </a:lnTo>
                  <a:lnTo>
                    <a:pt x="30022" y="16179"/>
                  </a:lnTo>
                  <a:lnTo>
                    <a:pt x="368" y="16112"/>
                  </a:lnTo>
                  <a:lnTo>
                    <a:pt x="368" y="16112"/>
                  </a:lnTo>
                  <a:lnTo>
                    <a:pt x="400" y="434"/>
                  </a:lnTo>
                  <a:lnTo>
                    <a:pt x="400" y="434"/>
                  </a:lnTo>
                  <a:lnTo>
                    <a:pt x="59843" y="301"/>
                  </a:lnTo>
                  <a:lnTo>
                    <a:pt x="59843" y="301"/>
                  </a:lnTo>
                  <a:lnTo>
                    <a:pt x="59910" y="16279"/>
                  </a:lnTo>
                  <a:lnTo>
                    <a:pt x="60043" y="234"/>
                  </a:lnTo>
                  <a:lnTo>
                    <a:pt x="60043" y="134"/>
                  </a:lnTo>
                  <a:lnTo>
                    <a:pt x="59943" y="134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673" name="Google Shape;1673;p45"/>
            <p:cNvSpPr/>
            <p:nvPr/>
          </p:nvSpPr>
          <p:spPr>
            <a:xfrm>
              <a:off x="3111550" y="3867375"/>
              <a:ext cx="290250" cy="291075"/>
            </a:xfrm>
            <a:custGeom>
              <a:avLst/>
              <a:gdLst/>
              <a:ahLst/>
              <a:cxnLst/>
              <a:rect l="l" t="t" r="r" b="b"/>
              <a:pathLst>
                <a:path w="11610" h="11643" extrusionOk="0">
                  <a:moveTo>
                    <a:pt x="1" y="1"/>
                  </a:moveTo>
                  <a:lnTo>
                    <a:pt x="1" y="11642"/>
                  </a:lnTo>
                  <a:lnTo>
                    <a:pt x="11609" y="11642"/>
                  </a:lnTo>
                  <a:lnTo>
                    <a:pt x="116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674" name="Google Shape;1674;p45"/>
            <p:cNvSpPr/>
            <p:nvPr/>
          </p:nvSpPr>
          <p:spPr>
            <a:xfrm>
              <a:off x="3150000" y="3908150"/>
              <a:ext cx="213350" cy="209525"/>
            </a:xfrm>
            <a:custGeom>
              <a:avLst/>
              <a:gdLst/>
              <a:ahLst/>
              <a:cxnLst/>
              <a:rect l="l" t="t" r="r" b="b"/>
              <a:pathLst>
                <a:path w="8534" h="8381" extrusionOk="0">
                  <a:moveTo>
                    <a:pt x="6681" y="732"/>
                  </a:moveTo>
                  <a:cubicBezTo>
                    <a:pt x="7295" y="732"/>
                    <a:pt x="7766" y="1241"/>
                    <a:pt x="7703" y="1839"/>
                  </a:cubicBezTo>
                  <a:lnTo>
                    <a:pt x="7703" y="4174"/>
                  </a:lnTo>
                  <a:cubicBezTo>
                    <a:pt x="7703" y="4974"/>
                    <a:pt x="7703" y="5742"/>
                    <a:pt x="7703" y="6509"/>
                  </a:cubicBezTo>
                  <a:cubicBezTo>
                    <a:pt x="7766" y="7138"/>
                    <a:pt x="7295" y="7649"/>
                    <a:pt x="6709" y="7649"/>
                  </a:cubicBezTo>
                  <a:cubicBezTo>
                    <a:pt x="6674" y="7649"/>
                    <a:pt x="6638" y="7647"/>
                    <a:pt x="6602" y="7643"/>
                  </a:cubicBezTo>
                  <a:lnTo>
                    <a:pt x="1965" y="7643"/>
                  </a:lnTo>
                  <a:cubicBezTo>
                    <a:pt x="1927" y="7647"/>
                    <a:pt x="1890" y="7649"/>
                    <a:pt x="1853" y="7649"/>
                  </a:cubicBezTo>
                  <a:cubicBezTo>
                    <a:pt x="1240" y="7649"/>
                    <a:pt x="768" y="7138"/>
                    <a:pt x="831" y="6509"/>
                  </a:cubicBezTo>
                  <a:lnTo>
                    <a:pt x="831" y="1839"/>
                  </a:lnTo>
                  <a:cubicBezTo>
                    <a:pt x="768" y="1241"/>
                    <a:pt x="1239" y="732"/>
                    <a:pt x="1853" y="732"/>
                  </a:cubicBezTo>
                  <a:cubicBezTo>
                    <a:pt x="1890" y="732"/>
                    <a:pt x="1927" y="734"/>
                    <a:pt x="1965" y="738"/>
                  </a:cubicBezTo>
                  <a:lnTo>
                    <a:pt x="6569" y="738"/>
                  </a:lnTo>
                  <a:cubicBezTo>
                    <a:pt x="6607" y="734"/>
                    <a:pt x="6644" y="732"/>
                    <a:pt x="6681" y="732"/>
                  </a:cubicBezTo>
                  <a:close/>
                  <a:moveTo>
                    <a:pt x="1820" y="0"/>
                  </a:moveTo>
                  <a:cubicBezTo>
                    <a:pt x="836" y="0"/>
                    <a:pt x="33" y="842"/>
                    <a:pt x="97" y="1839"/>
                  </a:cubicBezTo>
                  <a:lnTo>
                    <a:pt x="97" y="4174"/>
                  </a:lnTo>
                  <a:lnTo>
                    <a:pt x="97" y="6475"/>
                  </a:lnTo>
                  <a:cubicBezTo>
                    <a:pt x="1" y="7505"/>
                    <a:pt x="836" y="8380"/>
                    <a:pt x="1854" y="8380"/>
                  </a:cubicBezTo>
                  <a:cubicBezTo>
                    <a:pt x="1891" y="8380"/>
                    <a:pt x="1928" y="8379"/>
                    <a:pt x="1965" y="8377"/>
                  </a:cubicBezTo>
                  <a:lnTo>
                    <a:pt x="6602" y="8377"/>
                  </a:lnTo>
                  <a:cubicBezTo>
                    <a:pt x="6638" y="8379"/>
                    <a:pt x="6674" y="8380"/>
                    <a:pt x="6710" y="8380"/>
                  </a:cubicBezTo>
                  <a:cubicBezTo>
                    <a:pt x="7696" y="8380"/>
                    <a:pt x="8501" y="7507"/>
                    <a:pt x="8437" y="6509"/>
                  </a:cubicBezTo>
                  <a:cubicBezTo>
                    <a:pt x="8470" y="4974"/>
                    <a:pt x="8470" y="3407"/>
                    <a:pt x="8437" y="1872"/>
                  </a:cubicBezTo>
                  <a:cubicBezTo>
                    <a:pt x="8533" y="874"/>
                    <a:pt x="7729" y="1"/>
                    <a:pt x="6713" y="1"/>
                  </a:cubicBezTo>
                  <a:cubicBezTo>
                    <a:pt x="6677" y="1"/>
                    <a:pt x="6639" y="2"/>
                    <a:pt x="6602" y="4"/>
                  </a:cubicBezTo>
                  <a:lnTo>
                    <a:pt x="1932" y="4"/>
                  </a:lnTo>
                  <a:cubicBezTo>
                    <a:pt x="1895" y="2"/>
                    <a:pt x="1857" y="0"/>
                    <a:pt x="18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675" name="Google Shape;1675;p45"/>
            <p:cNvSpPr/>
            <p:nvPr/>
          </p:nvSpPr>
          <p:spPr>
            <a:xfrm>
              <a:off x="3183525" y="3958275"/>
              <a:ext cx="128200" cy="109175"/>
            </a:xfrm>
            <a:custGeom>
              <a:avLst/>
              <a:gdLst/>
              <a:ahLst/>
              <a:cxnLst/>
              <a:rect l="l" t="t" r="r" b="b"/>
              <a:pathLst>
                <a:path w="5128" h="4367" extrusionOk="0">
                  <a:moveTo>
                    <a:pt x="2943" y="726"/>
                  </a:moveTo>
                  <a:cubicBezTo>
                    <a:pt x="3668" y="726"/>
                    <a:pt x="4394" y="1218"/>
                    <a:pt x="4394" y="2202"/>
                  </a:cubicBezTo>
                  <a:cubicBezTo>
                    <a:pt x="4360" y="3003"/>
                    <a:pt x="3727" y="3636"/>
                    <a:pt x="2893" y="3636"/>
                  </a:cubicBezTo>
                  <a:cubicBezTo>
                    <a:pt x="2125" y="3603"/>
                    <a:pt x="1492" y="2969"/>
                    <a:pt x="1492" y="2202"/>
                  </a:cubicBezTo>
                  <a:cubicBezTo>
                    <a:pt x="1492" y="1218"/>
                    <a:pt x="2217" y="726"/>
                    <a:pt x="2943" y="726"/>
                  </a:cubicBezTo>
                  <a:close/>
                  <a:moveTo>
                    <a:pt x="2885" y="0"/>
                  </a:moveTo>
                  <a:cubicBezTo>
                    <a:pt x="977" y="0"/>
                    <a:pt x="0" y="2312"/>
                    <a:pt x="1358" y="3703"/>
                  </a:cubicBezTo>
                  <a:cubicBezTo>
                    <a:pt x="1806" y="4162"/>
                    <a:pt x="2358" y="4367"/>
                    <a:pt x="2898" y="4367"/>
                  </a:cubicBezTo>
                  <a:cubicBezTo>
                    <a:pt x="4008" y="4367"/>
                    <a:pt x="5072" y="3503"/>
                    <a:pt x="5094" y="2202"/>
                  </a:cubicBezTo>
                  <a:cubicBezTo>
                    <a:pt x="5128" y="1001"/>
                    <a:pt x="4160" y="1"/>
                    <a:pt x="2926" y="1"/>
                  </a:cubicBezTo>
                  <a:cubicBezTo>
                    <a:pt x="2912" y="0"/>
                    <a:pt x="2899" y="0"/>
                    <a:pt x="28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676" name="Google Shape;1676;p45"/>
            <p:cNvSpPr/>
            <p:nvPr/>
          </p:nvSpPr>
          <p:spPr>
            <a:xfrm>
              <a:off x="3301700" y="3942775"/>
              <a:ext cx="26775" cy="25600"/>
            </a:xfrm>
            <a:custGeom>
              <a:avLst/>
              <a:gdLst/>
              <a:ahLst/>
              <a:cxnLst/>
              <a:rect l="l" t="t" r="r" b="b"/>
              <a:pathLst>
                <a:path w="1071" h="1024" extrusionOk="0">
                  <a:moveTo>
                    <a:pt x="528" y="1"/>
                  </a:moveTo>
                  <a:cubicBezTo>
                    <a:pt x="295" y="1"/>
                    <a:pt x="65" y="145"/>
                    <a:pt x="34" y="454"/>
                  </a:cubicBezTo>
                  <a:cubicBezTo>
                    <a:pt x="0" y="754"/>
                    <a:pt x="234" y="1021"/>
                    <a:pt x="534" y="1021"/>
                  </a:cubicBezTo>
                  <a:cubicBezTo>
                    <a:pt x="551" y="1023"/>
                    <a:pt x="568" y="1024"/>
                    <a:pt x="585" y="1024"/>
                  </a:cubicBezTo>
                  <a:cubicBezTo>
                    <a:pt x="830" y="1024"/>
                    <a:pt x="1034" y="804"/>
                    <a:pt x="1034" y="554"/>
                  </a:cubicBezTo>
                  <a:cubicBezTo>
                    <a:pt x="1070" y="195"/>
                    <a:pt x="798" y="1"/>
                    <a:pt x="5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677" name="Google Shape;1677;p45"/>
            <p:cNvSpPr/>
            <p:nvPr/>
          </p:nvSpPr>
          <p:spPr>
            <a:xfrm>
              <a:off x="3314200" y="3822350"/>
              <a:ext cx="125950" cy="107800"/>
            </a:xfrm>
            <a:custGeom>
              <a:avLst/>
              <a:gdLst/>
              <a:ahLst/>
              <a:cxnLst/>
              <a:rect l="l" t="t" r="r" b="b"/>
              <a:pathLst>
                <a:path w="5038" h="4312" extrusionOk="0">
                  <a:moveTo>
                    <a:pt x="2869" y="0"/>
                  </a:moveTo>
                  <a:cubicBezTo>
                    <a:pt x="968" y="0"/>
                    <a:pt x="1" y="2335"/>
                    <a:pt x="1368" y="3670"/>
                  </a:cubicBezTo>
                  <a:cubicBezTo>
                    <a:pt x="1801" y="4113"/>
                    <a:pt x="2339" y="4311"/>
                    <a:pt x="2869" y="4311"/>
                  </a:cubicBezTo>
                  <a:cubicBezTo>
                    <a:pt x="3972" y="4311"/>
                    <a:pt x="5038" y="3453"/>
                    <a:pt x="5038" y="2169"/>
                  </a:cubicBezTo>
                  <a:cubicBezTo>
                    <a:pt x="5038" y="968"/>
                    <a:pt x="4070" y="0"/>
                    <a:pt x="28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678" name="Google Shape;1678;p45"/>
            <p:cNvSpPr/>
            <p:nvPr/>
          </p:nvSpPr>
          <p:spPr>
            <a:xfrm>
              <a:off x="3368400" y="3848200"/>
              <a:ext cx="23375" cy="62575"/>
            </a:xfrm>
            <a:custGeom>
              <a:avLst/>
              <a:gdLst/>
              <a:ahLst/>
              <a:cxnLst/>
              <a:rect l="l" t="t" r="r" b="b"/>
              <a:pathLst>
                <a:path w="935" h="2503" extrusionOk="0">
                  <a:moveTo>
                    <a:pt x="635" y="0"/>
                  </a:moveTo>
                  <a:lnTo>
                    <a:pt x="168" y="267"/>
                  </a:lnTo>
                  <a:cubicBezTo>
                    <a:pt x="1" y="367"/>
                    <a:pt x="68" y="634"/>
                    <a:pt x="268" y="634"/>
                  </a:cubicBezTo>
                  <a:cubicBezTo>
                    <a:pt x="301" y="634"/>
                    <a:pt x="334" y="634"/>
                    <a:pt x="368" y="601"/>
                  </a:cubicBezTo>
                  <a:lnTo>
                    <a:pt x="535" y="534"/>
                  </a:lnTo>
                  <a:lnTo>
                    <a:pt x="535" y="2302"/>
                  </a:lnTo>
                  <a:cubicBezTo>
                    <a:pt x="535" y="2402"/>
                    <a:pt x="601" y="2502"/>
                    <a:pt x="735" y="2502"/>
                  </a:cubicBezTo>
                  <a:cubicBezTo>
                    <a:pt x="835" y="2502"/>
                    <a:pt x="935" y="2402"/>
                    <a:pt x="935" y="2302"/>
                  </a:cubicBezTo>
                  <a:lnTo>
                    <a:pt x="935" y="167"/>
                  </a:lnTo>
                  <a:lnTo>
                    <a:pt x="768" y="34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679" name="Google Shape;1679;p45"/>
            <p:cNvSpPr/>
            <p:nvPr/>
          </p:nvSpPr>
          <p:spPr>
            <a:xfrm>
              <a:off x="3111550" y="2596475"/>
              <a:ext cx="290250" cy="291050"/>
            </a:xfrm>
            <a:custGeom>
              <a:avLst/>
              <a:gdLst/>
              <a:ahLst/>
              <a:cxnLst/>
              <a:rect l="l" t="t" r="r" b="b"/>
              <a:pathLst>
                <a:path w="11610" h="11642" extrusionOk="0">
                  <a:moveTo>
                    <a:pt x="1" y="0"/>
                  </a:moveTo>
                  <a:lnTo>
                    <a:pt x="1" y="11642"/>
                  </a:lnTo>
                  <a:lnTo>
                    <a:pt x="11609" y="11642"/>
                  </a:lnTo>
                  <a:lnTo>
                    <a:pt x="1160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680" name="Google Shape;1680;p45"/>
            <p:cNvSpPr/>
            <p:nvPr/>
          </p:nvSpPr>
          <p:spPr>
            <a:xfrm>
              <a:off x="3161600" y="2653175"/>
              <a:ext cx="190150" cy="165150"/>
            </a:xfrm>
            <a:custGeom>
              <a:avLst/>
              <a:gdLst/>
              <a:ahLst/>
              <a:cxnLst/>
              <a:rect l="l" t="t" r="r" b="b"/>
              <a:pathLst>
                <a:path w="7606" h="6606" extrusionOk="0">
                  <a:moveTo>
                    <a:pt x="3803" y="0"/>
                  </a:moveTo>
                  <a:cubicBezTo>
                    <a:pt x="1702" y="0"/>
                    <a:pt x="0" y="1502"/>
                    <a:pt x="0" y="3303"/>
                  </a:cubicBezTo>
                  <a:cubicBezTo>
                    <a:pt x="0" y="5137"/>
                    <a:pt x="1702" y="6605"/>
                    <a:pt x="3803" y="6605"/>
                  </a:cubicBezTo>
                  <a:cubicBezTo>
                    <a:pt x="5905" y="6605"/>
                    <a:pt x="7606" y="5137"/>
                    <a:pt x="7606" y="3303"/>
                  </a:cubicBezTo>
                  <a:cubicBezTo>
                    <a:pt x="7606" y="1502"/>
                    <a:pt x="5905" y="0"/>
                    <a:pt x="3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681" name="Google Shape;1681;p45"/>
            <p:cNvSpPr/>
            <p:nvPr/>
          </p:nvSpPr>
          <p:spPr>
            <a:xfrm>
              <a:off x="3170775" y="2782425"/>
              <a:ext cx="60900" cy="48400"/>
            </a:xfrm>
            <a:custGeom>
              <a:avLst/>
              <a:gdLst/>
              <a:ahLst/>
              <a:cxnLst/>
              <a:rect l="l" t="t" r="r" b="b"/>
              <a:pathLst>
                <a:path w="2436" h="1936" extrusionOk="0">
                  <a:moveTo>
                    <a:pt x="701" y="1"/>
                  </a:moveTo>
                  <a:lnTo>
                    <a:pt x="0" y="1936"/>
                  </a:lnTo>
                  <a:lnTo>
                    <a:pt x="2435" y="1168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682" name="Google Shape;1682;p45"/>
            <p:cNvSpPr/>
            <p:nvPr/>
          </p:nvSpPr>
          <p:spPr>
            <a:xfrm>
              <a:off x="3314200" y="2554775"/>
              <a:ext cx="125950" cy="108225"/>
            </a:xfrm>
            <a:custGeom>
              <a:avLst/>
              <a:gdLst/>
              <a:ahLst/>
              <a:cxnLst/>
              <a:rect l="l" t="t" r="r" b="b"/>
              <a:pathLst>
                <a:path w="5038" h="4329" extrusionOk="0">
                  <a:moveTo>
                    <a:pt x="2869" y="0"/>
                  </a:moveTo>
                  <a:cubicBezTo>
                    <a:pt x="968" y="0"/>
                    <a:pt x="1" y="2335"/>
                    <a:pt x="1368" y="3703"/>
                  </a:cubicBezTo>
                  <a:cubicBezTo>
                    <a:pt x="1800" y="4134"/>
                    <a:pt x="2336" y="4329"/>
                    <a:pt x="2864" y="4329"/>
                  </a:cubicBezTo>
                  <a:cubicBezTo>
                    <a:pt x="3968" y="4329"/>
                    <a:pt x="5038" y="3478"/>
                    <a:pt x="5038" y="2169"/>
                  </a:cubicBezTo>
                  <a:cubicBezTo>
                    <a:pt x="5038" y="968"/>
                    <a:pt x="4070" y="0"/>
                    <a:pt x="28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683" name="Google Shape;1683;p45"/>
            <p:cNvSpPr/>
            <p:nvPr/>
          </p:nvSpPr>
          <p:spPr>
            <a:xfrm>
              <a:off x="3363400" y="2581450"/>
              <a:ext cx="40900" cy="61750"/>
            </a:xfrm>
            <a:custGeom>
              <a:avLst/>
              <a:gdLst/>
              <a:ahLst/>
              <a:cxnLst/>
              <a:rect l="l" t="t" r="r" b="b"/>
              <a:pathLst>
                <a:path w="1636" h="2470" extrusionOk="0">
                  <a:moveTo>
                    <a:pt x="334" y="1"/>
                  </a:moveTo>
                  <a:cubicBezTo>
                    <a:pt x="301" y="1"/>
                    <a:pt x="268" y="1"/>
                    <a:pt x="268" y="34"/>
                  </a:cubicBezTo>
                  <a:cubicBezTo>
                    <a:pt x="201" y="34"/>
                    <a:pt x="168" y="101"/>
                    <a:pt x="168" y="168"/>
                  </a:cubicBezTo>
                  <a:lnTo>
                    <a:pt x="67" y="1102"/>
                  </a:lnTo>
                  <a:cubicBezTo>
                    <a:pt x="67" y="1102"/>
                    <a:pt x="67" y="1135"/>
                    <a:pt x="67" y="1168"/>
                  </a:cubicBezTo>
                  <a:lnTo>
                    <a:pt x="101" y="1235"/>
                  </a:lnTo>
                  <a:cubicBezTo>
                    <a:pt x="134" y="1268"/>
                    <a:pt x="184" y="1285"/>
                    <a:pt x="234" y="1285"/>
                  </a:cubicBezTo>
                  <a:cubicBezTo>
                    <a:pt x="284" y="1285"/>
                    <a:pt x="334" y="1268"/>
                    <a:pt x="368" y="1235"/>
                  </a:cubicBezTo>
                  <a:cubicBezTo>
                    <a:pt x="450" y="1153"/>
                    <a:pt x="555" y="1093"/>
                    <a:pt x="664" y="1093"/>
                  </a:cubicBezTo>
                  <a:cubicBezTo>
                    <a:pt x="687" y="1093"/>
                    <a:pt x="711" y="1096"/>
                    <a:pt x="735" y="1102"/>
                  </a:cubicBezTo>
                  <a:cubicBezTo>
                    <a:pt x="1001" y="1102"/>
                    <a:pt x="1202" y="1302"/>
                    <a:pt x="1202" y="1569"/>
                  </a:cubicBezTo>
                  <a:cubicBezTo>
                    <a:pt x="1202" y="1702"/>
                    <a:pt x="1168" y="1835"/>
                    <a:pt x="1068" y="1902"/>
                  </a:cubicBezTo>
                  <a:cubicBezTo>
                    <a:pt x="968" y="2002"/>
                    <a:pt x="868" y="2069"/>
                    <a:pt x="735" y="2069"/>
                  </a:cubicBezTo>
                  <a:cubicBezTo>
                    <a:pt x="601" y="2069"/>
                    <a:pt x="468" y="2002"/>
                    <a:pt x="368" y="1902"/>
                  </a:cubicBezTo>
                  <a:cubicBezTo>
                    <a:pt x="334" y="1869"/>
                    <a:pt x="284" y="1852"/>
                    <a:pt x="234" y="1852"/>
                  </a:cubicBezTo>
                  <a:cubicBezTo>
                    <a:pt x="184" y="1852"/>
                    <a:pt x="134" y="1869"/>
                    <a:pt x="101" y="1902"/>
                  </a:cubicBezTo>
                  <a:cubicBezTo>
                    <a:pt x="1" y="2002"/>
                    <a:pt x="1" y="2136"/>
                    <a:pt x="101" y="2202"/>
                  </a:cubicBezTo>
                  <a:cubicBezTo>
                    <a:pt x="268" y="2369"/>
                    <a:pt x="501" y="2469"/>
                    <a:pt x="735" y="2469"/>
                  </a:cubicBezTo>
                  <a:cubicBezTo>
                    <a:pt x="968" y="2469"/>
                    <a:pt x="1202" y="2369"/>
                    <a:pt x="1368" y="2202"/>
                  </a:cubicBezTo>
                  <a:cubicBezTo>
                    <a:pt x="1535" y="2036"/>
                    <a:pt x="1602" y="1802"/>
                    <a:pt x="1635" y="1569"/>
                  </a:cubicBezTo>
                  <a:cubicBezTo>
                    <a:pt x="1635" y="1335"/>
                    <a:pt x="1535" y="1102"/>
                    <a:pt x="1368" y="935"/>
                  </a:cubicBezTo>
                  <a:cubicBezTo>
                    <a:pt x="1195" y="819"/>
                    <a:pt x="1021" y="728"/>
                    <a:pt x="825" y="728"/>
                  </a:cubicBezTo>
                  <a:cubicBezTo>
                    <a:pt x="795" y="728"/>
                    <a:pt x="765" y="730"/>
                    <a:pt x="735" y="735"/>
                  </a:cubicBezTo>
                  <a:cubicBezTo>
                    <a:pt x="635" y="735"/>
                    <a:pt x="568" y="735"/>
                    <a:pt x="468" y="768"/>
                  </a:cubicBezTo>
                  <a:lnTo>
                    <a:pt x="534" y="401"/>
                  </a:lnTo>
                  <a:lnTo>
                    <a:pt x="1402" y="401"/>
                  </a:lnTo>
                  <a:cubicBezTo>
                    <a:pt x="1535" y="401"/>
                    <a:pt x="1602" y="301"/>
                    <a:pt x="1635" y="201"/>
                  </a:cubicBezTo>
                  <a:cubicBezTo>
                    <a:pt x="1635" y="101"/>
                    <a:pt x="1535" y="1"/>
                    <a:pt x="1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684" name="Google Shape;1684;p45"/>
            <p:cNvSpPr/>
            <p:nvPr/>
          </p:nvSpPr>
          <p:spPr>
            <a:xfrm>
              <a:off x="3109900" y="3442900"/>
              <a:ext cx="291050" cy="291075"/>
            </a:xfrm>
            <a:custGeom>
              <a:avLst/>
              <a:gdLst/>
              <a:ahLst/>
              <a:cxnLst/>
              <a:rect l="l" t="t" r="r" b="b"/>
              <a:pathLst>
                <a:path w="11642" h="11643" extrusionOk="0">
                  <a:moveTo>
                    <a:pt x="0" y="1"/>
                  </a:moveTo>
                  <a:lnTo>
                    <a:pt x="0" y="11642"/>
                  </a:lnTo>
                  <a:lnTo>
                    <a:pt x="11642" y="11642"/>
                  </a:lnTo>
                  <a:lnTo>
                    <a:pt x="116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685" name="Google Shape;1685;p45"/>
            <p:cNvSpPr/>
            <p:nvPr/>
          </p:nvSpPr>
          <p:spPr>
            <a:xfrm>
              <a:off x="3151600" y="3523800"/>
              <a:ext cx="207650" cy="130950"/>
            </a:xfrm>
            <a:custGeom>
              <a:avLst/>
              <a:gdLst/>
              <a:ahLst/>
              <a:cxnLst/>
              <a:rect l="l" t="t" r="r" b="b"/>
              <a:pathLst>
                <a:path w="8306" h="5238" extrusionOk="0">
                  <a:moveTo>
                    <a:pt x="0" y="0"/>
                  </a:moveTo>
                  <a:lnTo>
                    <a:pt x="0" y="5238"/>
                  </a:lnTo>
                  <a:lnTo>
                    <a:pt x="8306" y="5238"/>
                  </a:lnTo>
                  <a:lnTo>
                    <a:pt x="83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686" name="Google Shape;1686;p45"/>
            <p:cNvSpPr/>
            <p:nvPr/>
          </p:nvSpPr>
          <p:spPr>
            <a:xfrm>
              <a:off x="3151600" y="3523800"/>
              <a:ext cx="207650" cy="92600"/>
            </a:xfrm>
            <a:custGeom>
              <a:avLst/>
              <a:gdLst/>
              <a:ahLst/>
              <a:cxnLst/>
              <a:rect l="l" t="t" r="r" b="b"/>
              <a:pathLst>
                <a:path w="8306" h="3704" extrusionOk="0">
                  <a:moveTo>
                    <a:pt x="0" y="0"/>
                  </a:moveTo>
                  <a:lnTo>
                    <a:pt x="0" y="0"/>
                  </a:lnTo>
                  <a:cubicBezTo>
                    <a:pt x="334" y="334"/>
                    <a:pt x="701" y="634"/>
                    <a:pt x="1034" y="934"/>
                  </a:cubicBezTo>
                  <a:lnTo>
                    <a:pt x="2035" y="1868"/>
                  </a:lnTo>
                  <a:lnTo>
                    <a:pt x="3102" y="2802"/>
                  </a:lnTo>
                  <a:lnTo>
                    <a:pt x="3136" y="2836"/>
                  </a:lnTo>
                  <a:lnTo>
                    <a:pt x="4103" y="3670"/>
                  </a:lnTo>
                  <a:lnTo>
                    <a:pt x="4170" y="3703"/>
                  </a:lnTo>
                  <a:lnTo>
                    <a:pt x="4203" y="3670"/>
                  </a:lnTo>
                  <a:lnTo>
                    <a:pt x="5170" y="2836"/>
                  </a:lnTo>
                  <a:lnTo>
                    <a:pt x="5204" y="2802"/>
                  </a:lnTo>
                  <a:lnTo>
                    <a:pt x="6271" y="1868"/>
                  </a:lnTo>
                  <a:lnTo>
                    <a:pt x="7272" y="934"/>
                  </a:lnTo>
                  <a:cubicBezTo>
                    <a:pt x="7639" y="634"/>
                    <a:pt x="7972" y="301"/>
                    <a:pt x="8306" y="0"/>
                  </a:cubicBezTo>
                  <a:lnTo>
                    <a:pt x="8306" y="0"/>
                  </a:lnTo>
                  <a:cubicBezTo>
                    <a:pt x="7939" y="267"/>
                    <a:pt x="7605" y="567"/>
                    <a:pt x="7239" y="834"/>
                  </a:cubicBezTo>
                  <a:lnTo>
                    <a:pt x="6171" y="1702"/>
                  </a:lnTo>
                  <a:cubicBezTo>
                    <a:pt x="5771" y="2035"/>
                    <a:pt x="5404" y="2335"/>
                    <a:pt x="5004" y="2669"/>
                  </a:cubicBezTo>
                  <a:lnTo>
                    <a:pt x="4136" y="3403"/>
                  </a:lnTo>
                  <a:lnTo>
                    <a:pt x="3269" y="2669"/>
                  </a:lnTo>
                  <a:cubicBezTo>
                    <a:pt x="2902" y="2335"/>
                    <a:pt x="2468" y="2002"/>
                    <a:pt x="2102" y="1702"/>
                  </a:cubicBezTo>
                  <a:cubicBezTo>
                    <a:pt x="1768" y="1401"/>
                    <a:pt x="1434" y="1101"/>
                    <a:pt x="1067" y="834"/>
                  </a:cubicBezTo>
                  <a:cubicBezTo>
                    <a:pt x="701" y="567"/>
                    <a:pt x="367" y="267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687" name="Google Shape;1687;p45"/>
            <p:cNvSpPr/>
            <p:nvPr/>
          </p:nvSpPr>
          <p:spPr>
            <a:xfrm>
              <a:off x="3152425" y="3593850"/>
              <a:ext cx="81750" cy="56725"/>
            </a:xfrm>
            <a:custGeom>
              <a:avLst/>
              <a:gdLst/>
              <a:ahLst/>
              <a:cxnLst/>
              <a:rect l="l" t="t" r="r" b="b"/>
              <a:pathLst>
                <a:path w="3270" h="2269" extrusionOk="0">
                  <a:moveTo>
                    <a:pt x="3269" y="0"/>
                  </a:moveTo>
                  <a:lnTo>
                    <a:pt x="3103" y="67"/>
                  </a:lnTo>
                  <a:cubicBezTo>
                    <a:pt x="2869" y="201"/>
                    <a:pt x="2702" y="334"/>
                    <a:pt x="2435" y="501"/>
                  </a:cubicBezTo>
                  <a:cubicBezTo>
                    <a:pt x="2135" y="668"/>
                    <a:pt x="1868" y="868"/>
                    <a:pt x="1602" y="1068"/>
                  </a:cubicBezTo>
                  <a:cubicBezTo>
                    <a:pt x="1301" y="1235"/>
                    <a:pt x="1034" y="1435"/>
                    <a:pt x="768" y="1635"/>
                  </a:cubicBezTo>
                  <a:cubicBezTo>
                    <a:pt x="501" y="1835"/>
                    <a:pt x="267" y="2035"/>
                    <a:pt x="0" y="2269"/>
                  </a:cubicBezTo>
                  <a:cubicBezTo>
                    <a:pt x="301" y="2102"/>
                    <a:pt x="567" y="1935"/>
                    <a:pt x="868" y="1735"/>
                  </a:cubicBezTo>
                  <a:cubicBezTo>
                    <a:pt x="1135" y="1568"/>
                    <a:pt x="1435" y="1368"/>
                    <a:pt x="1702" y="1201"/>
                  </a:cubicBezTo>
                  <a:cubicBezTo>
                    <a:pt x="1968" y="1001"/>
                    <a:pt x="2269" y="768"/>
                    <a:pt x="2502" y="601"/>
                  </a:cubicBezTo>
                  <a:cubicBezTo>
                    <a:pt x="2702" y="467"/>
                    <a:pt x="2936" y="301"/>
                    <a:pt x="3136" y="100"/>
                  </a:cubicBezTo>
                  <a:lnTo>
                    <a:pt x="3269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688" name="Google Shape;1688;p45"/>
            <p:cNvSpPr/>
            <p:nvPr/>
          </p:nvSpPr>
          <p:spPr>
            <a:xfrm>
              <a:off x="3277500" y="3593850"/>
              <a:ext cx="80925" cy="56725"/>
            </a:xfrm>
            <a:custGeom>
              <a:avLst/>
              <a:gdLst/>
              <a:ahLst/>
              <a:cxnLst/>
              <a:rect l="l" t="t" r="r" b="b"/>
              <a:pathLst>
                <a:path w="3237" h="2269" extrusionOk="0">
                  <a:moveTo>
                    <a:pt x="1" y="0"/>
                  </a:moveTo>
                  <a:lnTo>
                    <a:pt x="134" y="134"/>
                  </a:lnTo>
                  <a:cubicBezTo>
                    <a:pt x="335" y="301"/>
                    <a:pt x="501" y="434"/>
                    <a:pt x="768" y="634"/>
                  </a:cubicBezTo>
                  <a:cubicBezTo>
                    <a:pt x="1035" y="834"/>
                    <a:pt x="1302" y="1034"/>
                    <a:pt x="1569" y="1201"/>
                  </a:cubicBezTo>
                  <a:cubicBezTo>
                    <a:pt x="1836" y="1401"/>
                    <a:pt x="2136" y="1568"/>
                    <a:pt x="2403" y="1768"/>
                  </a:cubicBezTo>
                  <a:cubicBezTo>
                    <a:pt x="2670" y="1935"/>
                    <a:pt x="2936" y="2102"/>
                    <a:pt x="3237" y="2269"/>
                  </a:cubicBezTo>
                  <a:cubicBezTo>
                    <a:pt x="3003" y="2069"/>
                    <a:pt x="2736" y="1868"/>
                    <a:pt x="2469" y="1668"/>
                  </a:cubicBezTo>
                  <a:cubicBezTo>
                    <a:pt x="2203" y="1468"/>
                    <a:pt x="1936" y="1268"/>
                    <a:pt x="1669" y="1068"/>
                  </a:cubicBezTo>
                  <a:cubicBezTo>
                    <a:pt x="1402" y="868"/>
                    <a:pt x="1135" y="701"/>
                    <a:pt x="835" y="501"/>
                  </a:cubicBezTo>
                  <a:cubicBezTo>
                    <a:pt x="601" y="367"/>
                    <a:pt x="401" y="234"/>
                    <a:pt x="168" y="100"/>
                  </a:cubicBezTo>
                  <a:cubicBezTo>
                    <a:pt x="101" y="67"/>
                    <a:pt x="68" y="34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689" name="Google Shape;1689;p45"/>
            <p:cNvSpPr/>
            <p:nvPr/>
          </p:nvSpPr>
          <p:spPr>
            <a:xfrm>
              <a:off x="3314200" y="3398700"/>
              <a:ext cx="125950" cy="107775"/>
            </a:xfrm>
            <a:custGeom>
              <a:avLst/>
              <a:gdLst/>
              <a:ahLst/>
              <a:cxnLst/>
              <a:rect l="l" t="t" r="r" b="b"/>
              <a:pathLst>
                <a:path w="5038" h="4311" extrusionOk="0">
                  <a:moveTo>
                    <a:pt x="2869" y="1"/>
                  </a:moveTo>
                  <a:cubicBezTo>
                    <a:pt x="968" y="1"/>
                    <a:pt x="1" y="2302"/>
                    <a:pt x="1368" y="3670"/>
                  </a:cubicBezTo>
                  <a:cubicBezTo>
                    <a:pt x="1800" y="4113"/>
                    <a:pt x="2336" y="4311"/>
                    <a:pt x="2865" y="4311"/>
                  </a:cubicBezTo>
                  <a:cubicBezTo>
                    <a:pt x="3969" y="4311"/>
                    <a:pt x="5038" y="3445"/>
                    <a:pt x="5038" y="2136"/>
                  </a:cubicBezTo>
                  <a:cubicBezTo>
                    <a:pt x="5038" y="968"/>
                    <a:pt x="4070" y="1"/>
                    <a:pt x="28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690" name="Google Shape;1690;p45"/>
            <p:cNvSpPr/>
            <p:nvPr/>
          </p:nvSpPr>
          <p:spPr>
            <a:xfrm>
              <a:off x="3348250" y="3428725"/>
              <a:ext cx="32700" cy="46725"/>
            </a:xfrm>
            <a:custGeom>
              <a:avLst/>
              <a:gdLst/>
              <a:ahLst/>
              <a:cxnLst/>
              <a:rect l="l" t="t" r="r" b="b"/>
              <a:pathLst>
                <a:path w="1308" h="1869" extrusionOk="0">
                  <a:moveTo>
                    <a:pt x="607" y="1"/>
                  </a:moveTo>
                  <a:cubicBezTo>
                    <a:pt x="440" y="1"/>
                    <a:pt x="307" y="67"/>
                    <a:pt x="206" y="167"/>
                  </a:cubicBezTo>
                  <a:lnTo>
                    <a:pt x="106" y="234"/>
                  </a:lnTo>
                  <a:cubicBezTo>
                    <a:pt x="1" y="340"/>
                    <a:pt x="104" y="508"/>
                    <a:pt x="217" y="508"/>
                  </a:cubicBezTo>
                  <a:cubicBezTo>
                    <a:pt x="248" y="508"/>
                    <a:pt x="279" y="496"/>
                    <a:pt x="307" y="468"/>
                  </a:cubicBezTo>
                  <a:lnTo>
                    <a:pt x="373" y="401"/>
                  </a:lnTo>
                  <a:cubicBezTo>
                    <a:pt x="440" y="334"/>
                    <a:pt x="540" y="301"/>
                    <a:pt x="607" y="301"/>
                  </a:cubicBezTo>
                  <a:cubicBezTo>
                    <a:pt x="707" y="301"/>
                    <a:pt x="807" y="334"/>
                    <a:pt x="874" y="434"/>
                  </a:cubicBezTo>
                  <a:cubicBezTo>
                    <a:pt x="940" y="468"/>
                    <a:pt x="974" y="568"/>
                    <a:pt x="974" y="634"/>
                  </a:cubicBezTo>
                  <a:cubicBezTo>
                    <a:pt x="974" y="735"/>
                    <a:pt x="940" y="835"/>
                    <a:pt x="840" y="901"/>
                  </a:cubicBezTo>
                  <a:lnTo>
                    <a:pt x="73" y="1635"/>
                  </a:lnTo>
                  <a:cubicBezTo>
                    <a:pt x="6" y="1669"/>
                    <a:pt x="6" y="1769"/>
                    <a:pt x="73" y="1835"/>
                  </a:cubicBezTo>
                  <a:cubicBezTo>
                    <a:pt x="106" y="1869"/>
                    <a:pt x="140" y="1869"/>
                    <a:pt x="173" y="1869"/>
                  </a:cubicBezTo>
                  <a:lnTo>
                    <a:pt x="1140" y="1869"/>
                  </a:lnTo>
                  <a:cubicBezTo>
                    <a:pt x="1207" y="1869"/>
                    <a:pt x="1274" y="1802"/>
                    <a:pt x="1274" y="1735"/>
                  </a:cubicBezTo>
                  <a:cubicBezTo>
                    <a:pt x="1274" y="1635"/>
                    <a:pt x="1207" y="1568"/>
                    <a:pt x="1107" y="1568"/>
                  </a:cubicBezTo>
                  <a:lnTo>
                    <a:pt x="540" y="1568"/>
                  </a:lnTo>
                  <a:lnTo>
                    <a:pt x="1040" y="1135"/>
                  </a:lnTo>
                  <a:cubicBezTo>
                    <a:pt x="1307" y="901"/>
                    <a:pt x="1307" y="468"/>
                    <a:pt x="1074" y="234"/>
                  </a:cubicBezTo>
                  <a:cubicBezTo>
                    <a:pt x="974" y="101"/>
                    <a:pt x="774" y="1"/>
                    <a:pt x="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691" name="Google Shape;1691;p45"/>
            <p:cNvSpPr/>
            <p:nvPr/>
          </p:nvSpPr>
          <p:spPr>
            <a:xfrm>
              <a:off x="3388375" y="3428725"/>
              <a:ext cx="31775" cy="46725"/>
            </a:xfrm>
            <a:custGeom>
              <a:avLst/>
              <a:gdLst/>
              <a:ahLst/>
              <a:cxnLst/>
              <a:rect l="l" t="t" r="r" b="b"/>
              <a:pathLst>
                <a:path w="1271" h="1869" extrusionOk="0">
                  <a:moveTo>
                    <a:pt x="336" y="1"/>
                  </a:moveTo>
                  <a:cubicBezTo>
                    <a:pt x="236" y="1"/>
                    <a:pt x="169" y="67"/>
                    <a:pt x="169" y="167"/>
                  </a:cubicBezTo>
                  <a:cubicBezTo>
                    <a:pt x="169" y="234"/>
                    <a:pt x="236" y="301"/>
                    <a:pt x="336" y="301"/>
                  </a:cubicBezTo>
                  <a:lnTo>
                    <a:pt x="736" y="301"/>
                  </a:lnTo>
                  <a:lnTo>
                    <a:pt x="469" y="601"/>
                  </a:lnTo>
                  <a:cubicBezTo>
                    <a:pt x="403" y="634"/>
                    <a:pt x="403" y="735"/>
                    <a:pt x="469" y="801"/>
                  </a:cubicBezTo>
                  <a:cubicBezTo>
                    <a:pt x="503" y="835"/>
                    <a:pt x="536" y="835"/>
                    <a:pt x="570" y="835"/>
                  </a:cubicBezTo>
                  <a:cubicBezTo>
                    <a:pt x="670" y="835"/>
                    <a:pt x="770" y="901"/>
                    <a:pt x="836" y="968"/>
                  </a:cubicBezTo>
                  <a:cubicBezTo>
                    <a:pt x="903" y="1035"/>
                    <a:pt x="936" y="1101"/>
                    <a:pt x="936" y="1202"/>
                  </a:cubicBezTo>
                  <a:cubicBezTo>
                    <a:pt x="936" y="1302"/>
                    <a:pt x="903" y="1402"/>
                    <a:pt x="836" y="1468"/>
                  </a:cubicBezTo>
                  <a:cubicBezTo>
                    <a:pt x="770" y="1535"/>
                    <a:pt x="670" y="1568"/>
                    <a:pt x="570" y="1568"/>
                  </a:cubicBezTo>
                  <a:cubicBezTo>
                    <a:pt x="469" y="1568"/>
                    <a:pt x="403" y="1535"/>
                    <a:pt x="336" y="1468"/>
                  </a:cubicBezTo>
                  <a:cubicBezTo>
                    <a:pt x="297" y="1437"/>
                    <a:pt x="257" y="1424"/>
                    <a:pt x="219" y="1424"/>
                  </a:cubicBezTo>
                  <a:cubicBezTo>
                    <a:pt x="94" y="1424"/>
                    <a:pt x="0" y="1566"/>
                    <a:pt x="103" y="1669"/>
                  </a:cubicBezTo>
                  <a:cubicBezTo>
                    <a:pt x="236" y="1802"/>
                    <a:pt x="411" y="1869"/>
                    <a:pt x="582" y="1869"/>
                  </a:cubicBezTo>
                  <a:cubicBezTo>
                    <a:pt x="753" y="1869"/>
                    <a:pt x="920" y="1802"/>
                    <a:pt x="1037" y="1669"/>
                  </a:cubicBezTo>
                  <a:cubicBezTo>
                    <a:pt x="1170" y="1568"/>
                    <a:pt x="1237" y="1368"/>
                    <a:pt x="1237" y="1202"/>
                  </a:cubicBezTo>
                  <a:cubicBezTo>
                    <a:pt x="1237" y="1035"/>
                    <a:pt x="1170" y="868"/>
                    <a:pt x="1037" y="735"/>
                  </a:cubicBezTo>
                  <a:cubicBezTo>
                    <a:pt x="1003" y="701"/>
                    <a:pt x="970" y="634"/>
                    <a:pt x="903" y="601"/>
                  </a:cubicBezTo>
                  <a:lnTo>
                    <a:pt x="1237" y="268"/>
                  </a:lnTo>
                  <a:cubicBezTo>
                    <a:pt x="1237" y="268"/>
                    <a:pt x="1270" y="234"/>
                    <a:pt x="1270" y="234"/>
                  </a:cubicBezTo>
                  <a:cubicBezTo>
                    <a:pt x="1270" y="201"/>
                    <a:pt x="1270" y="167"/>
                    <a:pt x="1270" y="167"/>
                  </a:cubicBezTo>
                  <a:cubicBezTo>
                    <a:pt x="1270" y="67"/>
                    <a:pt x="1203" y="1"/>
                    <a:pt x="11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692" name="Google Shape;1692;p45"/>
            <p:cNvSpPr/>
            <p:nvPr/>
          </p:nvSpPr>
          <p:spPr>
            <a:xfrm>
              <a:off x="3111550" y="2172825"/>
              <a:ext cx="290250" cy="291075"/>
            </a:xfrm>
            <a:custGeom>
              <a:avLst/>
              <a:gdLst/>
              <a:ahLst/>
              <a:cxnLst/>
              <a:rect l="l" t="t" r="r" b="b"/>
              <a:pathLst>
                <a:path w="11610" h="11643" extrusionOk="0">
                  <a:moveTo>
                    <a:pt x="1" y="1"/>
                  </a:moveTo>
                  <a:lnTo>
                    <a:pt x="1" y="11642"/>
                  </a:lnTo>
                  <a:lnTo>
                    <a:pt x="11609" y="11642"/>
                  </a:lnTo>
                  <a:lnTo>
                    <a:pt x="116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693" name="Google Shape;1693;p45"/>
            <p:cNvSpPr/>
            <p:nvPr/>
          </p:nvSpPr>
          <p:spPr>
            <a:xfrm>
              <a:off x="3174950" y="2213900"/>
              <a:ext cx="130100" cy="250000"/>
            </a:xfrm>
            <a:custGeom>
              <a:avLst/>
              <a:gdLst/>
              <a:ahLst/>
              <a:cxnLst/>
              <a:rect l="l" t="t" r="r" b="b"/>
              <a:pathLst>
                <a:path w="5204" h="10000" extrusionOk="0">
                  <a:moveTo>
                    <a:pt x="4236" y="1"/>
                  </a:moveTo>
                  <a:cubicBezTo>
                    <a:pt x="3911" y="1"/>
                    <a:pt x="3586" y="9"/>
                    <a:pt x="3269" y="26"/>
                  </a:cubicBezTo>
                  <a:cubicBezTo>
                    <a:pt x="2302" y="126"/>
                    <a:pt x="1568" y="926"/>
                    <a:pt x="1534" y="1894"/>
                  </a:cubicBezTo>
                  <a:cubicBezTo>
                    <a:pt x="1501" y="2361"/>
                    <a:pt x="1501" y="2828"/>
                    <a:pt x="1501" y="3295"/>
                  </a:cubicBezTo>
                  <a:lnTo>
                    <a:pt x="1501" y="3662"/>
                  </a:lnTo>
                  <a:lnTo>
                    <a:pt x="0" y="3662"/>
                  </a:lnTo>
                  <a:lnTo>
                    <a:pt x="0" y="5429"/>
                  </a:lnTo>
                  <a:lnTo>
                    <a:pt x="1534" y="5429"/>
                  </a:lnTo>
                  <a:lnTo>
                    <a:pt x="1534" y="9999"/>
                  </a:lnTo>
                  <a:lnTo>
                    <a:pt x="3402" y="9999"/>
                  </a:lnTo>
                  <a:lnTo>
                    <a:pt x="3402" y="5429"/>
                  </a:lnTo>
                  <a:lnTo>
                    <a:pt x="4703" y="5429"/>
                  </a:lnTo>
                  <a:cubicBezTo>
                    <a:pt x="4803" y="5429"/>
                    <a:pt x="4937" y="5363"/>
                    <a:pt x="4937" y="5329"/>
                  </a:cubicBezTo>
                  <a:cubicBezTo>
                    <a:pt x="5004" y="4762"/>
                    <a:pt x="5070" y="4229"/>
                    <a:pt x="5170" y="3662"/>
                  </a:cubicBezTo>
                  <a:lnTo>
                    <a:pt x="3402" y="3662"/>
                  </a:lnTo>
                  <a:lnTo>
                    <a:pt x="3402" y="2261"/>
                  </a:lnTo>
                  <a:cubicBezTo>
                    <a:pt x="3402" y="1960"/>
                    <a:pt x="3603" y="1727"/>
                    <a:pt x="3869" y="1693"/>
                  </a:cubicBezTo>
                  <a:cubicBezTo>
                    <a:pt x="4035" y="1670"/>
                    <a:pt x="4183" y="1646"/>
                    <a:pt x="4327" y="1646"/>
                  </a:cubicBezTo>
                  <a:cubicBezTo>
                    <a:pt x="4386" y="1646"/>
                    <a:pt x="4445" y="1650"/>
                    <a:pt x="4503" y="1660"/>
                  </a:cubicBezTo>
                  <a:lnTo>
                    <a:pt x="5204" y="1660"/>
                  </a:lnTo>
                  <a:lnTo>
                    <a:pt x="5204" y="26"/>
                  </a:lnTo>
                  <a:cubicBezTo>
                    <a:pt x="4887" y="9"/>
                    <a:pt x="4562" y="1"/>
                    <a:pt x="42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694" name="Google Shape;1694;p45"/>
            <p:cNvSpPr/>
            <p:nvPr/>
          </p:nvSpPr>
          <p:spPr>
            <a:xfrm>
              <a:off x="3314200" y="2135300"/>
              <a:ext cx="125950" cy="108600"/>
            </a:xfrm>
            <a:custGeom>
              <a:avLst/>
              <a:gdLst/>
              <a:ahLst/>
              <a:cxnLst/>
              <a:rect l="l" t="t" r="r" b="b"/>
              <a:pathLst>
                <a:path w="5038" h="4344" extrusionOk="0">
                  <a:moveTo>
                    <a:pt x="2869" y="1"/>
                  </a:moveTo>
                  <a:cubicBezTo>
                    <a:pt x="968" y="1"/>
                    <a:pt x="1" y="2336"/>
                    <a:pt x="1368" y="3703"/>
                  </a:cubicBezTo>
                  <a:cubicBezTo>
                    <a:pt x="1800" y="4146"/>
                    <a:pt x="2336" y="4344"/>
                    <a:pt x="2865" y="4344"/>
                  </a:cubicBezTo>
                  <a:cubicBezTo>
                    <a:pt x="3969" y="4344"/>
                    <a:pt x="5038" y="3478"/>
                    <a:pt x="5038" y="2169"/>
                  </a:cubicBezTo>
                  <a:cubicBezTo>
                    <a:pt x="5038" y="968"/>
                    <a:pt x="4070" y="1"/>
                    <a:pt x="28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695" name="Google Shape;1695;p45"/>
            <p:cNvSpPr/>
            <p:nvPr/>
          </p:nvSpPr>
          <p:spPr>
            <a:xfrm>
              <a:off x="3365850" y="2159500"/>
              <a:ext cx="40100" cy="60050"/>
            </a:xfrm>
            <a:custGeom>
              <a:avLst/>
              <a:gdLst/>
              <a:ahLst/>
              <a:cxnLst/>
              <a:rect l="l" t="t" r="r" b="b"/>
              <a:pathLst>
                <a:path w="1604" h="2402" extrusionOk="0">
                  <a:moveTo>
                    <a:pt x="770" y="0"/>
                  </a:moveTo>
                  <a:cubicBezTo>
                    <a:pt x="570" y="0"/>
                    <a:pt x="370" y="67"/>
                    <a:pt x="236" y="200"/>
                  </a:cubicBezTo>
                  <a:lnTo>
                    <a:pt x="136" y="300"/>
                  </a:lnTo>
                  <a:cubicBezTo>
                    <a:pt x="1" y="435"/>
                    <a:pt x="129" y="637"/>
                    <a:pt x="271" y="637"/>
                  </a:cubicBezTo>
                  <a:cubicBezTo>
                    <a:pt x="304" y="637"/>
                    <a:pt x="338" y="626"/>
                    <a:pt x="370" y="600"/>
                  </a:cubicBezTo>
                  <a:lnTo>
                    <a:pt x="470" y="500"/>
                  </a:lnTo>
                  <a:cubicBezTo>
                    <a:pt x="570" y="434"/>
                    <a:pt x="670" y="367"/>
                    <a:pt x="770" y="367"/>
                  </a:cubicBezTo>
                  <a:cubicBezTo>
                    <a:pt x="903" y="367"/>
                    <a:pt x="1037" y="434"/>
                    <a:pt x="1104" y="534"/>
                  </a:cubicBezTo>
                  <a:cubicBezTo>
                    <a:pt x="1170" y="600"/>
                    <a:pt x="1237" y="701"/>
                    <a:pt x="1237" y="834"/>
                  </a:cubicBezTo>
                  <a:cubicBezTo>
                    <a:pt x="1237" y="967"/>
                    <a:pt x="1170" y="1067"/>
                    <a:pt x="1070" y="1168"/>
                  </a:cubicBezTo>
                  <a:lnTo>
                    <a:pt x="70" y="2068"/>
                  </a:lnTo>
                  <a:cubicBezTo>
                    <a:pt x="3" y="2135"/>
                    <a:pt x="3" y="2268"/>
                    <a:pt x="70" y="2335"/>
                  </a:cubicBezTo>
                  <a:cubicBezTo>
                    <a:pt x="103" y="2368"/>
                    <a:pt x="136" y="2402"/>
                    <a:pt x="203" y="2402"/>
                  </a:cubicBezTo>
                  <a:lnTo>
                    <a:pt x="1437" y="2402"/>
                  </a:lnTo>
                  <a:cubicBezTo>
                    <a:pt x="1537" y="2402"/>
                    <a:pt x="1604" y="2335"/>
                    <a:pt x="1604" y="2202"/>
                  </a:cubicBezTo>
                  <a:cubicBezTo>
                    <a:pt x="1604" y="2102"/>
                    <a:pt x="1537" y="2035"/>
                    <a:pt x="1437" y="2035"/>
                  </a:cubicBezTo>
                  <a:lnTo>
                    <a:pt x="703" y="2035"/>
                  </a:lnTo>
                  <a:lnTo>
                    <a:pt x="1337" y="1434"/>
                  </a:lnTo>
                  <a:cubicBezTo>
                    <a:pt x="1504" y="1301"/>
                    <a:pt x="1604" y="1067"/>
                    <a:pt x="1604" y="834"/>
                  </a:cubicBezTo>
                  <a:cubicBezTo>
                    <a:pt x="1604" y="367"/>
                    <a:pt x="1237" y="0"/>
                    <a:pt x="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696" name="Google Shape;1696;p45"/>
            <p:cNvSpPr/>
            <p:nvPr/>
          </p:nvSpPr>
          <p:spPr>
            <a:xfrm>
              <a:off x="3111550" y="3020100"/>
              <a:ext cx="290250" cy="291075"/>
            </a:xfrm>
            <a:custGeom>
              <a:avLst/>
              <a:gdLst/>
              <a:ahLst/>
              <a:cxnLst/>
              <a:rect l="l" t="t" r="r" b="b"/>
              <a:pathLst>
                <a:path w="11610" h="11643" extrusionOk="0">
                  <a:moveTo>
                    <a:pt x="1" y="1"/>
                  </a:moveTo>
                  <a:lnTo>
                    <a:pt x="1" y="11642"/>
                  </a:lnTo>
                  <a:lnTo>
                    <a:pt x="11609" y="11642"/>
                  </a:lnTo>
                  <a:lnTo>
                    <a:pt x="116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697" name="Google Shape;1697;p45"/>
            <p:cNvSpPr/>
            <p:nvPr/>
          </p:nvSpPr>
          <p:spPr>
            <a:xfrm>
              <a:off x="3144075" y="3068925"/>
              <a:ext cx="210825" cy="192200"/>
            </a:xfrm>
            <a:custGeom>
              <a:avLst/>
              <a:gdLst/>
              <a:ahLst/>
              <a:cxnLst/>
              <a:rect l="l" t="t" r="r" b="b"/>
              <a:pathLst>
                <a:path w="8433" h="7688" extrusionOk="0">
                  <a:moveTo>
                    <a:pt x="4486" y="687"/>
                  </a:moveTo>
                  <a:cubicBezTo>
                    <a:pt x="4740" y="687"/>
                    <a:pt x="5003" y="718"/>
                    <a:pt x="5271" y="783"/>
                  </a:cubicBezTo>
                  <a:cubicBezTo>
                    <a:pt x="6539" y="1016"/>
                    <a:pt x="7506" y="2017"/>
                    <a:pt x="7673" y="3285"/>
                  </a:cubicBezTo>
                  <a:cubicBezTo>
                    <a:pt x="8003" y="5202"/>
                    <a:pt x="6500" y="6988"/>
                    <a:pt x="4558" y="6988"/>
                  </a:cubicBezTo>
                  <a:cubicBezTo>
                    <a:pt x="4540" y="6988"/>
                    <a:pt x="4522" y="6988"/>
                    <a:pt x="4504" y="6987"/>
                  </a:cubicBezTo>
                  <a:cubicBezTo>
                    <a:pt x="3937" y="6987"/>
                    <a:pt x="3403" y="6821"/>
                    <a:pt x="2936" y="6587"/>
                  </a:cubicBezTo>
                  <a:cubicBezTo>
                    <a:pt x="2836" y="6520"/>
                    <a:pt x="2736" y="6520"/>
                    <a:pt x="2603" y="6520"/>
                  </a:cubicBezTo>
                  <a:cubicBezTo>
                    <a:pt x="2269" y="6587"/>
                    <a:pt x="1969" y="6687"/>
                    <a:pt x="1569" y="6787"/>
                  </a:cubicBezTo>
                  <a:cubicBezTo>
                    <a:pt x="1669" y="6454"/>
                    <a:pt x="1769" y="6153"/>
                    <a:pt x="1835" y="5853"/>
                  </a:cubicBezTo>
                  <a:cubicBezTo>
                    <a:pt x="1869" y="5720"/>
                    <a:pt x="1835" y="5586"/>
                    <a:pt x="1769" y="5486"/>
                  </a:cubicBezTo>
                  <a:cubicBezTo>
                    <a:pt x="505" y="3290"/>
                    <a:pt x="2145" y="687"/>
                    <a:pt x="4486" y="687"/>
                  </a:cubicBezTo>
                  <a:close/>
                  <a:moveTo>
                    <a:pt x="4523" y="1"/>
                  </a:moveTo>
                  <a:cubicBezTo>
                    <a:pt x="4264" y="1"/>
                    <a:pt x="4001" y="27"/>
                    <a:pt x="3737" y="82"/>
                  </a:cubicBezTo>
                  <a:cubicBezTo>
                    <a:pt x="1302" y="616"/>
                    <a:pt x="1" y="3285"/>
                    <a:pt x="1068" y="5520"/>
                  </a:cubicBezTo>
                  <a:cubicBezTo>
                    <a:pt x="1168" y="5653"/>
                    <a:pt x="1168" y="5820"/>
                    <a:pt x="1135" y="5987"/>
                  </a:cubicBezTo>
                  <a:cubicBezTo>
                    <a:pt x="968" y="6554"/>
                    <a:pt x="835" y="7087"/>
                    <a:pt x="668" y="7688"/>
                  </a:cubicBezTo>
                  <a:cubicBezTo>
                    <a:pt x="1302" y="7521"/>
                    <a:pt x="1902" y="7388"/>
                    <a:pt x="2469" y="7254"/>
                  </a:cubicBezTo>
                  <a:cubicBezTo>
                    <a:pt x="2525" y="7240"/>
                    <a:pt x="2580" y="7232"/>
                    <a:pt x="2633" y="7232"/>
                  </a:cubicBezTo>
                  <a:cubicBezTo>
                    <a:pt x="2707" y="7232"/>
                    <a:pt x="2778" y="7249"/>
                    <a:pt x="2836" y="7288"/>
                  </a:cubicBezTo>
                  <a:cubicBezTo>
                    <a:pt x="3363" y="7522"/>
                    <a:pt x="3915" y="7627"/>
                    <a:pt x="4493" y="7627"/>
                  </a:cubicBezTo>
                  <a:cubicBezTo>
                    <a:pt x="4574" y="7627"/>
                    <a:pt x="4655" y="7625"/>
                    <a:pt x="4738" y="7621"/>
                  </a:cubicBezTo>
                  <a:cubicBezTo>
                    <a:pt x="6706" y="7521"/>
                    <a:pt x="8273" y="5920"/>
                    <a:pt x="8373" y="3952"/>
                  </a:cubicBezTo>
                  <a:cubicBezTo>
                    <a:pt x="8433" y="1725"/>
                    <a:pt x="6617" y="1"/>
                    <a:pt x="4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698" name="Google Shape;1698;p45"/>
            <p:cNvSpPr/>
            <p:nvPr/>
          </p:nvSpPr>
          <p:spPr>
            <a:xfrm>
              <a:off x="3209125" y="3120675"/>
              <a:ext cx="100100" cy="89700"/>
            </a:xfrm>
            <a:custGeom>
              <a:avLst/>
              <a:gdLst/>
              <a:ahLst/>
              <a:cxnLst/>
              <a:rect l="l" t="t" r="r" b="b"/>
              <a:pathLst>
                <a:path w="4004" h="3588" extrusionOk="0">
                  <a:moveTo>
                    <a:pt x="601" y="0"/>
                  </a:moveTo>
                  <a:cubicBezTo>
                    <a:pt x="477" y="0"/>
                    <a:pt x="350" y="70"/>
                    <a:pt x="234" y="214"/>
                  </a:cubicBezTo>
                  <a:cubicBezTo>
                    <a:pt x="101" y="414"/>
                    <a:pt x="1" y="648"/>
                    <a:pt x="1" y="915"/>
                  </a:cubicBezTo>
                  <a:cubicBezTo>
                    <a:pt x="1" y="1215"/>
                    <a:pt x="101" y="1515"/>
                    <a:pt x="301" y="1782"/>
                  </a:cubicBezTo>
                  <a:cubicBezTo>
                    <a:pt x="801" y="2649"/>
                    <a:pt x="1635" y="3283"/>
                    <a:pt x="2603" y="3550"/>
                  </a:cubicBezTo>
                  <a:cubicBezTo>
                    <a:pt x="2705" y="3575"/>
                    <a:pt x="2807" y="3588"/>
                    <a:pt x="2908" y="3588"/>
                  </a:cubicBezTo>
                  <a:cubicBezTo>
                    <a:pt x="3201" y="3588"/>
                    <a:pt x="3480" y="3482"/>
                    <a:pt x="3703" y="3283"/>
                  </a:cubicBezTo>
                  <a:cubicBezTo>
                    <a:pt x="4004" y="3083"/>
                    <a:pt x="3903" y="2616"/>
                    <a:pt x="3570" y="2482"/>
                  </a:cubicBezTo>
                  <a:lnTo>
                    <a:pt x="3403" y="2416"/>
                  </a:lnTo>
                  <a:cubicBezTo>
                    <a:pt x="3186" y="2314"/>
                    <a:pt x="3064" y="2257"/>
                    <a:pt x="2967" y="2257"/>
                  </a:cubicBezTo>
                  <a:cubicBezTo>
                    <a:pt x="2840" y="2257"/>
                    <a:pt x="2758" y="2355"/>
                    <a:pt x="2569" y="2582"/>
                  </a:cubicBezTo>
                  <a:cubicBezTo>
                    <a:pt x="2529" y="2663"/>
                    <a:pt x="2452" y="2707"/>
                    <a:pt x="2368" y="2707"/>
                  </a:cubicBezTo>
                  <a:cubicBezTo>
                    <a:pt x="2313" y="2707"/>
                    <a:pt x="2255" y="2689"/>
                    <a:pt x="2202" y="2649"/>
                  </a:cubicBezTo>
                  <a:cubicBezTo>
                    <a:pt x="1735" y="2449"/>
                    <a:pt x="1335" y="2115"/>
                    <a:pt x="1068" y="1682"/>
                  </a:cubicBezTo>
                  <a:cubicBezTo>
                    <a:pt x="935" y="1582"/>
                    <a:pt x="968" y="1415"/>
                    <a:pt x="1068" y="1315"/>
                  </a:cubicBezTo>
                  <a:cubicBezTo>
                    <a:pt x="1268" y="1181"/>
                    <a:pt x="1302" y="915"/>
                    <a:pt x="1202" y="714"/>
                  </a:cubicBezTo>
                  <a:cubicBezTo>
                    <a:pt x="1135" y="548"/>
                    <a:pt x="1101" y="481"/>
                    <a:pt x="1035" y="347"/>
                  </a:cubicBezTo>
                  <a:cubicBezTo>
                    <a:pt x="921" y="120"/>
                    <a:pt x="764" y="0"/>
                    <a:pt x="6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699" name="Google Shape;1699;p45"/>
            <p:cNvSpPr/>
            <p:nvPr/>
          </p:nvSpPr>
          <p:spPr>
            <a:xfrm>
              <a:off x="3314200" y="2977575"/>
              <a:ext cx="125950" cy="108600"/>
            </a:xfrm>
            <a:custGeom>
              <a:avLst/>
              <a:gdLst/>
              <a:ahLst/>
              <a:cxnLst/>
              <a:rect l="l" t="t" r="r" b="b"/>
              <a:pathLst>
                <a:path w="5038" h="4344" extrusionOk="0">
                  <a:moveTo>
                    <a:pt x="2869" y="0"/>
                  </a:moveTo>
                  <a:cubicBezTo>
                    <a:pt x="968" y="0"/>
                    <a:pt x="1" y="2335"/>
                    <a:pt x="1368" y="3703"/>
                  </a:cubicBezTo>
                  <a:cubicBezTo>
                    <a:pt x="1800" y="4146"/>
                    <a:pt x="2336" y="4344"/>
                    <a:pt x="2865" y="4344"/>
                  </a:cubicBezTo>
                  <a:cubicBezTo>
                    <a:pt x="3969" y="4344"/>
                    <a:pt x="5038" y="3477"/>
                    <a:pt x="5038" y="2169"/>
                  </a:cubicBezTo>
                  <a:cubicBezTo>
                    <a:pt x="5038" y="968"/>
                    <a:pt x="4070" y="0"/>
                    <a:pt x="28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00" name="Google Shape;1700;p45"/>
            <p:cNvSpPr/>
            <p:nvPr/>
          </p:nvSpPr>
          <p:spPr>
            <a:xfrm>
              <a:off x="3362325" y="3001750"/>
              <a:ext cx="44475" cy="63625"/>
            </a:xfrm>
            <a:custGeom>
              <a:avLst/>
              <a:gdLst/>
              <a:ahLst/>
              <a:cxnLst/>
              <a:rect l="l" t="t" r="r" b="b"/>
              <a:pathLst>
                <a:path w="1779" h="2545" extrusionOk="0">
                  <a:moveTo>
                    <a:pt x="444" y="1"/>
                  </a:moveTo>
                  <a:cubicBezTo>
                    <a:pt x="177" y="1"/>
                    <a:pt x="177" y="434"/>
                    <a:pt x="444" y="434"/>
                  </a:cubicBezTo>
                  <a:lnTo>
                    <a:pt x="1044" y="434"/>
                  </a:lnTo>
                  <a:lnTo>
                    <a:pt x="678" y="801"/>
                  </a:lnTo>
                  <a:cubicBezTo>
                    <a:pt x="577" y="901"/>
                    <a:pt x="577" y="1002"/>
                    <a:pt x="678" y="1102"/>
                  </a:cubicBezTo>
                  <a:cubicBezTo>
                    <a:pt x="711" y="1135"/>
                    <a:pt x="744" y="1168"/>
                    <a:pt x="811" y="1168"/>
                  </a:cubicBezTo>
                  <a:cubicBezTo>
                    <a:pt x="944" y="1168"/>
                    <a:pt x="1078" y="1202"/>
                    <a:pt x="1145" y="1302"/>
                  </a:cubicBezTo>
                  <a:cubicBezTo>
                    <a:pt x="1245" y="1402"/>
                    <a:pt x="1311" y="1535"/>
                    <a:pt x="1311" y="1635"/>
                  </a:cubicBezTo>
                  <a:cubicBezTo>
                    <a:pt x="1311" y="1902"/>
                    <a:pt x="1078" y="2136"/>
                    <a:pt x="811" y="2136"/>
                  </a:cubicBezTo>
                  <a:cubicBezTo>
                    <a:pt x="678" y="2136"/>
                    <a:pt x="544" y="2069"/>
                    <a:pt x="477" y="2002"/>
                  </a:cubicBezTo>
                  <a:cubicBezTo>
                    <a:pt x="428" y="1945"/>
                    <a:pt x="372" y="1922"/>
                    <a:pt x="317" y="1922"/>
                  </a:cubicBezTo>
                  <a:cubicBezTo>
                    <a:pt x="148" y="1922"/>
                    <a:pt x="1" y="2143"/>
                    <a:pt x="177" y="2269"/>
                  </a:cubicBezTo>
                  <a:cubicBezTo>
                    <a:pt x="361" y="2453"/>
                    <a:pt x="586" y="2544"/>
                    <a:pt x="811" y="2544"/>
                  </a:cubicBezTo>
                  <a:cubicBezTo>
                    <a:pt x="1036" y="2544"/>
                    <a:pt x="1261" y="2453"/>
                    <a:pt x="1445" y="2269"/>
                  </a:cubicBezTo>
                  <a:cubicBezTo>
                    <a:pt x="1778" y="1936"/>
                    <a:pt x="1778" y="1368"/>
                    <a:pt x="1445" y="1035"/>
                  </a:cubicBezTo>
                  <a:cubicBezTo>
                    <a:pt x="1378" y="935"/>
                    <a:pt x="1278" y="868"/>
                    <a:pt x="1211" y="835"/>
                  </a:cubicBezTo>
                  <a:lnTo>
                    <a:pt x="1645" y="368"/>
                  </a:lnTo>
                  <a:cubicBezTo>
                    <a:pt x="1678" y="334"/>
                    <a:pt x="1678" y="334"/>
                    <a:pt x="1678" y="301"/>
                  </a:cubicBezTo>
                  <a:cubicBezTo>
                    <a:pt x="1712" y="268"/>
                    <a:pt x="1712" y="234"/>
                    <a:pt x="1712" y="201"/>
                  </a:cubicBezTo>
                  <a:cubicBezTo>
                    <a:pt x="1712" y="101"/>
                    <a:pt x="1612" y="1"/>
                    <a:pt x="15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01" name="Google Shape;1701;p45"/>
            <p:cNvSpPr/>
            <p:nvPr/>
          </p:nvSpPr>
          <p:spPr>
            <a:xfrm>
              <a:off x="3536025" y="2172825"/>
              <a:ext cx="483700" cy="39225"/>
            </a:xfrm>
            <a:custGeom>
              <a:avLst/>
              <a:gdLst/>
              <a:ahLst/>
              <a:cxnLst/>
              <a:rect l="l" t="t" r="r" b="b"/>
              <a:pathLst>
                <a:path w="19348" h="1569" extrusionOk="0">
                  <a:moveTo>
                    <a:pt x="1" y="1"/>
                  </a:moveTo>
                  <a:lnTo>
                    <a:pt x="1" y="1569"/>
                  </a:lnTo>
                  <a:lnTo>
                    <a:pt x="19348" y="1569"/>
                  </a:lnTo>
                  <a:lnTo>
                    <a:pt x="193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02" name="Google Shape;1702;p45"/>
            <p:cNvSpPr/>
            <p:nvPr/>
          </p:nvSpPr>
          <p:spPr>
            <a:xfrm>
              <a:off x="3536025" y="2255400"/>
              <a:ext cx="892325" cy="27525"/>
            </a:xfrm>
            <a:custGeom>
              <a:avLst/>
              <a:gdLst/>
              <a:ahLst/>
              <a:cxnLst/>
              <a:rect l="l" t="t" r="r" b="b"/>
              <a:pathLst>
                <a:path w="35693" h="1101" extrusionOk="0">
                  <a:moveTo>
                    <a:pt x="1" y="0"/>
                  </a:moveTo>
                  <a:lnTo>
                    <a:pt x="1" y="1101"/>
                  </a:lnTo>
                  <a:lnTo>
                    <a:pt x="35693" y="1101"/>
                  </a:lnTo>
                  <a:lnTo>
                    <a:pt x="356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03" name="Google Shape;1703;p45"/>
            <p:cNvSpPr/>
            <p:nvPr/>
          </p:nvSpPr>
          <p:spPr>
            <a:xfrm>
              <a:off x="3536025" y="2304600"/>
              <a:ext cx="892325" cy="27525"/>
            </a:xfrm>
            <a:custGeom>
              <a:avLst/>
              <a:gdLst/>
              <a:ahLst/>
              <a:cxnLst/>
              <a:rect l="l" t="t" r="r" b="b"/>
              <a:pathLst>
                <a:path w="35693" h="1101" extrusionOk="0">
                  <a:moveTo>
                    <a:pt x="1" y="0"/>
                  </a:moveTo>
                  <a:lnTo>
                    <a:pt x="1" y="1101"/>
                  </a:lnTo>
                  <a:lnTo>
                    <a:pt x="35693" y="1101"/>
                  </a:lnTo>
                  <a:lnTo>
                    <a:pt x="356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04" name="Google Shape;1704;p45"/>
            <p:cNvSpPr/>
            <p:nvPr/>
          </p:nvSpPr>
          <p:spPr>
            <a:xfrm>
              <a:off x="3536025" y="2352950"/>
              <a:ext cx="892325" cy="27550"/>
            </a:xfrm>
            <a:custGeom>
              <a:avLst/>
              <a:gdLst/>
              <a:ahLst/>
              <a:cxnLst/>
              <a:rect l="l" t="t" r="r" b="b"/>
              <a:pathLst>
                <a:path w="35693" h="1102" extrusionOk="0">
                  <a:moveTo>
                    <a:pt x="1" y="1"/>
                  </a:moveTo>
                  <a:lnTo>
                    <a:pt x="1" y="1102"/>
                  </a:lnTo>
                  <a:lnTo>
                    <a:pt x="35693" y="1102"/>
                  </a:lnTo>
                  <a:lnTo>
                    <a:pt x="356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05" name="Google Shape;1705;p45"/>
            <p:cNvSpPr/>
            <p:nvPr/>
          </p:nvSpPr>
          <p:spPr>
            <a:xfrm>
              <a:off x="3536025" y="2596475"/>
              <a:ext cx="483700" cy="39200"/>
            </a:xfrm>
            <a:custGeom>
              <a:avLst/>
              <a:gdLst/>
              <a:ahLst/>
              <a:cxnLst/>
              <a:rect l="l" t="t" r="r" b="b"/>
              <a:pathLst>
                <a:path w="19348" h="1568" extrusionOk="0">
                  <a:moveTo>
                    <a:pt x="1" y="0"/>
                  </a:moveTo>
                  <a:lnTo>
                    <a:pt x="1" y="1568"/>
                  </a:lnTo>
                  <a:lnTo>
                    <a:pt x="19348" y="1568"/>
                  </a:lnTo>
                  <a:lnTo>
                    <a:pt x="193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06" name="Google Shape;1706;p45"/>
            <p:cNvSpPr/>
            <p:nvPr/>
          </p:nvSpPr>
          <p:spPr>
            <a:xfrm>
              <a:off x="3536025" y="2679025"/>
              <a:ext cx="892325" cy="27550"/>
            </a:xfrm>
            <a:custGeom>
              <a:avLst/>
              <a:gdLst/>
              <a:ahLst/>
              <a:cxnLst/>
              <a:rect l="l" t="t" r="r" b="b"/>
              <a:pathLst>
                <a:path w="35693" h="1102" extrusionOk="0">
                  <a:moveTo>
                    <a:pt x="1" y="1"/>
                  </a:moveTo>
                  <a:lnTo>
                    <a:pt x="1" y="1101"/>
                  </a:lnTo>
                  <a:lnTo>
                    <a:pt x="35693" y="1101"/>
                  </a:lnTo>
                  <a:lnTo>
                    <a:pt x="356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07" name="Google Shape;1707;p45"/>
            <p:cNvSpPr/>
            <p:nvPr/>
          </p:nvSpPr>
          <p:spPr>
            <a:xfrm>
              <a:off x="3536025" y="2728225"/>
              <a:ext cx="892325" cy="27550"/>
            </a:xfrm>
            <a:custGeom>
              <a:avLst/>
              <a:gdLst/>
              <a:ahLst/>
              <a:cxnLst/>
              <a:rect l="l" t="t" r="r" b="b"/>
              <a:pathLst>
                <a:path w="35693" h="1102" extrusionOk="0">
                  <a:moveTo>
                    <a:pt x="1" y="1"/>
                  </a:moveTo>
                  <a:lnTo>
                    <a:pt x="1" y="1101"/>
                  </a:lnTo>
                  <a:lnTo>
                    <a:pt x="35693" y="1101"/>
                  </a:lnTo>
                  <a:lnTo>
                    <a:pt x="356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08" name="Google Shape;1708;p45"/>
            <p:cNvSpPr/>
            <p:nvPr/>
          </p:nvSpPr>
          <p:spPr>
            <a:xfrm>
              <a:off x="3536025" y="2776600"/>
              <a:ext cx="892325" cy="27550"/>
            </a:xfrm>
            <a:custGeom>
              <a:avLst/>
              <a:gdLst/>
              <a:ahLst/>
              <a:cxnLst/>
              <a:rect l="l" t="t" r="r" b="b"/>
              <a:pathLst>
                <a:path w="35693" h="1102" extrusionOk="0">
                  <a:moveTo>
                    <a:pt x="1" y="0"/>
                  </a:moveTo>
                  <a:lnTo>
                    <a:pt x="1" y="1101"/>
                  </a:lnTo>
                  <a:lnTo>
                    <a:pt x="35693" y="1101"/>
                  </a:lnTo>
                  <a:lnTo>
                    <a:pt x="356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09" name="Google Shape;1709;p45"/>
            <p:cNvSpPr/>
            <p:nvPr/>
          </p:nvSpPr>
          <p:spPr>
            <a:xfrm>
              <a:off x="3536025" y="3020950"/>
              <a:ext cx="483700" cy="38375"/>
            </a:xfrm>
            <a:custGeom>
              <a:avLst/>
              <a:gdLst/>
              <a:ahLst/>
              <a:cxnLst/>
              <a:rect l="l" t="t" r="r" b="b"/>
              <a:pathLst>
                <a:path w="19348" h="1535" extrusionOk="0">
                  <a:moveTo>
                    <a:pt x="1" y="0"/>
                  </a:moveTo>
                  <a:lnTo>
                    <a:pt x="1" y="1534"/>
                  </a:lnTo>
                  <a:lnTo>
                    <a:pt x="19348" y="1534"/>
                  </a:lnTo>
                  <a:lnTo>
                    <a:pt x="193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10" name="Google Shape;1710;p45"/>
            <p:cNvSpPr/>
            <p:nvPr/>
          </p:nvSpPr>
          <p:spPr>
            <a:xfrm>
              <a:off x="3536025" y="3103500"/>
              <a:ext cx="892325" cy="27550"/>
            </a:xfrm>
            <a:custGeom>
              <a:avLst/>
              <a:gdLst/>
              <a:ahLst/>
              <a:cxnLst/>
              <a:rect l="l" t="t" r="r" b="b"/>
              <a:pathLst>
                <a:path w="35693" h="1102" extrusionOk="0">
                  <a:moveTo>
                    <a:pt x="1" y="0"/>
                  </a:moveTo>
                  <a:lnTo>
                    <a:pt x="1" y="1101"/>
                  </a:lnTo>
                  <a:lnTo>
                    <a:pt x="35693" y="1101"/>
                  </a:lnTo>
                  <a:lnTo>
                    <a:pt x="356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11" name="Google Shape;1711;p45"/>
            <p:cNvSpPr/>
            <p:nvPr/>
          </p:nvSpPr>
          <p:spPr>
            <a:xfrm>
              <a:off x="3536025" y="3151875"/>
              <a:ext cx="892325" cy="27525"/>
            </a:xfrm>
            <a:custGeom>
              <a:avLst/>
              <a:gdLst/>
              <a:ahLst/>
              <a:cxnLst/>
              <a:rect l="l" t="t" r="r" b="b"/>
              <a:pathLst>
                <a:path w="35693" h="1101" extrusionOk="0">
                  <a:moveTo>
                    <a:pt x="1" y="0"/>
                  </a:moveTo>
                  <a:lnTo>
                    <a:pt x="1" y="1101"/>
                  </a:lnTo>
                  <a:lnTo>
                    <a:pt x="35693" y="1101"/>
                  </a:lnTo>
                  <a:lnTo>
                    <a:pt x="356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12" name="Google Shape;1712;p45"/>
            <p:cNvSpPr/>
            <p:nvPr/>
          </p:nvSpPr>
          <p:spPr>
            <a:xfrm>
              <a:off x="3536025" y="3201075"/>
              <a:ext cx="892325" cy="27525"/>
            </a:xfrm>
            <a:custGeom>
              <a:avLst/>
              <a:gdLst/>
              <a:ahLst/>
              <a:cxnLst/>
              <a:rect l="l" t="t" r="r" b="b"/>
              <a:pathLst>
                <a:path w="35693" h="1101" extrusionOk="0">
                  <a:moveTo>
                    <a:pt x="1" y="0"/>
                  </a:moveTo>
                  <a:lnTo>
                    <a:pt x="1" y="1101"/>
                  </a:lnTo>
                  <a:lnTo>
                    <a:pt x="35693" y="1101"/>
                  </a:lnTo>
                  <a:lnTo>
                    <a:pt x="356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13" name="Google Shape;1713;p45"/>
            <p:cNvSpPr/>
            <p:nvPr/>
          </p:nvSpPr>
          <p:spPr>
            <a:xfrm>
              <a:off x="3536025" y="3442900"/>
              <a:ext cx="483700" cy="39225"/>
            </a:xfrm>
            <a:custGeom>
              <a:avLst/>
              <a:gdLst/>
              <a:ahLst/>
              <a:cxnLst/>
              <a:rect l="l" t="t" r="r" b="b"/>
              <a:pathLst>
                <a:path w="19348" h="1569" extrusionOk="0">
                  <a:moveTo>
                    <a:pt x="1" y="1"/>
                  </a:moveTo>
                  <a:lnTo>
                    <a:pt x="1" y="1569"/>
                  </a:lnTo>
                  <a:lnTo>
                    <a:pt x="19348" y="1569"/>
                  </a:lnTo>
                  <a:lnTo>
                    <a:pt x="193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14" name="Google Shape;1714;p45"/>
            <p:cNvSpPr/>
            <p:nvPr/>
          </p:nvSpPr>
          <p:spPr>
            <a:xfrm>
              <a:off x="3536025" y="3525475"/>
              <a:ext cx="892325" cy="27525"/>
            </a:xfrm>
            <a:custGeom>
              <a:avLst/>
              <a:gdLst/>
              <a:ahLst/>
              <a:cxnLst/>
              <a:rect l="l" t="t" r="r" b="b"/>
              <a:pathLst>
                <a:path w="35693" h="1101" extrusionOk="0">
                  <a:moveTo>
                    <a:pt x="1" y="0"/>
                  </a:moveTo>
                  <a:lnTo>
                    <a:pt x="1" y="1101"/>
                  </a:lnTo>
                  <a:lnTo>
                    <a:pt x="35693" y="1101"/>
                  </a:lnTo>
                  <a:lnTo>
                    <a:pt x="356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15" name="Google Shape;1715;p45"/>
            <p:cNvSpPr/>
            <p:nvPr/>
          </p:nvSpPr>
          <p:spPr>
            <a:xfrm>
              <a:off x="3536025" y="3574675"/>
              <a:ext cx="892325" cy="27525"/>
            </a:xfrm>
            <a:custGeom>
              <a:avLst/>
              <a:gdLst/>
              <a:ahLst/>
              <a:cxnLst/>
              <a:rect l="l" t="t" r="r" b="b"/>
              <a:pathLst>
                <a:path w="35693" h="1101" extrusionOk="0">
                  <a:moveTo>
                    <a:pt x="1" y="0"/>
                  </a:moveTo>
                  <a:lnTo>
                    <a:pt x="1" y="1101"/>
                  </a:lnTo>
                  <a:lnTo>
                    <a:pt x="35693" y="1101"/>
                  </a:lnTo>
                  <a:lnTo>
                    <a:pt x="356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16" name="Google Shape;1716;p45"/>
            <p:cNvSpPr/>
            <p:nvPr/>
          </p:nvSpPr>
          <p:spPr>
            <a:xfrm>
              <a:off x="3536025" y="3623025"/>
              <a:ext cx="892325" cy="27550"/>
            </a:xfrm>
            <a:custGeom>
              <a:avLst/>
              <a:gdLst/>
              <a:ahLst/>
              <a:cxnLst/>
              <a:rect l="l" t="t" r="r" b="b"/>
              <a:pathLst>
                <a:path w="35693" h="1102" extrusionOk="0">
                  <a:moveTo>
                    <a:pt x="1" y="1"/>
                  </a:moveTo>
                  <a:lnTo>
                    <a:pt x="1" y="1102"/>
                  </a:lnTo>
                  <a:lnTo>
                    <a:pt x="35693" y="1102"/>
                  </a:lnTo>
                  <a:lnTo>
                    <a:pt x="356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17" name="Google Shape;1717;p45"/>
            <p:cNvSpPr/>
            <p:nvPr/>
          </p:nvSpPr>
          <p:spPr>
            <a:xfrm>
              <a:off x="3536025" y="3867375"/>
              <a:ext cx="483700" cy="39225"/>
            </a:xfrm>
            <a:custGeom>
              <a:avLst/>
              <a:gdLst/>
              <a:ahLst/>
              <a:cxnLst/>
              <a:rect l="l" t="t" r="r" b="b"/>
              <a:pathLst>
                <a:path w="19348" h="1569" extrusionOk="0">
                  <a:moveTo>
                    <a:pt x="1" y="1"/>
                  </a:moveTo>
                  <a:lnTo>
                    <a:pt x="1" y="1568"/>
                  </a:lnTo>
                  <a:lnTo>
                    <a:pt x="19348" y="1568"/>
                  </a:lnTo>
                  <a:lnTo>
                    <a:pt x="193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18" name="Google Shape;1718;p45"/>
            <p:cNvSpPr/>
            <p:nvPr/>
          </p:nvSpPr>
          <p:spPr>
            <a:xfrm>
              <a:off x="3536025" y="3949925"/>
              <a:ext cx="892325" cy="27550"/>
            </a:xfrm>
            <a:custGeom>
              <a:avLst/>
              <a:gdLst/>
              <a:ahLst/>
              <a:cxnLst/>
              <a:rect l="l" t="t" r="r" b="b"/>
              <a:pathLst>
                <a:path w="35693" h="1102" extrusionOk="0">
                  <a:moveTo>
                    <a:pt x="1" y="1"/>
                  </a:moveTo>
                  <a:lnTo>
                    <a:pt x="1" y="1102"/>
                  </a:lnTo>
                  <a:lnTo>
                    <a:pt x="35693" y="1102"/>
                  </a:lnTo>
                  <a:lnTo>
                    <a:pt x="356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19" name="Google Shape;1719;p45"/>
            <p:cNvSpPr/>
            <p:nvPr/>
          </p:nvSpPr>
          <p:spPr>
            <a:xfrm>
              <a:off x="3536025" y="3999150"/>
              <a:ext cx="892325" cy="27525"/>
            </a:xfrm>
            <a:custGeom>
              <a:avLst/>
              <a:gdLst/>
              <a:ahLst/>
              <a:cxnLst/>
              <a:rect l="l" t="t" r="r" b="b"/>
              <a:pathLst>
                <a:path w="35693" h="1101" extrusionOk="0">
                  <a:moveTo>
                    <a:pt x="1" y="0"/>
                  </a:moveTo>
                  <a:lnTo>
                    <a:pt x="1" y="1101"/>
                  </a:lnTo>
                  <a:lnTo>
                    <a:pt x="35693" y="1101"/>
                  </a:lnTo>
                  <a:lnTo>
                    <a:pt x="356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20" name="Google Shape;1720;p45"/>
            <p:cNvSpPr/>
            <p:nvPr/>
          </p:nvSpPr>
          <p:spPr>
            <a:xfrm>
              <a:off x="3536025" y="4047500"/>
              <a:ext cx="892325" cy="27550"/>
            </a:xfrm>
            <a:custGeom>
              <a:avLst/>
              <a:gdLst/>
              <a:ahLst/>
              <a:cxnLst/>
              <a:rect l="l" t="t" r="r" b="b"/>
              <a:pathLst>
                <a:path w="35693" h="1102" extrusionOk="0">
                  <a:moveTo>
                    <a:pt x="1" y="1"/>
                  </a:moveTo>
                  <a:lnTo>
                    <a:pt x="1" y="1102"/>
                  </a:lnTo>
                  <a:lnTo>
                    <a:pt x="35693" y="1102"/>
                  </a:lnTo>
                  <a:lnTo>
                    <a:pt x="356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21" name="Google Shape;1721;p45"/>
            <p:cNvSpPr/>
            <p:nvPr/>
          </p:nvSpPr>
          <p:spPr>
            <a:xfrm>
              <a:off x="3611925" y="4359400"/>
              <a:ext cx="62550" cy="53700"/>
            </a:xfrm>
            <a:custGeom>
              <a:avLst/>
              <a:gdLst/>
              <a:ahLst/>
              <a:cxnLst/>
              <a:rect l="l" t="t" r="r" b="b"/>
              <a:pathLst>
                <a:path w="2502" h="2148" extrusionOk="0">
                  <a:moveTo>
                    <a:pt x="1435" y="0"/>
                  </a:moveTo>
                  <a:cubicBezTo>
                    <a:pt x="467" y="0"/>
                    <a:pt x="0" y="1134"/>
                    <a:pt x="667" y="1835"/>
                  </a:cubicBezTo>
                  <a:cubicBezTo>
                    <a:pt x="883" y="2051"/>
                    <a:pt x="1151" y="2148"/>
                    <a:pt x="1415" y="2148"/>
                  </a:cubicBezTo>
                  <a:cubicBezTo>
                    <a:pt x="1967" y="2148"/>
                    <a:pt x="2502" y="1722"/>
                    <a:pt x="2502" y="1068"/>
                  </a:cubicBezTo>
                  <a:cubicBezTo>
                    <a:pt x="2502" y="467"/>
                    <a:pt x="2035" y="0"/>
                    <a:pt x="14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22" name="Google Shape;1722;p45"/>
            <p:cNvSpPr/>
            <p:nvPr/>
          </p:nvSpPr>
          <p:spPr>
            <a:xfrm>
              <a:off x="3756175" y="4346050"/>
              <a:ext cx="80100" cy="80075"/>
            </a:xfrm>
            <a:custGeom>
              <a:avLst/>
              <a:gdLst/>
              <a:ahLst/>
              <a:cxnLst/>
              <a:rect l="l" t="t" r="r" b="b"/>
              <a:pathLst>
                <a:path w="3204" h="3203" extrusionOk="0">
                  <a:moveTo>
                    <a:pt x="1602" y="1"/>
                  </a:moveTo>
                  <a:cubicBezTo>
                    <a:pt x="701" y="1"/>
                    <a:pt x="1" y="701"/>
                    <a:pt x="1" y="1602"/>
                  </a:cubicBezTo>
                  <a:cubicBezTo>
                    <a:pt x="1" y="2502"/>
                    <a:pt x="701" y="3203"/>
                    <a:pt x="1602" y="3203"/>
                  </a:cubicBezTo>
                  <a:cubicBezTo>
                    <a:pt x="2503" y="3203"/>
                    <a:pt x="3203" y="2502"/>
                    <a:pt x="3203" y="1602"/>
                  </a:cubicBezTo>
                  <a:cubicBezTo>
                    <a:pt x="3203" y="701"/>
                    <a:pt x="2503" y="1"/>
                    <a:pt x="1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23" name="Google Shape;1723;p45"/>
            <p:cNvSpPr/>
            <p:nvPr/>
          </p:nvSpPr>
          <p:spPr>
            <a:xfrm>
              <a:off x="3908800" y="4359400"/>
              <a:ext cx="62575" cy="53700"/>
            </a:xfrm>
            <a:custGeom>
              <a:avLst/>
              <a:gdLst/>
              <a:ahLst/>
              <a:cxnLst/>
              <a:rect l="l" t="t" r="r" b="b"/>
              <a:pathLst>
                <a:path w="2503" h="2148" extrusionOk="0">
                  <a:moveTo>
                    <a:pt x="1435" y="0"/>
                  </a:moveTo>
                  <a:cubicBezTo>
                    <a:pt x="467" y="0"/>
                    <a:pt x="0" y="1168"/>
                    <a:pt x="667" y="1835"/>
                  </a:cubicBezTo>
                  <a:cubicBezTo>
                    <a:pt x="894" y="2051"/>
                    <a:pt x="1166" y="2148"/>
                    <a:pt x="1430" y="2148"/>
                  </a:cubicBezTo>
                  <a:cubicBezTo>
                    <a:pt x="1983" y="2148"/>
                    <a:pt x="2502" y="1722"/>
                    <a:pt x="2502" y="1068"/>
                  </a:cubicBezTo>
                  <a:cubicBezTo>
                    <a:pt x="2502" y="467"/>
                    <a:pt x="2035" y="0"/>
                    <a:pt x="14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24" name="Google Shape;1724;p45"/>
            <p:cNvSpPr/>
            <p:nvPr/>
          </p:nvSpPr>
          <p:spPr>
            <a:xfrm>
              <a:off x="3275850" y="1500050"/>
              <a:ext cx="110100" cy="302550"/>
            </a:xfrm>
            <a:custGeom>
              <a:avLst/>
              <a:gdLst/>
              <a:ahLst/>
              <a:cxnLst/>
              <a:rect l="l" t="t" r="r" b="b"/>
              <a:pathLst>
                <a:path w="4404" h="12102" extrusionOk="0">
                  <a:moveTo>
                    <a:pt x="3236" y="1"/>
                  </a:moveTo>
                  <a:cubicBezTo>
                    <a:pt x="3228" y="1"/>
                    <a:pt x="3219" y="9"/>
                    <a:pt x="3203" y="26"/>
                  </a:cubicBezTo>
                  <a:cubicBezTo>
                    <a:pt x="3180" y="26"/>
                    <a:pt x="3158" y="11"/>
                    <a:pt x="3136" y="11"/>
                  </a:cubicBezTo>
                  <a:cubicBezTo>
                    <a:pt x="3125" y="11"/>
                    <a:pt x="3114" y="15"/>
                    <a:pt x="3102" y="26"/>
                  </a:cubicBezTo>
                  <a:cubicBezTo>
                    <a:pt x="3069" y="26"/>
                    <a:pt x="3036" y="26"/>
                    <a:pt x="3002" y="59"/>
                  </a:cubicBezTo>
                  <a:cubicBezTo>
                    <a:pt x="3002" y="93"/>
                    <a:pt x="2936" y="93"/>
                    <a:pt x="2936" y="93"/>
                  </a:cubicBezTo>
                  <a:lnTo>
                    <a:pt x="801" y="1360"/>
                  </a:lnTo>
                  <a:cubicBezTo>
                    <a:pt x="0" y="1860"/>
                    <a:pt x="334" y="3128"/>
                    <a:pt x="1301" y="3128"/>
                  </a:cubicBezTo>
                  <a:cubicBezTo>
                    <a:pt x="1468" y="3128"/>
                    <a:pt x="1635" y="3095"/>
                    <a:pt x="1802" y="2995"/>
                  </a:cubicBezTo>
                  <a:lnTo>
                    <a:pt x="2502" y="2594"/>
                  </a:lnTo>
                  <a:lnTo>
                    <a:pt x="2502" y="11134"/>
                  </a:lnTo>
                  <a:cubicBezTo>
                    <a:pt x="2469" y="11667"/>
                    <a:pt x="2902" y="12101"/>
                    <a:pt x="3436" y="12101"/>
                  </a:cubicBezTo>
                  <a:cubicBezTo>
                    <a:pt x="3970" y="12101"/>
                    <a:pt x="4403" y="11667"/>
                    <a:pt x="4403" y="11134"/>
                  </a:cubicBezTo>
                  <a:lnTo>
                    <a:pt x="4403" y="893"/>
                  </a:lnTo>
                  <a:lnTo>
                    <a:pt x="4370" y="893"/>
                  </a:lnTo>
                  <a:cubicBezTo>
                    <a:pt x="4337" y="860"/>
                    <a:pt x="4337" y="793"/>
                    <a:pt x="4337" y="760"/>
                  </a:cubicBezTo>
                  <a:cubicBezTo>
                    <a:pt x="4337" y="760"/>
                    <a:pt x="4337" y="693"/>
                    <a:pt x="4337" y="693"/>
                  </a:cubicBezTo>
                  <a:cubicBezTo>
                    <a:pt x="4303" y="660"/>
                    <a:pt x="4303" y="626"/>
                    <a:pt x="4303" y="593"/>
                  </a:cubicBezTo>
                  <a:cubicBezTo>
                    <a:pt x="4303" y="560"/>
                    <a:pt x="4270" y="526"/>
                    <a:pt x="4270" y="493"/>
                  </a:cubicBezTo>
                  <a:lnTo>
                    <a:pt x="4270" y="459"/>
                  </a:lnTo>
                  <a:lnTo>
                    <a:pt x="4270" y="426"/>
                  </a:lnTo>
                  <a:lnTo>
                    <a:pt x="4170" y="359"/>
                  </a:lnTo>
                  <a:cubicBezTo>
                    <a:pt x="4170" y="326"/>
                    <a:pt x="4170" y="293"/>
                    <a:pt x="4137" y="293"/>
                  </a:cubicBezTo>
                  <a:cubicBezTo>
                    <a:pt x="4103" y="259"/>
                    <a:pt x="4070" y="226"/>
                    <a:pt x="4070" y="193"/>
                  </a:cubicBezTo>
                  <a:cubicBezTo>
                    <a:pt x="4036" y="193"/>
                    <a:pt x="4003" y="159"/>
                    <a:pt x="4003" y="159"/>
                  </a:cubicBezTo>
                  <a:cubicBezTo>
                    <a:pt x="3970" y="126"/>
                    <a:pt x="3936" y="126"/>
                    <a:pt x="3936" y="93"/>
                  </a:cubicBezTo>
                  <a:cubicBezTo>
                    <a:pt x="3903" y="93"/>
                    <a:pt x="3870" y="93"/>
                    <a:pt x="3836" y="59"/>
                  </a:cubicBezTo>
                  <a:lnTo>
                    <a:pt x="3770" y="59"/>
                  </a:lnTo>
                  <a:cubicBezTo>
                    <a:pt x="3736" y="26"/>
                    <a:pt x="3703" y="26"/>
                    <a:pt x="3636" y="26"/>
                  </a:cubicBezTo>
                  <a:lnTo>
                    <a:pt x="3403" y="26"/>
                  </a:lnTo>
                  <a:cubicBezTo>
                    <a:pt x="3369" y="9"/>
                    <a:pt x="3344" y="1"/>
                    <a:pt x="3323" y="1"/>
                  </a:cubicBezTo>
                  <a:cubicBezTo>
                    <a:pt x="3303" y="1"/>
                    <a:pt x="3286" y="9"/>
                    <a:pt x="3269" y="26"/>
                  </a:cubicBezTo>
                  <a:cubicBezTo>
                    <a:pt x="3253" y="9"/>
                    <a:pt x="3244" y="1"/>
                    <a:pt x="32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25" name="Google Shape;1725;p45"/>
            <p:cNvSpPr/>
            <p:nvPr/>
          </p:nvSpPr>
          <p:spPr>
            <a:xfrm>
              <a:off x="3432625" y="1497350"/>
              <a:ext cx="205175" cy="304400"/>
            </a:xfrm>
            <a:custGeom>
              <a:avLst/>
              <a:gdLst/>
              <a:ahLst/>
              <a:cxnLst/>
              <a:rect l="l" t="t" r="r" b="b"/>
              <a:pathLst>
                <a:path w="8207" h="12176" extrusionOk="0">
                  <a:moveTo>
                    <a:pt x="4037" y="0"/>
                  </a:moveTo>
                  <a:cubicBezTo>
                    <a:pt x="3003" y="0"/>
                    <a:pt x="2002" y="401"/>
                    <a:pt x="1235" y="1101"/>
                  </a:cubicBezTo>
                  <a:lnTo>
                    <a:pt x="701" y="1568"/>
                  </a:lnTo>
                  <a:cubicBezTo>
                    <a:pt x="301" y="1935"/>
                    <a:pt x="267" y="2536"/>
                    <a:pt x="634" y="2936"/>
                  </a:cubicBezTo>
                  <a:cubicBezTo>
                    <a:pt x="812" y="3149"/>
                    <a:pt x="1075" y="3258"/>
                    <a:pt x="1337" y="3258"/>
                  </a:cubicBezTo>
                  <a:cubicBezTo>
                    <a:pt x="1567" y="3258"/>
                    <a:pt x="1797" y="3174"/>
                    <a:pt x="1968" y="3003"/>
                  </a:cubicBezTo>
                  <a:lnTo>
                    <a:pt x="2536" y="2502"/>
                  </a:lnTo>
                  <a:cubicBezTo>
                    <a:pt x="2936" y="2135"/>
                    <a:pt x="3470" y="1935"/>
                    <a:pt x="4037" y="1935"/>
                  </a:cubicBezTo>
                  <a:cubicBezTo>
                    <a:pt x="4670" y="1935"/>
                    <a:pt x="5271" y="2202"/>
                    <a:pt x="5704" y="2669"/>
                  </a:cubicBezTo>
                  <a:cubicBezTo>
                    <a:pt x="6071" y="3103"/>
                    <a:pt x="6272" y="3636"/>
                    <a:pt x="6272" y="4170"/>
                  </a:cubicBezTo>
                  <a:cubicBezTo>
                    <a:pt x="6272" y="4804"/>
                    <a:pt x="6005" y="5438"/>
                    <a:pt x="5538" y="5838"/>
                  </a:cubicBezTo>
                  <a:lnTo>
                    <a:pt x="401" y="10508"/>
                  </a:lnTo>
                  <a:cubicBezTo>
                    <a:pt x="0" y="10875"/>
                    <a:pt x="0" y="11475"/>
                    <a:pt x="334" y="11876"/>
                  </a:cubicBezTo>
                  <a:cubicBezTo>
                    <a:pt x="534" y="12076"/>
                    <a:pt x="801" y="12176"/>
                    <a:pt x="1068" y="12176"/>
                  </a:cubicBezTo>
                  <a:lnTo>
                    <a:pt x="7239" y="12176"/>
                  </a:lnTo>
                  <a:cubicBezTo>
                    <a:pt x="7773" y="12176"/>
                    <a:pt x="8206" y="11775"/>
                    <a:pt x="8206" y="11242"/>
                  </a:cubicBezTo>
                  <a:cubicBezTo>
                    <a:pt x="8206" y="10708"/>
                    <a:pt x="7773" y="10241"/>
                    <a:pt x="7239" y="10241"/>
                  </a:cubicBezTo>
                  <a:lnTo>
                    <a:pt x="3536" y="10241"/>
                  </a:lnTo>
                  <a:lnTo>
                    <a:pt x="6839" y="7272"/>
                  </a:lnTo>
                  <a:cubicBezTo>
                    <a:pt x="7706" y="6472"/>
                    <a:pt x="8206" y="5371"/>
                    <a:pt x="8206" y="4170"/>
                  </a:cubicBezTo>
                  <a:cubicBezTo>
                    <a:pt x="8206" y="3136"/>
                    <a:pt x="7839" y="2135"/>
                    <a:pt x="7139" y="1401"/>
                  </a:cubicBezTo>
                  <a:cubicBezTo>
                    <a:pt x="6338" y="501"/>
                    <a:pt x="5204" y="0"/>
                    <a:pt x="40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26" name="Google Shape;1726;p45"/>
            <p:cNvSpPr/>
            <p:nvPr/>
          </p:nvSpPr>
          <p:spPr>
            <a:xfrm>
              <a:off x="3706975" y="1567400"/>
              <a:ext cx="65075" cy="237700"/>
            </a:xfrm>
            <a:custGeom>
              <a:avLst/>
              <a:gdLst/>
              <a:ahLst/>
              <a:cxnLst/>
              <a:rect l="l" t="t" r="r" b="b"/>
              <a:pathLst>
                <a:path w="2603" h="9508" extrusionOk="0">
                  <a:moveTo>
                    <a:pt x="1302" y="0"/>
                  </a:moveTo>
                  <a:cubicBezTo>
                    <a:pt x="568" y="0"/>
                    <a:pt x="1" y="601"/>
                    <a:pt x="1" y="1301"/>
                  </a:cubicBezTo>
                  <a:cubicBezTo>
                    <a:pt x="1" y="2035"/>
                    <a:pt x="568" y="2602"/>
                    <a:pt x="1302" y="2602"/>
                  </a:cubicBezTo>
                  <a:cubicBezTo>
                    <a:pt x="2002" y="2602"/>
                    <a:pt x="2603" y="2035"/>
                    <a:pt x="2603" y="1301"/>
                  </a:cubicBezTo>
                  <a:cubicBezTo>
                    <a:pt x="2603" y="601"/>
                    <a:pt x="2002" y="0"/>
                    <a:pt x="1302" y="0"/>
                  </a:cubicBezTo>
                  <a:close/>
                  <a:moveTo>
                    <a:pt x="1302" y="6939"/>
                  </a:moveTo>
                  <a:cubicBezTo>
                    <a:pt x="568" y="6939"/>
                    <a:pt x="1" y="7506"/>
                    <a:pt x="1" y="8240"/>
                  </a:cubicBezTo>
                  <a:cubicBezTo>
                    <a:pt x="1" y="8940"/>
                    <a:pt x="568" y="9507"/>
                    <a:pt x="1302" y="9507"/>
                  </a:cubicBezTo>
                  <a:cubicBezTo>
                    <a:pt x="2002" y="9507"/>
                    <a:pt x="2603" y="8940"/>
                    <a:pt x="2603" y="8240"/>
                  </a:cubicBezTo>
                  <a:cubicBezTo>
                    <a:pt x="2603" y="7506"/>
                    <a:pt x="2002" y="6939"/>
                    <a:pt x="1302" y="69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27" name="Google Shape;1727;p45"/>
            <p:cNvSpPr/>
            <p:nvPr/>
          </p:nvSpPr>
          <p:spPr>
            <a:xfrm>
              <a:off x="3793725" y="1498175"/>
              <a:ext cx="241000" cy="302750"/>
            </a:xfrm>
            <a:custGeom>
              <a:avLst/>
              <a:gdLst/>
              <a:ahLst/>
              <a:cxnLst/>
              <a:rect l="l" t="t" r="r" b="b"/>
              <a:pathLst>
                <a:path w="9640" h="12110" extrusionOk="0">
                  <a:moveTo>
                    <a:pt x="6571" y="3670"/>
                  </a:moveTo>
                  <a:lnTo>
                    <a:pt x="6571" y="7973"/>
                  </a:lnTo>
                  <a:lnTo>
                    <a:pt x="3102" y="7973"/>
                  </a:lnTo>
                  <a:lnTo>
                    <a:pt x="6571" y="3670"/>
                  </a:lnTo>
                  <a:close/>
                  <a:moveTo>
                    <a:pt x="7305" y="1"/>
                  </a:moveTo>
                  <a:cubicBezTo>
                    <a:pt x="7239" y="67"/>
                    <a:pt x="7239" y="67"/>
                    <a:pt x="7205" y="67"/>
                  </a:cubicBezTo>
                  <a:cubicBezTo>
                    <a:pt x="7138" y="67"/>
                    <a:pt x="7138" y="67"/>
                    <a:pt x="7105" y="101"/>
                  </a:cubicBezTo>
                  <a:cubicBezTo>
                    <a:pt x="7072" y="101"/>
                    <a:pt x="7038" y="101"/>
                    <a:pt x="7005" y="134"/>
                  </a:cubicBezTo>
                  <a:cubicBezTo>
                    <a:pt x="7005" y="168"/>
                    <a:pt x="6972" y="168"/>
                    <a:pt x="6938" y="201"/>
                  </a:cubicBezTo>
                  <a:cubicBezTo>
                    <a:pt x="6938" y="201"/>
                    <a:pt x="6905" y="234"/>
                    <a:pt x="6872" y="234"/>
                  </a:cubicBezTo>
                  <a:cubicBezTo>
                    <a:pt x="6838" y="268"/>
                    <a:pt x="6838" y="301"/>
                    <a:pt x="6805" y="301"/>
                  </a:cubicBezTo>
                  <a:lnTo>
                    <a:pt x="6772" y="334"/>
                  </a:lnTo>
                  <a:lnTo>
                    <a:pt x="334" y="8340"/>
                  </a:lnTo>
                  <a:cubicBezTo>
                    <a:pt x="0" y="8740"/>
                    <a:pt x="67" y="9341"/>
                    <a:pt x="500" y="9674"/>
                  </a:cubicBezTo>
                  <a:cubicBezTo>
                    <a:pt x="645" y="9790"/>
                    <a:pt x="815" y="9881"/>
                    <a:pt x="1010" y="9881"/>
                  </a:cubicBezTo>
                  <a:cubicBezTo>
                    <a:pt x="1040" y="9881"/>
                    <a:pt x="1070" y="9879"/>
                    <a:pt x="1101" y="9874"/>
                  </a:cubicBezTo>
                  <a:lnTo>
                    <a:pt x="6571" y="9874"/>
                  </a:lnTo>
                  <a:lnTo>
                    <a:pt x="6571" y="11209"/>
                  </a:lnTo>
                  <a:cubicBezTo>
                    <a:pt x="6605" y="11809"/>
                    <a:pt x="7063" y="12109"/>
                    <a:pt x="7522" y="12109"/>
                  </a:cubicBezTo>
                  <a:cubicBezTo>
                    <a:pt x="7981" y="12109"/>
                    <a:pt x="8439" y="11809"/>
                    <a:pt x="8473" y="11209"/>
                  </a:cubicBezTo>
                  <a:lnTo>
                    <a:pt x="8473" y="9874"/>
                  </a:lnTo>
                  <a:lnTo>
                    <a:pt x="8640" y="9874"/>
                  </a:lnTo>
                  <a:cubicBezTo>
                    <a:pt x="8659" y="9876"/>
                    <a:pt x="8678" y="9876"/>
                    <a:pt x="8697" y="9876"/>
                  </a:cubicBezTo>
                  <a:cubicBezTo>
                    <a:pt x="9204" y="9876"/>
                    <a:pt x="9607" y="9455"/>
                    <a:pt x="9607" y="8940"/>
                  </a:cubicBezTo>
                  <a:cubicBezTo>
                    <a:pt x="9639" y="8393"/>
                    <a:pt x="9173" y="7938"/>
                    <a:pt x="8630" y="7938"/>
                  </a:cubicBezTo>
                  <a:cubicBezTo>
                    <a:pt x="8611" y="7938"/>
                    <a:pt x="8592" y="7939"/>
                    <a:pt x="8573" y="7940"/>
                  </a:cubicBezTo>
                  <a:lnTo>
                    <a:pt x="8406" y="7940"/>
                  </a:lnTo>
                  <a:lnTo>
                    <a:pt x="8406" y="868"/>
                  </a:lnTo>
                  <a:lnTo>
                    <a:pt x="8406" y="768"/>
                  </a:lnTo>
                  <a:cubicBezTo>
                    <a:pt x="8406" y="735"/>
                    <a:pt x="8406" y="701"/>
                    <a:pt x="8406" y="668"/>
                  </a:cubicBezTo>
                  <a:lnTo>
                    <a:pt x="8406" y="601"/>
                  </a:lnTo>
                  <a:cubicBezTo>
                    <a:pt x="8406" y="568"/>
                    <a:pt x="8373" y="534"/>
                    <a:pt x="8373" y="501"/>
                  </a:cubicBezTo>
                  <a:cubicBezTo>
                    <a:pt x="8339" y="468"/>
                    <a:pt x="8339" y="468"/>
                    <a:pt x="8339" y="434"/>
                  </a:cubicBezTo>
                  <a:cubicBezTo>
                    <a:pt x="8306" y="401"/>
                    <a:pt x="8306" y="368"/>
                    <a:pt x="8273" y="334"/>
                  </a:cubicBezTo>
                  <a:cubicBezTo>
                    <a:pt x="8239" y="334"/>
                    <a:pt x="8206" y="268"/>
                    <a:pt x="8206" y="268"/>
                  </a:cubicBezTo>
                  <a:lnTo>
                    <a:pt x="8139" y="201"/>
                  </a:lnTo>
                  <a:cubicBezTo>
                    <a:pt x="8139" y="168"/>
                    <a:pt x="8106" y="168"/>
                    <a:pt x="8106" y="168"/>
                  </a:cubicBezTo>
                  <a:lnTo>
                    <a:pt x="8006" y="134"/>
                  </a:lnTo>
                  <a:cubicBezTo>
                    <a:pt x="8006" y="101"/>
                    <a:pt x="7939" y="67"/>
                    <a:pt x="7906" y="67"/>
                  </a:cubicBezTo>
                  <a:cubicBezTo>
                    <a:pt x="7906" y="67"/>
                    <a:pt x="7891" y="82"/>
                    <a:pt x="7871" y="82"/>
                  </a:cubicBezTo>
                  <a:cubicBezTo>
                    <a:pt x="7861" y="82"/>
                    <a:pt x="7850" y="79"/>
                    <a:pt x="7839" y="67"/>
                  </a:cubicBezTo>
                  <a:cubicBezTo>
                    <a:pt x="7806" y="1"/>
                    <a:pt x="7739" y="1"/>
                    <a:pt x="7739" y="1"/>
                  </a:cubicBezTo>
                  <a:cubicBezTo>
                    <a:pt x="7722" y="17"/>
                    <a:pt x="7706" y="26"/>
                    <a:pt x="7693" y="26"/>
                  </a:cubicBezTo>
                  <a:cubicBezTo>
                    <a:pt x="7681" y="26"/>
                    <a:pt x="7672" y="17"/>
                    <a:pt x="7672" y="1"/>
                  </a:cubicBezTo>
                  <a:lnTo>
                    <a:pt x="7372" y="1"/>
                  </a:lnTo>
                  <a:cubicBezTo>
                    <a:pt x="7355" y="17"/>
                    <a:pt x="7339" y="26"/>
                    <a:pt x="7326" y="26"/>
                  </a:cubicBezTo>
                  <a:cubicBezTo>
                    <a:pt x="7314" y="26"/>
                    <a:pt x="7305" y="17"/>
                    <a:pt x="73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28" name="Google Shape;1728;p45"/>
            <p:cNvSpPr/>
            <p:nvPr/>
          </p:nvSpPr>
          <p:spPr>
            <a:xfrm>
              <a:off x="4088100" y="1497300"/>
              <a:ext cx="204625" cy="304450"/>
            </a:xfrm>
            <a:custGeom>
              <a:avLst/>
              <a:gdLst/>
              <a:ahLst/>
              <a:cxnLst/>
              <a:rect l="l" t="t" r="r" b="b"/>
              <a:pathLst>
                <a:path w="8185" h="12178" extrusionOk="0">
                  <a:moveTo>
                    <a:pt x="6869" y="1"/>
                  </a:moveTo>
                  <a:cubicBezTo>
                    <a:pt x="6848" y="1"/>
                    <a:pt x="6827" y="1"/>
                    <a:pt x="6805" y="2"/>
                  </a:cubicBezTo>
                  <a:lnTo>
                    <a:pt x="1701" y="2"/>
                  </a:lnTo>
                  <a:cubicBezTo>
                    <a:pt x="1535" y="2"/>
                    <a:pt x="1368" y="36"/>
                    <a:pt x="1234" y="102"/>
                  </a:cubicBezTo>
                  <a:cubicBezTo>
                    <a:pt x="1234" y="119"/>
                    <a:pt x="1226" y="119"/>
                    <a:pt x="1213" y="119"/>
                  </a:cubicBezTo>
                  <a:cubicBezTo>
                    <a:pt x="1201" y="119"/>
                    <a:pt x="1184" y="119"/>
                    <a:pt x="1168" y="136"/>
                  </a:cubicBezTo>
                  <a:cubicBezTo>
                    <a:pt x="1168" y="203"/>
                    <a:pt x="1134" y="203"/>
                    <a:pt x="1101" y="203"/>
                  </a:cubicBezTo>
                  <a:cubicBezTo>
                    <a:pt x="901" y="369"/>
                    <a:pt x="734" y="603"/>
                    <a:pt x="701" y="870"/>
                  </a:cubicBezTo>
                  <a:lnTo>
                    <a:pt x="167" y="5373"/>
                  </a:lnTo>
                  <a:cubicBezTo>
                    <a:pt x="167" y="5473"/>
                    <a:pt x="167" y="5573"/>
                    <a:pt x="167" y="5673"/>
                  </a:cubicBezTo>
                  <a:lnTo>
                    <a:pt x="167" y="5706"/>
                  </a:lnTo>
                  <a:lnTo>
                    <a:pt x="167" y="5840"/>
                  </a:lnTo>
                  <a:cubicBezTo>
                    <a:pt x="200" y="5873"/>
                    <a:pt x="200" y="5907"/>
                    <a:pt x="200" y="5907"/>
                  </a:cubicBezTo>
                  <a:lnTo>
                    <a:pt x="200" y="5973"/>
                  </a:lnTo>
                  <a:cubicBezTo>
                    <a:pt x="267" y="6040"/>
                    <a:pt x="334" y="6140"/>
                    <a:pt x="400" y="6207"/>
                  </a:cubicBezTo>
                  <a:cubicBezTo>
                    <a:pt x="601" y="6390"/>
                    <a:pt x="851" y="6482"/>
                    <a:pt x="1101" y="6482"/>
                  </a:cubicBezTo>
                  <a:cubicBezTo>
                    <a:pt x="1351" y="6482"/>
                    <a:pt x="1601" y="6390"/>
                    <a:pt x="1801" y="6207"/>
                  </a:cubicBezTo>
                  <a:cubicBezTo>
                    <a:pt x="2211" y="5798"/>
                    <a:pt x="2768" y="5537"/>
                    <a:pt x="3363" y="5537"/>
                  </a:cubicBezTo>
                  <a:cubicBezTo>
                    <a:pt x="3398" y="5537"/>
                    <a:pt x="3434" y="5538"/>
                    <a:pt x="3469" y="5540"/>
                  </a:cubicBezTo>
                  <a:cubicBezTo>
                    <a:pt x="3507" y="5538"/>
                    <a:pt x="3545" y="5537"/>
                    <a:pt x="3583" y="5537"/>
                  </a:cubicBezTo>
                  <a:cubicBezTo>
                    <a:pt x="4148" y="5537"/>
                    <a:pt x="4731" y="5769"/>
                    <a:pt x="5137" y="6207"/>
                  </a:cubicBezTo>
                  <a:cubicBezTo>
                    <a:pt x="5571" y="6640"/>
                    <a:pt x="5838" y="7241"/>
                    <a:pt x="5804" y="7875"/>
                  </a:cubicBezTo>
                  <a:cubicBezTo>
                    <a:pt x="5804" y="8508"/>
                    <a:pt x="5571" y="9109"/>
                    <a:pt x="5137" y="9543"/>
                  </a:cubicBezTo>
                  <a:cubicBezTo>
                    <a:pt x="4670" y="10010"/>
                    <a:pt x="4061" y="10243"/>
                    <a:pt x="3457" y="10243"/>
                  </a:cubicBezTo>
                  <a:cubicBezTo>
                    <a:pt x="2852" y="10243"/>
                    <a:pt x="2252" y="10010"/>
                    <a:pt x="1801" y="9543"/>
                  </a:cubicBezTo>
                  <a:cubicBezTo>
                    <a:pt x="1601" y="9342"/>
                    <a:pt x="1343" y="9242"/>
                    <a:pt x="1088" y="9242"/>
                  </a:cubicBezTo>
                  <a:cubicBezTo>
                    <a:pt x="834" y="9242"/>
                    <a:pt x="584" y="9342"/>
                    <a:pt x="400" y="9543"/>
                  </a:cubicBezTo>
                  <a:cubicBezTo>
                    <a:pt x="0" y="9909"/>
                    <a:pt x="0" y="10543"/>
                    <a:pt x="400" y="10944"/>
                  </a:cubicBezTo>
                  <a:cubicBezTo>
                    <a:pt x="1201" y="11744"/>
                    <a:pt x="2302" y="12178"/>
                    <a:pt x="3436" y="12178"/>
                  </a:cubicBezTo>
                  <a:lnTo>
                    <a:pt x="3469" y="12178"/>
                  </a:lnTo>
                  <a:cubicBezTo>
                    <a:pt x="4603" y="12178"/>
                    <a:pt x="5704" y="11744"/>
                    <a:pt x="6505" y="10944"/>
                  </a:cubicBezTo>
                  <a:cubicBezTo>
                    <a:pt x="7305" y="10110"/>
                    <a:pt x="7739" y="9042"/>
                    <a:pt x="7739" y="7875"/>
                  </a:cubicBezTo>
                  <a:cubicBezTo>
                    <a:pt x="7772" y="6741"/>
                    <a:pt x="7305" y="5640"/>
                    <a:pt x="6505" y="4839"/>
                  </a:cubicBezTo>
                  <a:cubicBezTo>
                    <a:pt x="5704" y="4005"/>
                    <a:pt x="4603" y="3538"/>
                    <a:pt x="3469" y="3538"/>
                  </a:cubicBezTo>
                  <a:cubicBezTo>
                    <a:pt x="3069" y="3538"/>
                    <a:pt x="2669" y="3605"/>
                    <a:pt x="2302" y="3705"/>
                  </a:cubicBezTo>
                  <a:lnTo>
                    <a:pt x="2502" y="1970"/>
                  </a:lnTo>
                  <a:lnTo>
                    <a:pt x="6805" y="1970"/>
                  </a:lnTo>
                  <a:cubicBezTo>
                    <a:pt x="6837" y="1973"/>
                    <a:pt x="6868" y="1974"/>
                    <a:pt x="6899" y="1974"/>
                  </a:cubicBezTo>
                  <a:cubicBezTo>
                    <a:pt x="8185" y="1974"/>
                    <a:pt x="8175" y="1"/>
                    <a:pt x="6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29" name="Google Shape;1729;p45"/>
            <p:cNvSpPr/>
            <p:nvPr/>
          </p:nvSpPr>
          <p:spPr>
            <a:xfrm>
              <a:off x="3470150" y="1880950"/>
              <a:ext cx="42550" cy="56725"/>
            </a:xfrm>
            <a:custGeom>
              <a:avLst/>
              <a:gdLst/>
              <a:ahLst/>
              <a:cxnLst/>
              <a:rect l="l" t="t" r="r" b="b"/>
              <a:pathLst>
                <a:path w="1702" h="2269" extrusionOk="0">
                  <a:moveTo>
                    <a:pt x="901" y="1"/>
                  </a:moveTo>
                  <a:cubicBezTo>
                    <a:pt x="701" y="1"/>
                    <a:pt x="501" y="67"/>
                    <a:pt x="334" y="167"/>
                  </a:cubicBezTo>
                  <a:cubicBezTo>
                    <a:pt x="201" y="268"/>
                    <a:pt x="101" y="468"/>
                    <a:pt x="101" y="634"/>
                  </a:cubicBezTo>
                  <a:cubicBezTo>
                    <a:pt x="101" y="735"/>
                    <a:pt x="101" y="801"/>
                    <a:pt x="167" y="901"/>
                  </a:cubicBezTo>
                  <a:cubicBezTo>
                    <a:pt x="234" y="1001"/>
                    <a:pt x="334" y="1068"/>
                    <a:pt x="467" y="1135"/>
                  </a:cubicBezTo>
                  <a:cubicBezTo>
                    <a:pt x="601" y="1202"/>
                    <a:pt x="734" y="1235"/>
                    <a:pt x="868" y="1268"/>
                  </a:cubicBezTo>
                  <a:cubicBezTo>
                    <a:pt x="1001" y="1268"/>
                    <a:pt x="1168" y="1335"/>
                    <a:pt x="1301" y="1402"/>
                  </a:cubicBezTo>
                  <a:cubicBezTo>
                    <a:pt x="1335" y="1435"/>
                    <a:pt x="1368" y="1468"/>
                    <a:pt x="1368" y="1502"/>
                  </a:cubicBezTo>
                  <a:cubicBezTo>
                    <a:pt x="1401" y="1535"/>
                    <a:pt x="1401" y="1568"/>
                    <a:pt x="1401" y="1602"/>
                  </a:cubicBezTo>
                  <a:cubicBezTo>
                    <a:pt x="1401" y="1702"/>
                    <a:pt x="1368" y="1769"/>
                    <a:pt x="1268" y="1835"/>
                  </a:cubicBezTo>
                  <a:cubicBezTo>
                    <a:pt x="1168" y="1902"/>
                    <a:pt x="1035" y="1935"/>
                    <a:pt x="868" y="1935"/>
                  </a:cubicBezTo>
                  <a:cubicBezTo>
                    <a:pt x="668" y="1935"/>
                    <a:pt x="434" y="1835"/>
                    <a:pt x="267" y="1702"/>
                  </a:cubicBezTo>
                  <a:cubicBezTo>
                    <a:pt x="242" y="1676"/>
                    <a:pt x="211" y="1666"/>
                    <a:pt x="182" y="1666"/>
                  </a:cubicBezTo>
                  <a:cubicBezTo>
                    <a:pt x="134" y="1666"/>
                    <a:pt x="88" y="1694"/>
                    <a:pt x="67" y="1735"/>
                  </a:cubicBezTo>
                  <a:cubicBezTo>
                    <a:pt x="0" y="1802"/>
                    <a:pt x="0" y="1902"/>
                    <a:pt x="67" y="1969"/>
                  </a:cubicBezTo>
                  <a:cubicBezTo>
                    <a:pt x="301" y="2136"/>
                    <a:pt x="568" y="2269"/>
                    <a:pt x="868" y="2269"/>
                  </a:cubicBezTo>
                  <a:cubicBezTo>
                    <a:pt x="1068" y="2269"/>
                    <a:pt x="1268" y="2202"/>
                    <a:pt x="1435" y="2102"/>
                  </a:cubicBezTo>
                  <a:cubicBezTo>
                    <a:pt x="1602" y="1969"/>
                    <a:pt x="1702" y="1802"/>
                    <a:pt x="1702" y="1602"/>
                  </a:cubicBezTo>
                  <a:cubicBezTo>
                    <a:pt x="1702" y="1502"/>
                    <a:pt x="1702" y="1402"/>
                    <a:pt x="1635" y="1335"/>
                  </a:cubicBezTo>
                  <a:cubicBezTo>
                    <a:pt x="1568" y="1235"/>
                    <a:pt x="1468" y="1135"/>
                    <a:pt x="1335" y="1068"/>
                  </a:cubicBezTo>
                  <a:cubicBezTo>
                    <a:pt x="1201" y="1001"/>
                    <a:pt x="1068" y="968"/>
                    <a:pt x="901" y="935"/>
                  </a:cubicBezTo>
                  <a:cubicBezTo>
                    <a:pt x="768" y="935"/>
                    <a:pt x="634" y="868"/>
                    <a:pt x="534" y="801"/>
                  </a:cubicBezTo>
                  <a:cubicBezTo>
                    <a:pt x="501" y="768"/>
                    <a:pt x="467" y="768"/>
                    <a:pt x="434" y="735"/>
                  </a:cubicBezTo>
                  <a:cubicBezTo>
                    <a:pt x="434" y="701"/>
                    <a:pt x="401" y="668"/>
                    <a:pt x="401" y="634"/>
                  </a:cubicBezTo>
                  <a:cubicBezTo>
                    <a:pt x="434" y="568"/>
                    <a:pt x="467" y="468"/>
                    <a:pt x="534" y="434"/>
                  </a:cubicBezTo>
                  <a:cubicBezTo>
                    <a:pt x="634" y="368"/>
                    <a:pt x="768" y="334"/>
                    <a:pt x="901" y="334"/>
                  </a:cubicBezTo>
                  <a:cubicBezTo>
                    <a:pt x="1068" y="334"/>
                    <a:pt x="1235" y="401"/>
                    <a:pt x="1401" y="534"/>
                  </a:cubicBezTo>
                  <a:cubicBezTo>
                    <a:pt x="1429" y="548"/>
                    <a:pt x="1462" y="556"/>
                    <a:pt x="1494" y="556"/>
                  </a:cubicBezTo>
                  <a:cubicBezTo>
                    <a:pt x="1540" y="556"/>
                    <a:pt x="1582" y="540"/>
                    <a:pt x="1602" y="501"/>
                  </a:cubicBezTo>
                  <a:cubicBezTo>
                    <a:pt x="1668" y="401"/>
                    <a:pt x="1635" y="301"/>
                    <a:pt x="1568" y="268"/>
                  </a:cubicBezTo>
                  <a:cubicBezTo>
                    <a:pt x="1368" y="101"/>
                    <a:pt x="1135" y="34"/>
                    <a:pt x="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30" name="Google Shape;1730;p45"/>
            <p:cNvSpPr/>
            <p:nvPr/>
          </p:nvSpPr>
          <p:spPr>
            <a:xfrm>
              <a:off x="3520175" y="1898475"/>
              <a:ext cx="37550" cy="39200"/>
            </a:xfrm>
            <a:custGeom>
              <a:avLst/>
              <a:gdLst/>
              <a:ahLst/>
              <a:cxnLst/>
              <a:rect l="l" t="t" r="r" b="b"/>
              <a:pathLst>
                <a:path w="1502" h="1568" extrusionOk="0">
                  <a:moveTo>
                    <a:pt x="768" y="334"/>
                  </a:moveTo>
                  <a:cubicBezTo>
                    <a:pt x="868" y="334"/>
                    <a:pt x="968" y="367"/>
                    <a:pt x="1068" y="467"/>
                  </a:cubicBezTo>
                  <a:cubicBezTo>
                    <a:pt x="1135" y="567"/>
                    <a:pt x="1168" y="667"/>
                    <a:pt x="1168" y="801"/>
                  </a:cubicBezTo>
                  <a:cubicBezTo>
                    <a:pt x="1168" y="901"/>
                    <a:pt x="1135" y="1034"/>
                    <a:pt x="1068" y="1101"/>
                  </a:cubicBezTo>
                  <a:cubicBezTo>
                    <a:pt x="968" y="1201"/>
                    <a:pt x="868" y="1234"/>
                    <a:pt x="768" y="1234"/>
                  </a:cubicBezTo>
                  <a:cubicBezTo>
                    <a:pt x="668" y="1234"/>
                    <a:pt x="535" y="1201"/>
                    <a:pt x="468" y="1101"/>
                  </a:cubicBezTo>
                  <a:cubicBezTo>
                    <a:pt x="401" y="1034"/>
                    <a:pt x="334" y="901"/>
                    <a:pt x="368" y="801"/>
                  </a:cubicBezTo>
                  <a:cubicBezTo>
                    <a:pt x="334" y="667"/>
                    <a:pt x="401" y="567"/>
                    <a:pt x="468" y="467"/>
                  </a:cubicBezTo>
                  <a:cubicBezTo>
                    <a:pt x="535" y="367"/>
                    <a:pt x="668" y="334"/>
                    <a:pt x="768" y="334"/>
                  </a:cubicBezTo>
                  <a:close/>
                  <a:moveTo>
                    <a:pt x="1335" y="0"/>
                  </a:moveTo>
                  <a:cubicBezTo>
                    <a:pt x="1268" y="0"/>
                    <a:pt x="1202" y="67"/>
                    <a:pt x="1168" y="134"/>
                  </a:cubicBezTo>
                  <a:cubicBezTo>
                    <a:pt x="1040" y="48"/>
                    <a:pt x="893" y="5"/>
                    <a:pt x="748" y="5"/>
                  </a:cubicBezTo>
                  <a:cubicBezTo>
                    <a:pt x="556" y="5"/>
                    <a:pt x="368" y="81"/>
                    <a:pt x="234" y="234"/>
                  </a:cubicBezTo>
                  <a:cubicBezTo>
                    <a:pt x="101" y="400"/>
                    <a:pt x="1" y="567"/>
                    <a:pt x="1" y="801"/>
                  </a:cubicBezTo>
                  <a:cubicBezTo>
                    <a:pt x="1" y="1001"/>
                    <a:pt x="101" y="1201"/>
                    <a:pt x="234" y="1334"/>
                  </a:cubicBezTo>
                  <a:cubicBezTo>
                    <a:pt x="368" y="1501"/>
                    <a:pt x="568" y="1568"/>
                    <a:pt x="768" y="1568"/>
                  </a:cubicBezTo>
                  <a:cubicBezTo>
                    <a:pt x="902" y="1568"/>
                    <a:pt x="1068" y="1535"/>
                    <a:pt x="1168" y="1435"/>
                  </a:cubicBezTo>
                  <a:cubicBezTo>
                    <a:pt x="1202" y="1501"/>
                    <a:pt x="1268" y="1568"/>
                    <a:pt x="1335" y="1568"/>
                  </a:cubicBezTo>
                  <a:cubicBezTo>
                    <a:pt x="1435" y="1568"/>
                    <a:pt x="1502" y="1501"/>
                    <a:pt x="1502" y="1401"/>
                  </a:cubicBezTo>
                  <a:lnTo>
                    <a:pt x="1502" y="801"/>
                  </a:lnTo>
                  <a:lnTo>
                    <a:pt x="1502" y="167"/>
                  </a:lnTo>
                  <a:cubicBezTo>
                    <a:pt x="1502" y="67"/>
                    <a:pt x="1435" y="0"/>
                    <a:pt x="13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31" name="Google Shape;1731;p45"/>
            <p:cNvSpPr/>
            <p:nvPr/>
          </p:nvSpPr>
          <p:spPr>
            <a:xfrm>
              <a:off x="3569375" y="1883050"/>
              <a:ext cx="21725" cy="54625"/>
            </a:xfrm>
            <a:custGeom>
              <a:avLst/>
              <a:gdLst/>
              <a:ahLst/>
              <a:cxnLst/>
              <a:rect l="l" t="t" r="r" b="b"/>
              <a:pathLst>
                <a:path w="869" h="2185" extrusionOk="0">
                  <a:moveTo>
                    <a:pt x="435" y="0"/>
                  </a:moveTo>
                  <a:cubicBezTo>
                    <a:pt x="343" y="0"/>
                    <a:pt x="251" y="50"/>
                    <a:pt x="268" y="150"/>
                  </a:cubicBezTo>
                  <a:lnTo>
                    <a:pt x="268" y="617"/>
                  </a:lnTo>
                  <a:lnTo>
                    <a:pt x="168" y="617"/>
                  </a:lnTo>
                  <a:cubicBezTo>
                    <a:pt x="68" y="617"/>
                    <a:pt x="1" y="684"/>
                    <a:pt x="1" y="784"/>
                  </a:cubicBezTo>
                  <a:cubicBezTo>
                    <a:pt x="1" y="884"/>
                    <a:pt x="68" y="951"/>
                    <a:pt x="168" y="951"/>
                  </a:cubicBezTo>
                  <a:lnTo>
                    <a:pt x="268" y="951"/>
                  </a:lnTo>
                  <a:lnTo>
                    <a:pt x="268" y="1851"/>
                  </a:lnTo>
                  <a:cubicBezTo>
                    <a:pt x="268" y="2018"/>
                    <a:pt x="401" y="2185"/>
                    <a:pt x="601" y="2185"/>
                  </a:cubicBezTo>
                  <a:cubicBezTo>
                    <a:pt x="701" y="2185"/>
                    <a:pt x="802" y="2118"/>
                    <a:pt x="802" y="2018"/>
                  </a:cubicBezTo>
                  <a:cubicBezTo>
                    <a:pt x="802" y="1918"/>
                    <a:pt x="701" y="1851"/>
                    <a:pt x="601" y="1851"/>
                  </a:cubicBezTo>
                  <a:lnTo>
                    <a:pt x="601" y="951"/>
                  </a:lnTo>
                  <a:lnTo>
                    <a:pt x="701" y="951"/>
                  </a:lnTo>
                  <a:cubicBezTo>
                    <a:pt x="802" y="951"/>
                    <a:pt x="868" y="884"/>
                    <a:pt x="868" y="784"/>
                  </a:cubicBezTo>
                  <a:cubicBezTo>
                    <a:pt x="868" y="684"/>
                    <a:pt x="802" y="617"/>
                    <a:pt x="701" y="617"/>
                  </a:cubicBezTo>
                  <a:lnTo>
                    <a:pt x="601" y="617"/>
                  </a:lnTo>
                  <a:lnTo>
                    <a:pt x="601" y="150"/>
                  </a:lnTo>
                  <a:cubicBezTo>
                    <a:pt x="618" y="50"/>
                    <a:pt x="526" y="0"/>
                    <a:pt x="4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32" name="Google Shape;1732;p45"/>
            <p:cNvSpPr/>
            <p:nvPr/>
          </p:nvSpPr>
          <p:spPr>
            <a:xfrm>
              <a:off x="3603575" y="1898250"/>
              <a:ext cx="33375" cy="39425"/>
            </a:xfrm>
            <a:custGeom>
              <a:avLst/>
              <a:gdLst/>
              <a:ahLst/>
              <a:cxnLst/>
              <a:rect l="l" t="t" r="r" b="b"/>
              <a:pathLst>
                <a:path w="1335" h="1577" extrusionOk="0">
                  <a:moveTo>
                    <a:pt x="201" y="1"/>
                  </a:moveTo>
                  <a:cubicBezTo>
                    <a:pt x="117" y="1"/>
                    <a:pt x="34" y="59"/>
                    <a:pt x="34" y="176"/>
                  </a:cubicBezTo>
                  <a:lnTo>
                    <a:pt x="34" y="943"/>
                  </a:lnTo>
                  <a:cubicBezTo>
                    <a:pt x="1" y="1277"/>
                    <a:pt x="301" y="1577"/>
                    <a:pt x="668" y="1577"/>
                  </a:cubicBezTo>
                  <a:cubicBezTo>
                    <a:pt x="1035" y="1577"/>
                    <a:pt x="1335" y="1277"/>
                    <a:pt x="1335" y="943"/>
                  </a:cubicBezTo>
                  <a:lnTo>
                    <a:pt x="1335" y="176"/>
                  </a:lnTo>
                  <a:cubicBezTo>
                    <a:pt x="1335" y="76"/>
                    <a:pt x="1268" y="9"/>
                    <a:pt x="1168" y="9"/>
                  </a:cubicBezTo>
                  <a:cubicBezTo>
                    <a:pt x="1068" y="9"/>
                    <a:pt x="1001" y="76"/>
                    <a:pt x="1001" y="176"/>
                  </a:cubicBezTo>
                  <a:lnTo>
                    <a:pt x="1001" y="943"/>
                  </a:lnTo>
                  <a:cubicBezTo>
                    <a:pt x="1001" y="1110"/>
                    <a:pt x="835" y="1243"/>
                    <a:pt x="668" y="1243"/>
                  </a:cubicBezTo>
                  <a:cubicBezTo>
                    <a:pt x="501" y="1243"/>
                    <a:pt x="334" y="1110"/>
                    <a:pt x="368" y="943"/>
                  </a:cubicBezTo>
                  <a:lnTo>
                    <a:pt x="368" y="176"/>
                  </a:lnTo>
                  <a:cubicBezTo>
                    <a:pt x="368" y="59"/>
                    <a:pt x="284" y="1"/>
                    <a:pt x="2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33" name="Google Shape;1733;p45"/>
            <p:cNvSpPr/>
            <p:nvPr/>
          </p:nvSpPr>
          <p:spPr>
            <a:xfrm>
              <a:off x="3652775" y="1897625"/>
              <a:ext cx="25050" cy="40050"/>
            </a:xfrm>
            <a:custGeom>
              <a:avLst/>
              <a:gdLst/>
              <a:ahLst/>
              <a:cxnLst/>
              <a:rect l="l" t="t" r="r" b="b"/>
              <a:pathLst>
                <a:path w="1002" h="1602" extrusionOk="0">
                  <a:moveTo>
                    <a:pt x="801" y="1"/>
                  </a:moveTo>
                  <a:cubicBezTo>
                    <a:pt x="668" y="1"/>
                    <a:pt x="534" y="34"/>
                    <a:pt x="401" y="134"/>
                  </a:cubicBezTo>
                  <a:cubicBezTo>
                    <a:pt x="401" y="134"/>
                    <a:pt x="368" y="168"/>
                    <a:pt x="334" y="201"/>
                  </a:cubicBezTo>
                  <a:cubicBezTo>
                    <a:pt x="334" y="101"/>
                    <a:pt x="268" y="34"/>
                    <a:pt x="167" y="34"/>
                  </a:cubicBezTo>
                  <a:cubicBezTo>
                    <a:pt x="67" y="34"/>
                    <a:pt x="1" y="101"/>
                    <a:pt x="1" y="201"/>
                  </a:cubicBezTo>
                  <a:lnTo>
                    <a:pt x="1" y="1435"/>
                  </a:lnTo>
                  <a:cubicBezTo>
                    <a:pt x="1" y="1535"/>
                    <a:pt x="67" y="1602"/>
                    <a:pt x="167" y="1602"/>
                  </a:cubicBezTo>
                  <a:cubicBezTo>
                    <a:pt x="268" y="1602"/>
                    <a:pt x="334" y="1535"/>
                    <a:pt x="334" y="1435"/>
                  </a:cubicBezTo>
                  <a:lnTo>
                    <a:pt x="334" y="835"/>
                  </a:lnTo>
                  <a:cubicBezTo>
                    <a:pt x="368" y="735"/>
                    <a:pt x="401" y="668"/>
                    <a:pt x="468" y="568"/>
                  </a:cubicBezTo>
                  <a:cubicBezTo>
                    <a:pt x="501" y="501"/>
                    <a:pt x="568" y="468"/>
                    <a:pt x="634" y="434"/>
                  </a:cubicBezTo>
                  <a:cubicBezTo>
                    <a:pt x="668" y="401"/>
                    <a:pt x="735" y="368"/>
                    <a:pt x="801" y="368"/>
                  </a:cubicBezTo>
                  <a:cubicBezTo>
                    <a:pt x="901" y="368"/>
                    <a:pt x="968" y="301"/>
                    <a:pt x="968" y="201"/>
                  </a:cubicBezTo>
                  <a:cubicBezTo>
                    <a:pt x="1001" y="101"/>
                    <a:pt x="901" y="1"/>
                    <a:pt x="8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34" name="Google Shape;1734;p45"/>
            <p:cNvSpPr/>
            <p:nvPr/>
          </p:nvSpPr>
          <p:spPr>
            <a:xfrm>
              <a:off x="3677800" y="1882625"/>
              <a:ext cx="43375" cy="55050"/>
            </a:xfrm>
            <a:custGeom>
              <a:avLst/>
              <a:gdLst/>
              <a:ahLst/>
              <a:cxnLst/>
              <a:rect l="l" t="t" r="r" b="b"/>
              <a:pathLst>
                <a:path w="1735" h="2202" extrusionOk="0">
                  <a:moveTo>
                    <a:pt x="1001" y="968"/>
                  </a:moveTo>
                  <a:cubicBezTo>
                    <a:pt x="1101" y="968"/>
                    <a:pt x="1201" y="1034"/>
                    <a:pt x="1268" y="1101"/>
                  </a:cubicBezTo>
                  <a:cubicBezTo>
                    <a:pt x="1435" y="1268"/>
                    <a:pt x="1435" y="1568"/>
                    <a:pt x="1268" y="1735"/>
                  </a:cubicBezTo>
                  <a:cubicBezTo>
                    <a:pt x="1185" y="1818"/>
                    <a:pt x="1085" y="1860"/>
                    <a:pt x="984" y="1860"/>
                  </a:cubicBezTo>
                  <a:cubicBezTo>
                    <a:pt x="884" y="1860"/>
                    <a:pt x="784" y="1818"/>
                    <a:pt x="701" y="1735"/>
                  </a:cubicBezTo>
                  <a:cubicBezTo>
                    <a:pt x="501" y="1568"/>
                    <a:pt x="501" y="1268"/>
                    <a:pt x="701" y="1101"/>
                  </a:cubicBezTo>
                  <a:cubicBezTo>
                    <a:pt x="768" y="1034"/>
                    <a:pt x="868" y="968"/>
                    <a:pt x="1001" y="968"/>
                  </a:cubicBezTo>
                  <a:close/>
                  <a:moveTo>
                    <a:pt x="1568" y="0"/>
                  </a:moveTo>
                  <a:cubicBezTo>
                    <a:pt x="1468" y="0"/>
                    <a:pt x="1401" y="67"/>
                    <a:pt x="1401" y="167"/>
                  </a:cubicBezTo>
                  <a:lnTo>
                    <a:pt x="1401" y="768"/>
                  </a:lnTo>
                  <a:cubicBezTo>
                    <a:pt x="1268" y="668"/>
                    <a:pt x="1135" y="634"/>
                    <a:pt x="968" y="634"/>
                  </a:cubicBezTo>
                  <a:cubicBezTo>
                    <a:pt x="0" y="701"/>
                    <a:pt x="0" y="2135"/>
                    <a:pt x="968" y="2202"/>
                  </a:cubicBezTo>
                  <a:cubicBezTo>
                    <a:pt x="1135" y="2202"/>
                    <a:pt x="1268" y="2169"/>
                    <a:pt x="1401" y="2069"/>
                  </a:cubicBezTo>
                  <a:cubicBezTo>
                    <a:pt x="1401" y="2135"/>
                    <a:pt x="1468" y="2202"/>
                    <a:pt x="1568" y="2202"/>
                  </a:cubicBezTo>
                  <a:cubicBezTo>
                    <a:pt x="1668" y="2202"/>
                    <a:pt x="1735" y="2135"/>
                    <a:pt x="1735" y="2035"/>
                  </a:cubicBezTo>
                  <a:lnTo>
                    <a:pt x="1735" y="1435"/>
                  </a:lnTo>
                  <a:lnTo>
                    <a:pt x="1735" y="167"/>
                  </a:lnTo>
                  <a:cubicBezTo>
                    <a:pt x="1735" y="67"/>
                    <a:pt x="1668" y="0"/>
                    <a:pt x="15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35" name="Google Shape;1735;p45"/>
            <p:cNvSpPr/>
            <p:nvPr/>
          </p:nvSpPr>
          <p:spPr>
            <a:xfrm>
              <a:off x="3732825" y="1898475"/>
              <a:ext cx="37575" cy="39200"/>
            </a:xfrm>
            <a:custGeom>
              <a:avLst/>
              <a:gdLst/>
              <a:ahLst/>
              <a:cxnLst/>
              <a:rect l="l" t="t" r="r" b="b"/>
              <a:pathLst>
                <a:path w="1503" h="1568" extrusionOk="0">
                  <a:moveTo>
                    <a:pt x="768" y="334"/>
                  </a:moveTo>
                  <a:cubicBezTo>
                    <a:pt x="868" y="334"/>
                    <a:pt x="968" y="367"/>
                    <a:pt x="1068" y="467"/>
                  </a:cubicBezTo>
                  <a:cubicBezTo>
                    <a:pt x="1135" y="567"/>
                    <a:pt x="1168" y="667"/>
                    <a:pt x="1168" y="801"/>
                  </a:cubicBezTo>
                  <a:cubicBezTo>
                    <a:pt x="1168" y="901"/>
                    <a:pt x="1135" y="1034"/>
                    <a:pt x="1068" y="1101"/>
                  </a:cubicBezTo>
                  <a:cubicBezTo>
                    <a:pt x="968" y="1201"/>
                    <a:pt x="868" y="1234"/>
                    <a:pt x="768" y="1234"/>
                  </a:cubicBezTo>
                  <a:cubicBezTo>
                    <a:pt x="635" y="1234"/>
                    <a:pt x="535" y="1201"/>
                    <a:pt x="468" y="1101"/>
                  </a:cubicBezTo>
                  <a:cubicBezTo>
                    <a:pt x="401" y="1034"/>
                    <a:pt x="335" y="901"/>
                    <a:pt x="335" y="801"/>
                  </a:cubicBezTo>
                  <a:cubicBezTo>
                    <a:pt x="335" y="667"/>
                    <a:pt x="401" y="567"/>
                    <a:pt x="468" y="467"/>
                  </a:cubicBezTo>
                  <a:cubicBezTo>
                    <a:pt x="535" y="367"/>
                    <a:pt x="635" y="334"/>
                    <a:pt x="768" y="334"/>
                  </a:cubicBezTo>
                  <a:close/>
                  <a:moveTo>
                    <a:pt x="768" y="0"/>
                  </a:moveTo>
                  <a:cubicBezTo>
                    <a:pt x="568" y="0"/>
                    <a:pt x="368" y="100"/>
                    <a:pt x="234" y="234"/>
                  </a:cubicBezTo>
                  <a:cubicBezTo>
                    <a:pt x="101" y="367"/>
                    <a:pt x="1" y="567"/>
                    <a:pt x="1" y="801"/>
                  </a:cubicBezTo>
                  <a:cubicBezTo>
                    <a:pt x="1" y="1001"/>
                    <a:pt x="101" y="1201"/>
                    <a:pt x="234" y="1334"/>
                  </a:cubicBezTo>
                  <a:cubicBezTo>
                    <a:pt x="368" y="1501"/>
                    <a:pt x="568" y="1568"/>
                    <a:pt x="768" y="1568"/>
                  </a:cubicBezTo>
                  <a:cubicBezTo>
                    <a:pt x="902" y="1568"/>
                    <a:pt x="1068" y="1535"/>
                    <a:pt x="1168" y="1435"/>
                  </a:cubicBezTo>
                  <a:cubicBezTo>
                    <a:pt x="1202" y="1501"/>
                    <a:pt x="1269" y="1568"/>
                    <a:pt x="1335" y="1568"/>
                  </a:cubicBezTo>
                  <a:cubicBezTo>
                    <a:pt x="1435" y="1568"/>
                    <a:pt x="1502" y="1501"/>
                    <a:pt x="1502" y="1401"/>
                  </a:cubicBezTo>
                  <a:lnTo>
                    <a:pt x="1502" y="801"/>
                  </a:lnTo>
                  <a:lnTo>
                    <a:pt x="1502" y="167"/>
                  </a:lnTo>
                  <a:cubicBezTo>
                    <a:pt x="1502" y="67"/>
                    <a:pt x="1435" y="0"/>
                    <a:pt x="1335" y="0"/>
                  </a:cubicBezTo>
                  <a:cubicBezTo>
                    <a:pt x="1269" y="0"/>
                    <a:pt x="1202" y="67"/>
                    <a:pt x="1168" y="134"/>
                  </a:cubicBezTo>
                  <a:cubicBezTo>
                    <a:pt x="1068" y="34"/>
                    <a:pt x="902" y="0"/>
                    <a:pt x="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36" name="Google Shape;1736;p45"/>
            <p:cNvSpPr/>
            <p:nvPr/>
          </p:nvSpPr>
          <p:spPr>
            <a:xfrm>
              <a:off x="3784950" y="1898475"/>
              <a:ext cx="32975" cy="52675"/>
            </a:xfrm>
            <a:custGeom>
              <a:avLst/>
              <a:gdLst/>
              <a:ahLst/>
              <a:cxnLst/>
              <a:rect l="l" t="t" r="r" b="b"/>
              <a:pathLst>
                <a:path w="1319" h="2107" extrusionOk="0">
                  <a:moveTo>
                    <a:pt x="1152" y="0"/>
                  </a:moveTo>
                  <a:cubicBezTo>
                    <a:pt x="1052" y="0"/>
                    <a:pt x="985" y="67"/>
                    <a:pt x="985" y="167"/>
                  </a:cubicBezTo>
                  <a:lnTo>
                    <a:pt x="985" y="901"/>
                  </a:lnTo>
                  <a:cubicBezTo>
                    <a:pt x="985" y="1118"/>
                    <a:pt x="826" y="1226"/>
                    <a:pt x="668" y="1226"/>
                  </a:cubicBezTo>
                  <a:cubicBezTo>
                    <a:pt x="509" y="1226"/>
                    <a:pt x="351" y="1118"/>
                    <a:pt x="351" y="901"/>
                  </a:cubicBezTo>
                  <a:lnTo>
                    <a:pt x="351" y="167"/>
                  </a:lnTo>
                  <a:cubicBezTo>
                    <a:pt x="368" y="67"/>
                    <a:pt x="276" y="17"/>
                    <a:pt x="184" y="17"/>
                  </a:cubicBezTo>
                  <a:cubicBezTo>
                    <a:pt x="93" y="17"/>
                    <a:pt x="1" y="67"/>
                    <a:pt x="17" y="167"/>
                  </a:cubicBezTo>
                  <a:lnTo>
                    <a:pt x="17" y="901"/>
                  </a:lnTo>
                  <a:cubicBezTo>
                    <a:pt x="17" y="1268"/>
                    <a:pt x="318" y="1568"/>
                    <a:pt x="651" y="1568"/>
                  </a:cubicBezTo>
                  <a:cubicBezTo>
                    <a:pt x="785" y="1568"/>
                    <a:pt x="885" y="1535"/>
                    <a:pt x="951" y="1501"/>
                  </a:cubicBezTo>
                  <a:lnTo>
                    <a:pt x="951" y="1501"/>
                  </a:lnTo>
                  <a:cubicBezTo>
                    <a:pt x="918" y="1668"/>
                    <a:pt x="751" y="1768"/>
                    <a:pt x="585" y="1768"/>
                  </a:cubicBezTo>
                  <a:cubicBezTo>
                    <a:pt x="518" y="1768"/>
                    <a:pt x="451" y="1768"/>
                    <a:pt x="384" y="1735"/>
                  </a:cubicBezTo>
                  <a:cubicBezTo>
                    <a:pt x="367" y="1726"/>
                    <a:pt x="346" y="1722"/>
                    <a:pt x="325" y="1722"/>
                  </a:cubicBezTo>
                  <a:cubicBezTo>
                    <a:pt x="266" y="1722"/>
                    <a:pt x="200" y="1753"/>
                    <a:pt x="151" y="1802"/>
                  </a:cubicBezTo>
                  <a:cubicBezTo>
                    <a:pt x="118" y="1902"/>
                    <a:pt x="151" y="2002"/>
                    <a:pt x="251" y="2035"/>
                  </a:cubicBezTo>
                  <a:cubicBezTo>
                    <a:pt x="356" y="2084"/>
                    <a:pt x="465" y="2107"/>
                    <a:pt x="570" y="2107"/>
                  </a:cubicBezTo>
                  <a:cubicBezTo>
                    <a:pt x="965" y="2107"/>
                    <a:pt x="1318" y="1789"/>
                    <a:pt x="1318" y="1368"/>
                  </a:cubicBezTo>
                  <a:lnTo>
                    <a:pt x="1318" y="167"/>
                  </a:lnTo>
                  <a:cubicBezTo>
                    <a:pt x="1318" y="67"/>
                    <a:pt x="1252" y="0"/>
                    <a:pt x="1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37" name="Google Shape;1737;p45"/>
            <p:cNvSpPr/>
            <p:nvPr/>
          </p:nvSpPr>
          <p:spPr>
            <a:xfrm>
              <a:off x="3824575" y="1926650"/>
              <a:ext cx="14200" cy="22700"/>
            </a:xfrm>
            <a:custGeom>
              <a:avLst/>
              <a:gdLst/>
              <a:ahLst/>
              <a:cxnLst/>
              <a:rect l="l" t="t" r="r" b="b"/>
              <a:pathLst>
                <a:path w="568" h="908" extrusionOk="0">
                  <a:moveTo>
                    <a:pt x="283" y="1"/>
                  </a:moveTo>
                  <a:cubicBezTo>
                    <a:pt x="176" y="1"/>
                    <a:pt x="100" y="92"/>
                    <a:pt x="100" y="207"/>
                  </a:cubicBezTo>
                  <a:lnTo>
                    <a:pt x="100" y="241"/>
                  </a:lnTo>
                  <a:cubicBezTo>
                    <a:pt x="134" y="341"/>
                    <a:pt x="200" y="408"/>
                    <a:pt x="300" y="441"/>
                  </a:cubicBezTo>
                  <a:cubicBezTo>
                    <a:pt x="300" y="574"/>
                    <a:pt x="200" y="708"/>
                    <a:pt x="100" y="741"/>
                  </a:cubicBezTo>
                  <a:cubicBezTo>
                    <a:pt x="34" y="741"/>
                    <a:pt x="0" y="775"/>
                    <a:pt x="0" y="808"/>
                  </a:cubicBezTo>
                  <a:cubicBezTo>
                    <a:pt x="0" y="875"/>
                    <a:pt x="67" y="908"/>
                    <a:pt x="100" y="908"/>
                  </a:cubicBezTo>
                  <a:cubicBezTo>
                    <a:pt x="234" y="875"/>
                    <a:pt x="334" y="841"/>
                    <a:pt x="401" y="775"/>
                  </a:cubicBezTo>
                  <a:cubicBezTo>
                    <a:pt x="501" y="641"/>
                    <a:pt x="567" y="474"/>
                    <a:pt x="567" y="308"/>
                  </a:cubicBezTo>
                  <a:lnTo>
                    <a:pt x="567" y="274"/>
                  </a:lnTo>
                  <a:cubicBezTo>
                    <a:pt x="567" y="107"/>
                    <a:pt x="467" y="7"/>
                    <a:pt x="334" y="7"/>
                  </a:cubicBezTo>
                  <a:cubicBezTo>
                    <a:pt x="316" y="3"/>
                    <a:pt x="299" y="1"/>
                    <a:pt x="283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38" name="Google Shape;1738;p45"/>
            <p:cNvSpPr/>
            <p:nvPr/>
          </p:nvSpPr>
          <p:spPr>
            <a:xfrm>
              <a:off x="3865425" y="1884300"/>
              <a:ext cx="47250" cy="53600"/>
            </a:xfrm>
            <a:custGeom>
              <a:avLst/>
              <a:gdLst/>
              <a:ahLst/>
              <a:cxnLst/>
              <a:rect l="l" t="t" r="r" b="b"/>
              <a:pathLst>
                <a:path w="1890" h="2144" extrusionOk="0">
                  <a:moveTo>
                    <a:pt x="1202" y="601"/>
                  </a:moveTo>
                  <a:lnTo>
                    <a:pt x="1202" y="1368"/>
                  </a:lnTo>
                  <a:lnTo>
                    <a:pt x="568" y="1368"/>
                  </a:lnTo>
                  <a:lnTo>
                    <a:pt x="1202" y="601"/>
                  </a:lnTo>
                  <a:close/>
                  <a:moveTo>
                    <a:pt x="1235" y="0"/>
                  </a:moveTo>
                  <a:lnTo>
                    <a:pt x="67" y="1434"/>
                  </a:lnTo>
                  <a:cubicBezTo>
                    <a:pt x="1" y="1535"/>
                    <a:pt x="34" y="1635"/>
                    <a:pt x="101" y="1701"/>
                  </a:cubicBezTo>
                  <a:cubicBezTo>
                    <a:pt x="134" y="1701"/>
                    <a:pt x="168" y="1735"/>
                    <a:pt x="201" y="1735"/>
                  </a:cubicBezTo>
                  <a:lnTo>
                    <a:pt x="1202" y="1735"/>
                  </a:lnTo>
                  <a:lnTo>
                    <a:pt x="1202" y="1968"/>
                  </a:lnTo>
                  <a:cubicBezTo>
                    <a:pt x="1202" y="2085"/>
                    <a:pt x="1285" y="2143"/>
                    <a:pt x="1368" y="2143"/>
                  </a:cubicBezTo>
                  <a:cubicBezTo>
                    <a:pt x="1452" y="2143"/>
                    <a:pt x="1535" y="2085"/>
                    <a:pt x="1535" y="1968"/>
                  </a:cubicBezTo>
                  <a:lnTo>
                    <a:pt x="1535" y="1735"/>
                  </a:lnTo>
                  <a:lnTo>
                    <a:pt x="1569" y="1735"/>
                  </a:lnTo>
                  <a:cubicBezTo>
                    <a:pt x="1669" y="1735"/>
                    <a:pt x="1769" y="1668"/>
                    <a:pt x="1769" y="1568"/>
                  </a:cubicBezTo>
                  <a:cubicBezTo>
                    <a:pt x="1890" y="1398"/>
                    <a:pt x="1729" y="1211"/>
                    <a:pt x="1568" y="1211"/>
                  </a:cubicBezTo>
                  <a:cubicBezTo>
                    <a:pt x="1508" y="1211"/>
                    <a:pt x="1447" y="1237"/>
                    <a:pt x="1402" y="1301"/>
                  </a:cubicBezTo>
                  <a:lnTo>
                    <a:pt x="1368" y="1301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39" name="Google Shape;1739;p45"/>
            <p:cNvSpPr/>
            <p:nvPr/>
          </p:nvSpPr>
          <p:spPr>
            <a:xfrm>
              <a:off x="3946325" y="1883125"/>
              <a:ext cx="47550" cy="54775"/>
            </a:xfrm>
            <a:custGeom>
              <a:avLst/>
              <a:gdLst/>
              <a:ahLst/>
              <a:cxnLst/>
              <a:rect l="l" t="t" r="r" b="b"/>
              <a:pathLst>
                <a:path w="1902" h="2191" extrusionOk="0">
                  <a:moveTo>
                    <a:pt x="1655" y="1"/>
                  </a:moveTo>
                  <a:cubicBezTo>
                    <a:pt x="1617" y="1"/>
                    <a:pt x="1593" y="32"/>
                    <a:pt x="1568" y="80"/>
                  </a:cubicBezTo>
                  <a:lnTo>
                    <a:pt x="934" y="948"/>
                  </a:lnTo>
                  <a:lnTo>
                    <a:pt x="301" y="80"/>
                  </a:lnTo>
                  <a:cubicBezTo>
                    <a:pt x="267" y="14"/>
                    <a:pt x="234" y="14"/>
                    <a:pt x="167" y="14"/>
                  </a:cubicBezTo>
                  <a:cubicBezTo>
                    <a:pt x="67" y="14"/>
                    <a:pt x="0" y="80"/>
                    <a:pt x="0" y="181"/>
                  </a:cubicBezTo>
                  <a:lnTo>
                    <a:pt x="0" y="2015"/>
                  </a:lnTo>
                  <a:cubicBezTo>
                    <a:pt x="0" y="2132"/>
                    <a:pt x="92" y="2190"/>
                    <a:pt x="184" y="2190"/>
                  </a:cubicBezTo>
                  <a:cubicBezTo>
                    <a:pt x="276" y="2190"/>
                    <a:pt x="367" y="2132"/>
                    <a:pt x="367" y="2015"/>
                  </a:cubicBezTo>
                  <a:lnTo>
                    <a:pt x="367" y="714"/>
                  </a:lnTo>
                  <a:lnTo>
                    <a:pt x="801" y="1348"/>
                  </a:lnTo>
                  <a:cubicBezTo>
                    <a:pt x="834" y="1381"/>
                    <a:pt x="901" y="1415"/>
                    <a:pt x="934" y="1415"/>
                  </a:cubicBezTo>
                  <a:cubicBezTo>
                    <a:pt x="1001" y="1415"/>
                    <a:pt x="1068" y="1381"/>
                    <a:pt x="1101" y="1348"/>
                  </a:cubicBezTo>
                  <a:lnTo>
                    <a:pt x="1535" y="681"/>
                  </a:lnTo>
                  <a:lnTo>
                    <a:pt x="1535" y="2015"/>
                  </a:lnTo>
                  <a:cubicBezTo>
                    <a:pt x="1535" y="2115"/>
                    <a:pt x="1602" y="2182"/>
                    <a:pt x="1702" y="2182"/>
                  </a:cubicBezTo>
                  <a:cubicBezTo>
                    <a:pt x="1802" y="2182"/>
                    <a:pt x="1868" y="2115"/>
                    <a:pt x="1902" y="2015"/>
                  </a:cubicBezTo>
                  <a:lnTo>
                    <a:pt x="1902" y="147"/>
                  </a:lnTo>
                  <a:cubicBezTo>
                    <a:pt x="1868" y="80"/>
                    <a:pt x="1802" y="14"/>
                    <a:pt x="1702" y="14"/>
                  </a:cubicBezTo>
                  <a:cubicBezTo>
                    <a:pt x="1684" y="5"/>
                    <a:pt x="1668" y="1"/>
                    <a:pt x="16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40" name="Google Shape;1740;p45"/>
            <p:cNvSpPr/>
            <p:nvPr/>
          </p:nvSpPr>
          <p:spPr>
            <a:xfrm>
              <a:off x="4007200" y="1898475"/>
              <a:ext cx="37550" cy="39200"/>
            </a:xfrm>
            <a:custGeom>
              <a:avLst/>
              <a:gdLst/>
              <a:ahLst/>
              <a:cxnLst/>
              <a:rect l="l" t="t" r="r" b="b"/>
              <a:pathLst>
                <a:path w="1502" h="1568" extrusionOk="0">
                  <a:moveTo>
                    <a:pt x="768" y="334"/>
                  </a:moveTo>
                  <a:cubicBezTo>
                    <a:pt x="868" y="334"/>
                    <a:pt x="968" y="367"/>
                    <a:pt x="1035" y="467"/>
                  </a:cubicBezTo>
                  <a:cubicBezTo>
                    <a:pt x="1135" y="567"/>
                    <a:pt x="1168" y="667"/>
                    <a:pt x="1168" y="801"/>
                  </a:cubicBezTo>
                  <a:cubicBezTo>
                    <a:pt x="1168" y="901"/>
                    <a:pt x="1135" y="1034"/>
                    <a:pt x="1035" y="1101"/>
                  </a:cubicBezTo>
                  <a:cubicBezTo>
                    <a:pt x="968" y="1201"/>
                    <a:pt x="868" y="1234"/>
                    <a:pt x="768" y="1234"/>
                  </a:cubicBezTo>
                  <a:cubicBezTo>
                    <a:pt x="634" y="1234"/>
                    <a:pt x="534" y="1201"/>
                    <a:pt x="467" y="1101"/>
                  </a:cubicBezTo>
                  <a:cubicBezTo>
                    <a:pt x="367" y="1034"/>
                    <a:pt x="334" y="901"/>
                    <a:pt x="334" y="801"/>
                  </a:cubicBezTo>
                  <a:cubicBezTo>
                    <a:pt x="334" y="667"/>
                    <a:pt x="367" y="567"/>
                    <a:pt x="467" y="467"/>
                  </a:cubicBezTo>
                  <a:cubicBezTo>
                    <a:pt x="534" y="367"/>
                    <a:pt x="634" y="334"/>
                    <a:pt x="768" y="334"/>
                  </a:cubicBezTo>
                  <a:close/>
                  <a:moveTo>
                    <a:pt x="768" y="0"/>
                  </a:moveTo>
                  <a:cubicBezTo>
                    <a:pt x="568" y="0"/>
                    <a:pt x="367" y="100"/>
                    <a:pt x="234" y="234"/>
                  </a:cubicBezTo>
                  <a:cubicBezTo>
                    <a:pt x="67" y="400"/>
                    <a:pt x="0" y="567"/>
                    <a:pt x="0" y="801"/>
                  </a:cubicBezTo>
                  <a:cubicBezTo>
                    <a:pt x="0" y="1001"/>
                    <a:pt x="101" y="1201"/>
                    <a:pt x="234" y="1334"/>
                  </a:cubicBezTo>
                  <a:cubicBezTo>
                    <a:pt x="367" y="1501"/>
                    <a:pt x="568" y="1568"/>
                    <a:pt x="768" y="1568"/>
                  </a:cubicBezTo>
                  <a:cubicBezTo>
                    <a:pt x="901" y="1568"/>
                    <a:pt x="1068" y="1535"/>
                    <a:pt x="1168" y="1435"/>
                  </a:cubicBezTo>
                  <a:cubicBezTo>
                    <a:pt x="1201" y="1501"/>
                    <a:pt x="1268" y="1568"/>
                    <a:pt x="1335" y="1568"/>
                  </a:cubicBezTo>
                  <a:cubicBezTo>
                    <a:pt x="1435" y="1568"/>
                    <a:pt x="1502" y="1501"/>
                    <a:pt x="1502" y="1401"/>
                  </a:cubicBezTo>
                  <a:lnTo>
                    <a:pt x="1502" y="801"/>
                  </a:lnTo>
                  <a:lnTo>
                    <a:pt x="1502" y="167"/>
                  </a:lnTo>
                  <a:cubicBezTo>
                    <a:pt x="1502" y="67"/>
                    <a:pt x="1435" y="0"/>
                    <a:pt x="1335" y="0"/>
                  </a:cubicBezTo>
                  <a:cubicBezTo>
                    <a:pt x="1268" y="0"/>
                    <a:pt x="1201" y="67"/>
                    <a:pt x="1168" y="134"/>
                  </a:cubicBezTo>
                  <a:cubicBezTo>
                    <a:pt x="1035" y="34"/>
                    <a:pt x="901" y="0"/>
                    <a:pt x="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41" name="Google Shape;1741;p45"/>
            <p:cNvSpPr/>
            <p:nvPr/>
          </p:nvSpPr>
          <p:spPr>
            <a:xfrm>
              <a:off x="4059325" y="1898475"/>
              <a:ext cx="32950" cy="52550"/>
            </a:xfrm>
            <a:custGeom>
              <a:avLst/>
              <a:gdLst/>
              <a:ahLst/>
              <a:cxnLst/>
              <a:rect l="l" t="t" r="r" b="b"/>
              <a:pathLst>
                <a:path w="1318" h="2102" extrusionOk="0">
                  <a:moveTo>
                    <a:pt x="1151" y="0"/>
                  </a:moveTo>
                  <a:cubicBezTo>
                    <a:pt x="1051" y="0"/>
                    <a:pt x="984" y="67"/>
                    <a:pt x="984" y="167"/>
                  </a:cubicBezTo>
                  <a:lnTo>
                    <a:pt x="984" y="901"/>
                  </a:lnTo>
                  <a:cubicBezTo>
                    <a:pt x="984" y="1118"/>
                    <a:pt x="826" y="1226"/>
                    <a:pt x="667" y="1226"/>
                  </a:cubicBezTo>
                  <a:cubicBezTo>
                    <a:pt x="509" y="1226"/>
                    <a:pt x="351" y="1118"/>
                    <a:pt x="351" y="901"/>
                  </a:cubicBezTo>
                  <a:lnTo>
                    <a:pt x="351" y="167"/>
                  </a:lnTo>
                  <a:cubicBezTo>
                    <a:pt x="351" y="67"/>
                    <a:pt x="259" y="17"/>
                    <a:pt x="171" y="17"/>
                  </a:cubicBezTo>
                  <a:cubicBezTo>
                    <a:pt x="84" y="17"/>
                    <a:pt x="0" y="67"/>
                    <a:pt x="17" y="167"/>
                  </a:cubicBezTo>
                  <a:lnTo>
                    <a:pt x="17" y="901"/>
                  </a:lnTo>
                  <a:cubicBezTo>
                    <a:pt x="17" y="1268"/>
                    <a:pt x="284" y="1568"/>
                    <a:pt x="651" y="1568"/>
                  </a:cubicBezTo>
                  <a:cubicBezTo>
                    <a:pt x="751" y="1568"/>
                    <a:pt x="851" y="1535"/>
                    <a:pt x="951" y="1501"/>
                  </a:cubicBezTo>
                  <a:lnTo>
                    <a:pt x="951" y="1501"/>
                  </a:lnTo>
                  <a:cubicBezTo>
                    <a:pt x="918" y="1668"/>
                    <a:pt x="751" y="1768"/>
                    <a:pt x="584" y="1768"/>
                  </a:cubicBezTo>
                  <a:cubicBezTo>
                    <a:pt x="517" y="1768"/>
                    <a:pt x="451" y="1768"/>
                    <a:pt x="384" y="1735"/>
                  </a:cubicBezTo>
                  <a:cubicBezTo>
                    <a:pt x="366" y="1726"/>
                    <a:pt x="346" y="1722"/>
                    <a:pt x="324" y="1722"/>
                  </a:cubicBezTo>
                  <a:cubicBezTo>
                    <a:pt x="266" y="1722"/>
                    <a:pt x="199" y="1753"/>
                    <a:pt x="150" y="1802"/>
                  </a:cubicBezTo>
                  <a:cubicBezTo>
                    <a:pt x="117" y="1902"/>
                    <a:pt x="150" y="2002"/>
                    <a:pt x="250" y="2035"/>
                  </a:cubicBezTo>
                  <a:cubicBezTo>
                    <a:pt x="351" y="2068"/>
                    <a:pt x="451" y="2102"/>
                    <a:pt x="551" y="2102"/>
                  </a:cubicBezTo>
                  <a:cubicBezTo>
                    <a:pt x="984" y="2102"/>
                    <a:pt x="1318" y="1768"/>
                    <a:pt x="1318" y="1368"/>
                  </a:cubicBezTo>
                  <a:lnTo>
                    <a:pt x="1318" y="167"/>
                  </a:lnTo>
                  <a:cubicBezTo>
                    <a:pt x="1318" y="67"/>
                    <a:pt x="1251" y="0"/>
                    <a:pt x="1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42" name="Google Shape;1742;p45"/>
            <p:cNvSpPr/>
            <p:nvPr/>
          </p:nvSpPr>
          <p:spPr>
            <a:xfrm>
              <a:off x="2531975" y="794350"/>
              <a:ext cx="483700" cy="361100"/>
            </a:xfrm>
            <a:custGeom>
              <a:avLst/>
              <a:gdLst/>
              <a:ahLst/>
              <a:cxnLst/>
              <a:rect l="l" t="t" r="r" b="b"/>
              <a:pathLst>
                <a:path w="19348" h="14444" extrusionOk="0">
                  <a:moveTo>
                    <a:pt x="1" y="0"/>
                  </a:moveTo>
                  <a:lnTo>
                    <a:pt x="1" y="14444"/>
                  </a:lnTo>
                  <a:lnTo>
                    <a:pt x="19348" y="14444"/>
                  </a:lnTo>
                  <a:lnTo>
                    <a:pt x="193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43" name="Google Shape;1743;p45"/>
            <p:cNvSpPr/>
            <p:nvPr/>
          </p:nvSpPr>
          <p:spPr>
            <a:xfrm>
              <a:off x="2681250" y="1147494"/>
              <a:ext cx="184325" cy="100100"/>
            </a:xfrm>
            <a:custGeom>
              <a:avLst/>
              <a:gdLst/>
              <a:ahLst/>
              <a:cxnLst/>
              <a:rect l="l" t="t" r="r" b="b"/>
              <a:pathLst>
                <a:path w="7373" h="4004" extrusionOk="0">
                  <a:moveTo>
                    <a:pt x="1" y="1"/>
                  </a:moveTo>
                  <a:lnTo>
                    <a:pt x="3703" y="4004"/>
                  </a:lnTo>
                  <a:lnTo>
                    <a:pt x="73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44" name="Google Shape;1744;p45"/>
            <p:cNvSpPr/>
            <p:nvPr/>
          </p:nvSpPr>
          <p:spPr>
            <a:xfrm>
              <a:off x="2647050" y="869600"/>
              <a:ext cx="253550" cy="210800"/>
            </a:xfrm>
            <a:custGeom>
              <a:avLst/>
              <a:gdLst/>
              <a:ahLst/>
              <a:cxnLst/>
              <a:rect l="l" t="t" r="r" b="b"/>
              <a:pathLst>
                <a:path w="10142" h="8432" extrusionOk="0">
                  <a:moveTo>
                    <a:pt x="7611" y="0"/>
                  </a:moveTo>
                  <a:cubicBezTo>
                    <a:pt x="5918" y="0"/>
                    <a:pt x="5071" y="2594"/>
                    <a:pt x="5071" y="2594"/>
                  </a:cubicBezTo>
                  <a:cubicBezTo>
                    <a:pt x="5071" y="2594"/>
                    <a:pt x="4218" y="8"/>
                    <a:pt x="2487" y="8"/>
                  </a:cubicBezTo>
                  <a:cubicBezTo>
                    <a:pt x="2312" y="8"/>
                    <a:pt x="2129" y="34"/>
                    <a:pt x="1936" y="92"/>
                  </a:cubicBezTo>
                  <a:cubicBezTo>
                    <a:pt x="68" y="693"/>
                    <a:pt x="1" y="3428"/>
                    <a:pt x="1302" y="5196"/>
                  </a:cubicBezTo>
                  <a:cubicBezTo>
                    <a:pt x="2303" y="6530"/>
                    <a:pt x="3604" y="7631"/>
                    <a:pt x="5071" y="8432"/>
                  </a:cubicBezTo>
                  <a:cubicBezTo>
                    <a:pt x="6539" y="7631"/>
                    <a:pt x="7807" y="6530"/>
                    <a:pt x="8807" y="5196"/>
                  </a:cubicBezTo>
                  <a:cubicBezTo>
                    <a:pt x="10142" y="3428"/>
                    <a:pt x="10075" y="693"/>
                    <a:pt x="8173" y="92"/>
                  </a:cubicBezTo>
                  <a:cubicBezTo>
                    <a:pt x="7976" y="29"/>
                    <a:pt x="7789" y="0"/>
                    <a:pt x="76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45" name="Google Shape;1745;p45"/>
            <p:cNvSpPr/>
            <p:nvPr/>
          </p:nvSpPr>
          <p:spPr>
            <a:xfrm>
              <a:off x="4470025" y="1720850"/>
              <a:ext cx="482875" cy="361100"/>
            </a:xfrm>
            <a:custGeom>
              <a:avLst/>
              <a:gdLst/>
              <a:ahLst/>
              <a:cxnLst/>
              <a:rect l="l" t="t" r="r" b="b"/>
              <a:pathLst>
                <a:path w="19315" h="14444" extrusionOk="0">
                  <a:moveTo>
                    <a:pt x="1" y="0"/>
                  </a:moveTo>
                  <a:lnTo>
                    <a:pt x="1" y="14444"/>
                  </a:lnTo>
                  <a:lnTo>
                    <a:pt x="19314" y="14444"/>
                  </a:lnTo>
                  <a:lnTo>
                    <a:pt x="193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46" name="Google Shape;1746;p45"/>
            <p:cNvSpPr/>
            <p:nvPr/>
          </p:nvSpPr>
          <p:spPr>
            <a:xfrm>
              <a:off x="4619300" y="2066059"/>
              <a:ext cx="184325" cy="100100"/>
            </a:xfrm>
            <a:custGeom>
              <a:avLst/>
              <a:gdLst/>
              <a:ahLst/>
              <a:cxnLst/>
              <a:rect l="l" t="t" r="r" b="b"/>
              <a:pathLst>
                <a:path w="7373" h="4004" extrusionOk="0">
                  <a:moveTo>
                    <a:pt x="1" y="1"/>
                  </a:moveTo>
                  <a:lnTo>
                    <a:pt x="3670" y="4004"/>
                  </a:lnTo>
                  <a:lnTo>
                    <a:pt x="73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47" name="Google Shape;1747;p45"/>
            <p:cNvSpPr/>
            <p:nvPr/>
          </p:nvSpPr>
          <p:spPr>
            <a:xfrm>
              <a:off x="4645150" y="1796725"/>
              <a:ext cx="115950" cy="99100"/>
            </a:xfrm>
            <a:custGeom>
              <a:avLst/>
              <a:gdLst/>
              <a:ahLst/>
              <a:cxnLst/>
              <a:rect l="l" t="t" r="r" b="b"/>
              <a:pathLst>
                <a:path w="4638" h="3964" extrusionOk="0">
                  <a:moveTo>
                    <a:pt x="2636" y="1"/>
                  </a:moveTo>
                  <a:cubicBezTo>
                    <a:pt x="868" y="1"/>
                    <a:pt x="1" y="2135"/>
                    <a:pt x="1235" y="3370"/>
                  </a:cubicBezTo>
                  <a:cubicBezTo>
                    <a:pt x="1645" y="3780"/>
                    <a:pt x="2147" y="3963"/>
                    <a:pt x="2637" y="3963"/>
                  </a:cubicBezTo>
                  <a:cubicBezTo>
                    <a:pt x="3661" y="3963"/>
                    <a:pt x="4637" y="3164"/>
                    <a:pt x="4637" y="1969"/>
                  </a:cubicBezTo>
                  <a:cubicBezTo>
                    <a:pt x="4637" y="868"/>
                    <a:pt x="3737" y="1"/>
                    <a:pt x="26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48" name="Google Shape;1748;p45"/>
            <p:cNvSpPr/>
            <p:nvPr/>
          </p:nvSpPr>
          <p:spPr>
            <a:xfrm>
              <a:off x="4607625" y="1910150"/>
              <a:ext cx="208500" cy="95925"/>
            </a:xfrm>
            <a:custGeom>
              <a:avLst/>
              <a:gdLst/>
              <a:ahLst/>
              <a:cxnLst/>
              <a:rect l="l" t="t" r="r" b="b"/>
              <a:pathLst>
                <a:path w="8340" h="3837" extrusionOk="0">
                  <a:moveTo>
                    <a:pt x="4170" y="0"/>
                  </a:moveTo>
                  <a:cubicBezTo>
                    <a:pt x="2102" y="0"/>
                    <a:pt x="1035" y="667"/>
                    <a:pt x="634" y="1268"/>
                  </a:cubicBezTo>
                  <a:cubicBezTo>
                    <a:pt x="201" y="1868"/>
                    <a:pt x="1" y="3836"/>
                    <a:pt x="1" y="3836"/>
                  </a:cubicBezTo>
                  <a:lnTo>
                    <a:pt x="8340" y="3836"/>
                  </a:lnTo>
                  <a:cubicBezTo>
                    <a:pt x="8340" y="3836"/>
                    <a:pt x="8106" y="1835"/>
                    <a:pt x="7706" y="1268"/>
                  </a:cubicBezTo>
                  <a:cubicBezTo>
                    <a:pt x="7306" y="667"/>
                    <a:pt x="6205" y="0"/>
                    <a:pt x="41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49" name="Google Shape;1749;p45"/>
            <p:cNvSpPr/>
            <p:nvPr/>
          </p:nvSpPr>
          <p:spPr>
            <a:xfrm>
              <a:off x="2256775" y="2257900"/>
              <a:ext cx="694700" cy="2259125"/>
            </a:xfrm>
            <a:custGeom>
              <a:avLst/>
              <a:gdLst/>
              <a:ahLst/>
              <a:cxnLst/>
              <a:rect l="l" t="t" r="r" b="b"/>
              <a:pathLst>
                <a:path w="27788" h="90365" extrusionOk="0">
                  <a:moveTo>
                    <a:pt x="1" y="0"/>
                  </a:moveTo>
                  <a:cubicBezTo>
                    <a:pt x="1" y="0"/>
                    <a:pt x="9041" y="45499"/>
                    <a:pt x="9708" y="48902"/>
                  </a:cubicBezTo>
                  <a:cubicBezTo>
                    <a:pt x="9841" y="49636"/>
                    <a:pt x="9307" y="90365"/>
                    <a:pt x="9307" y="90365"/>
                  </a:cubicBezTo>
                  <a:lnTo>
                    <a:pt x="26153" y="90365"/>
                  </a:lnTo>
                  <a:cubicBezTo>
                    <a:pt x="26153" y="90365"/>
                    <a:pt x="27787" y="54773"/>
                    <a:pt x="26987" y="48068"/>
                  </a:cubicBezTo>
                  <a:cubicBezTo>
                    <a:pt x="26186" y="41330"/>
                    <a:pt x="15912" y="0"/>
                    <a:pt x="15912" y="0"/>
                  </a:cubicBezTo>
                  <a:close/>
                </a:path>
              </a:pathLst>
            </a:custGeom>
            <a:solidFill>
              <a:srgbClr val="F7A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50" name="Google Shape;1750;p45"/>
            <p:cNvSpPr/>
            <p:nvPr/>
          </p:nvSpPr>
          <p:spPr>
            <a:xfrm>
              <a:off x="2256775" y="2257900"/>
              <a:ext cx="540425" cy="622950"/>
            </a:xfrm>
            <a:custGeom>
              <a:avLst/>
              <a:gdLst/>
              <a:ahLst/>
              <a:cxnLst/>
              <a:rect l="l" t="t" r="r" b="b"/>
              <a:pathLst>
                <a:path w="21617" h="24918" extrusionOk="0">
                  <a:moveTo>
                    <a:pt x="1" y="0"/>
                  </a:moveTo>
                  <a:lnTo>
                    <a:pt x="3703" y="24918"/>
                  </a:lnTo>
                  <a:lnTo>
                    <a:pt x="21616" y="22750"/>
                  </a:lnTo>
                  <a:lnTo>
                    <a:pt x="158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51" name="Google Shape;1751;p45"/>
            <p:cNvSpPr/>
            <p:nvPr/>
          </p:nvSpPr>
          <p:spPr>
            <a:xfrm>
              <a:off x="2363525" y="2751450"/>
              <a:ext cx="375275" cy="46850"/>
            </a:xfrm>
            <a:custGeom>
              <a:avLst/>
              <a:gdLst/>
              <a:ahLst/>
              <a:cxnLst/>
              <a:rect l="l" t="t" r="r" b="b"/>
              <a:pathLst>
                <a:path w="15011" h="1874" extrusionOk="0">
                  <a:moveTo>
                    <a:pt x="14964" y="0"/>
                  </a:moveTo>
                  <a:cubicBezTo>
                    <a:pt x="14959" y="0"/>
                    <a:pt x="14952" y="2"/>
                    <a:pt x="14945" y="6"/>
                  </a:cubicBezTo>
                  <a:cubicBezTo>
                    <a:pt x="13844" y="39"/>
                    <a:pt x="12743" y="172"/>
                    <a:pt x="11642" y="272"/>
                  </a:cubicBezTo>
                  <a:cubicBezTo>
                    <a:pt x="9741" y="473"/>
                    <a:pt x="7839" y="673"/>
                    <a:pt x="5905" y="906"/>
                  </a:cubicBezTo>
                  <a:cubicBezTo>
                    <a:pt x="3970" y="1106"/>
                    <a:pt x="2002" y="1340"/>
                    <a:pt x="101" y="1740"/>
                  </a:cubicBezTo>
                  <a:cubicBezTo>
                    <a:pt x="1" y="1740"/>
                    <a:pt x="1" y="1874"/>
                    <a:pt x="101" y="1874"/>
                  </a:cubicBezTo>
                  <a:cubicBezTo>
                    <a:pt x="1201" y="1840"/>
                    <a:pt x="2302" y="1740"/>
                    <a:pt x="3403" y="1640"/>
                  </a:cubicBezTo>
                  <a:cubicBezTo>
                    <a:pt x="5338" y="1407"/>
                    <a:pt x="7239" y="1173"/>
                    <a:pt x="9174" y="940"/>
                  </a:cubicBezTo>
                  <a:cubicBezTo>
                    <a:pt x="11108" y="673"/>
                    <a:pt x="13043" y="473"/>
                    <a:pt x="14945" y="106"/>
                  </a:cubicBezTo>
                  <a:cubicBezTo>
                    <a:pt x="15004" y="106"/>
                    <a:pt x="15010" y="0"/>
                    <a:pt x="149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52" name="Google Shape;1752;p45"/>
            <p:cNvSpPr/>
            <p:nvPr/>
          </p:nvSpPr>
          <p:spPr>
            <a:xfrm>
              <a:off x="2316300" y="2293675"/>
              <a:ext cx="120625" cy="462725"/>
            </a:xfrm>
            <a:custGeom>
              <a:avLst/>
              <a:gdLst/>
              <a:ahLst/>
              <a:cxnLst/>
              <a:rect l="l" t="t" r="r" b="b"/>
              <a:pathLst>
                <a:path w="4825" h="18509" extrusionOk="0">
                  <a:moveTo>
                    <a:pt x="57" y="1"/>
                  </a:moveTo>
                  <a:cubicBezTo>
                    <a:pt x="31" y="1"/>
                    <a:pt x="1" y="29"/>
                    <a:pt x="22" y="70"/>
                  </a:cubicBezTo>
                  <a:cubicBezTo>
                    <a:pt x="322" y="1438"/>
                    <a:pt x="655" y="2806"/>
                    <a:pt x="989" y="4173"/>
                  </a:cubicBezTo>
                  <a:cubicBezTo>
                    <a:pt x="1589" y="6575"/>
                    <a:pt x="2190" y="8977"/>
                    <a:pt x="2824" y="11345"/>
                  </a:cubicBezTo>
                  <a:cubicBezTo>
                    <a:pt x="3124" y="12546"/>
                    <a:pt x="3424" y="13747"/>
                    <a:pt x="3758" y="14948"/>
                  </a:cubicBezTo>
                  <a:cubicBezTo>
                    <a:pt x="4024" y="16148"/>
                    <a:pt x="4358" y="17316"/>
                    <a:pt x="4792" y="18483"/>
                  </a:cubicBezTo>
                  <a:cubicBezTo>
                    <a:pt x="4792" y="18500"/>
                    <a:pt x="4800" y="18508"/>
                    <a:pt x="4808" y="18508"/>
                  </a:cubicBezTo>
                  <a:cubicBezTo>
                    <a:pt x="4817" y="18508"/>
                    <a:pt x="4825" y="18500"/>
                    <a:pt x="4825" y="18483"/>
                  </a:cubicBezTo>
                  <a:cubicBezTo>
                    <a:pt x="4725" y="17783"/>
                    <a:pt x="4591" y="17082"/>
                    <a:pt x="4391" y="16415"/>
                  </a:cubicBezTo>
                  <a:cubicBezTo>
                    <a:pt x="4225" y="15748"/>
                    <a:pt x="4058" y="15048"/>
                    <a:pt x="3891" y="14380"/>
                  </a:cubicBezTo>
                  <a:cubicBezTo>
                    <a:pt x="2690" y="9577"/>
                    <a:pt x="1423" y="4807"/>
                    <a:pt x="88" y="37"/>
                  </a:cubicBezTo>
                  <a:cubicBezTo>
                    <a:pt x="88" y="11"/>
                    <a:pt x="74" y="1"/>
                    <a:pt x="5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53" name="Google Shape;1753;p45"/>
            <p:cNvSpPr/>
            <p:nvPr/>
          </p:nvSpPr>
          <p:spPr>
            <a:xfrm>
              <a:off x="2487775" y="4240150"/>
              <a:ext cx="757250" cy="666475"/>
            </a:xfrm>
            <a:custGeom>
              <a:avLst/>
              <a:gdLst/>
              <a:ahLst/>
              <a:cxnLst/>
              <a:rect l="l" t="t" r="r" b="b"/>
              <a:pathLst>
                <a:path w="30290" h="26659" extrusionOk="0">
                  <a:moveTo>
                    <a:pt x="101" y="0"/>
                  </a:moveTo>
                  <a:cubicBezTo>
                    <a:pt x="101" y="0"/>
                    <a:pt x="1" y="4870"/>
                    <a:pt x="34" y="10408"/>
                  </a:cubicBezTo>
                  <a:cubicBezTo>
                    <a:pt x="67" y="11642"/>
                    <a:pt x="101" y="12910"/>
                    <a:pt x="101" y="14177"/>
                  </a:cubicBezTo>
                  <a:cubicBezTo>
                    <a:pt x="101" y="15245"/>
                    <a:pt x="134" y="16279"/>
                    <a:pt x="168" y="17279"/>
                  </a:cubicBezTo>
                  <a:cubicBezTo>
                    <a:pt x="268" y="21949"/>
                    <a:pt x="501" y="25819"/>
                    <a:pt x="868" y="26086"/>
                  </a:cubicBezTo>
                  <a:cubicBezTo>
                    <a:pt x="1518" y="26484"/>
                    <a:pt x="12236" y="26658"/>
                    <a:pt x="20341" y="26658"/>
                  </a:cubicBezTo>
                  <a:cubicBezTo>
                    <a:pt x="25131" y="26658"/>
                    <a:pt x="29008" y="26597"/>
                    <a:pt x="29355" y="26486"/>
                  </a:cubicBezTo>
                  <a:cubicBezTo>
                    <a:pt x="30289" y="26186"/>
                    <a:pt x="29488" y="23484"/>
                    <a:pt x="28454" y="22683"/>
                  </a:cubicBezTo>
                  <a:cubicBezTo>
                    <a:pt x="27420" y="21883"/>
                    <a:pt x="17280" y="17279"/>
                    <a:pt x="17280" y="17279"/>
                  </a:cubicBezTo>
                  <a:lnTo>
                    <a:pt x="17380" y="14177"/>
                  </a:lnTo>
                  <a:lnTo>
                    <a:pt x="17380" y="10408"/>
                  </a:lnTo>
                  <a:lnTo>
                    <a:pt x="17380" y="0"/>
                  </a:lnTo>
                  <a:close/>
                </a:path>
              </a:pathLst>
            </a:custGeom>
            <a:solidFill>
              <a:srgbClr val="F7A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54" name="Google Shape;1754;p45"/>
            <p:cNvSpPr/>
            <p:nvPr/>
          </p:nvSpPr>
          <p:spPr>
            <a:xfrm>
              <a:off x="2488625" y="4500325"/>
              <a:ext cx="756400" cy="406300"/>
            </a:xfrm>
            <a:custGeom>
              <a:avLst/>
              <a:gdLst/>
              <a:ahLst/>
              <a:cxnLst/>
              <a:rect l="l" t="t" r="r" b="b"/>
              <a:pathLst>
                <a:path w="30256" h="16252" extrusionOk="0">
                  <a:moveTo>
                    <a:pt x="0" y="1"/>
                  </a:moveTo>
                  <a:cubicBezTo>
                    <a:pt x="33" y="1235"/>
                    <a:pt x="67" y="2503"/>
                    <a:pt x="67" y="3770"/>
                  </a:cubicBezTo>
                  <a:cubicBezTo>
                    <a:pt x="67" y="4838"/>
                    <a:pt x="100" y="5872"/>
                    <a:pt x="134" y="6872"/>
                  </a:cubicBezTo>
                  <a:cubicBezTo>
                    <a:pt x="234" y="11542"/>
                    <a:pt x="467" y="15412"/>
                    <a:pt x="834" y="15679"/>
                  </a:cubicBezTo>
                  <a:cubicBezTo>
                    <a:pt x="1484" y="16077"/>
                    <a:pt x="12202" y="16251"/>
                    <a:pt x="20307" y="16251"/>
                  </a:cubicBezTo>
                  <a:cubicBezTo>
                    <a:pt x="25097" y="16251"/>
                    <a:pt x="28974" y="16190"/>
                    <a:pt x="29321" y="16079"/>
                  </a:cubicBezTo>
                  <a:cubicBezTo>
                    <a:pt x="30255" y="15779"/>
                    <a:pt x="29454" y="13077"/>
                    <a:pt x="28420" y="12276"/>
                  </a:cubicBezTo>
                  <a:cubicBezTo>
                    <a:pt x="27386" y="11476"/>
                    <a:pt x="17246" y="6872"/>
                    <a:pt x="17246" y="6872"/>
                  </a:cubicBezTo>
                  <a:lnTo>
                    <a:pt x="17346" y="3770"/>
                  </a:lnTo>
                  <a:lnTo>
                    <a:pt x="173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55" name="Google Shape;1755;p45"/>
            <p:cNvSpPr/>
            <p:nvPr/>
          </p:nvSpPr>
          <p:spPr>
            <a:xfrm>
              <a:off x="2487775" y="4593725"/>
              <a:ext cx="759750" cy="313750"/>
            </a:xfrm>
            <a:custGeom>
              <a:avLst/>
              <a:gdLst/>
              <a:ahLst/>
              <a:cxnLst/>
              <a:rect l="l" t="t" r="r" b="b"/>
              <a:pathLst>
                <a:path w="30390" h="12550" extrusionOk="0">
                  <a:moveTo>
                    <a:pt x="1" y="1"/>
                  </a:moveTo>
                  <a:cubicBezTo>
                    <a:pt x="101" y="6005"/>
                    <a:pt x="334" y="11676"/>
                    <a:pt x="801" y="11976"/>
                  </a:cubicBezTo>
                  <a:cubicBezTo>
                    <a:pt x="1001" y="12109"/>
                    <a:pt x="2302" y="12209"/>
                    <a:pt x="4237" y="12310"/>
                  </a:cubicBezTo>
                  <a:cubicBezTo>
                    <a:pt x="5638" y="12343"/>
                    <a:pt x="7406" y="12410"/>
                    <a:pt x="9307" y="12443"/>
                  </a:cubicBezTo>
                  <a:cubicBezTo>
                    <a:pt x="12869" y="12515"/>
                    <a:pt x="17003" y="12550"/>
                    <a:pt x="20599" y="12550"/>
                  </a:cubicBezTo>
                  <a:cubicBezTo>
                    <a:pt x="25322" y="12550"/>
                    <a:pt x="29114" y="12490"/>
                    <a:pt x="29455" y="12376"/>
                  </a:cubicBezTo>
                  <a:cubicBezTo>
                    <a:pt x="30389" y="12076"/>
                    <a:pt x="29589" y="9374"/>
                    <a:pt x="28554" y="8540"/>
                  </a:cubicBezTo>
                  <a:cubicBezTo>
                    <a:pt x="27487" y="7706"/>
                    <a:pt x="17280" y="3136"/>
                    <a:pt x="17280" y="3136"/>
                  </a:cubicBezTo>
                  <a:lnTo>
                    <a:pt x="173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56" name="Google Shape;1756;p45"/>
            <p:cNvSpPr/>
            <p:nvPr/>
          </p:nvSpPr>
          <p:spPr>
            <a:xfrm>
              <a:off x="2539475" y="4874100"/>
              <a:ext cx="677175" cy="7600"/>
            </a:xfrm>
            <a:custGeom>
              <a:avLst/>
              <a:gdLst/>
              <a:ahLst/>
              <a:cxnLst/>
              <a:rect l="l" t="t" r="r" b="b"/>
              <a:pathLst>
                <a:path w="27087" h="304" extrusionOk="0">
                  <a:moveTo>
                    <a:pt x="11862" y="1"/>
                  </a:moveTo>
                  <a:cubicBezTo>
                    <a:pt x="6813" y="1"/>
                    <a:pt x="2037" y="37"/>
                    <a:pt x="34" y="127"/>
                  </a:cubicBezTo>
                  <a:cubicBezTo>
                    <a:pt x="1" y="127"/>
                    <a:pt x="1" y="161"/>
                    <a:pt x="34" y="161"/>
                  </a:cubicBezTo>
                  <a:cubicBezTo>
                    <a:pt x="2041" y="266"/>
                    <a:pt x="6831" y="304"/>
                    <a:pt x="11890" y="304"/>
                  </a:cubicBezTo>
                  <a:cubicBezTo>
                    <a:pt x="18017" y="304"/>
                    <a:pt x="24539" y="249"/>
                    <a:pt x="26987" y="194"/>
                  </a:cubicBezTo>
                  <a:cubicBezTo>
                    <a:pt x="27087" y="161"/>
                    <a:pt x="27087" y="127"/>
                    <a:pt x="26987" y="127"/>
                  </a:cubicBezTo>
                  <a:cubicBezTo>
                    <a:pt x="24535" y="54"/>
                    <a:pt x="17997" y="1"/>
                    <a:pt x="118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57" name="Google Shape;1757;p45"/>
            <p:cNvSpPr/>
            <p:nvPr/>
          </p:nvSpPr>
          <p:spPr>
            <a:xfrm>
              <a:off x="2803125" y="4644500"/>
              <a:ext cx="135825" cy="35325"/>
            </a:xfrm>
            <a:custGeom>
              <a:avLst/>
              <a:gdLst/>
              <a:ahLst/>
              <a:cxnLst/>
              <a:rect l="l" t="t" r="r" b="b"/>
              <a:pathLst>
                <a:path w="5433" h="1413" extrusionOk="0">
                  <a:moveTo>
                    <a:pt x="3837" y="1"/>
                  </a:moveTo>
                  <a:cubicBezTo>
                    <a:pt x="2453" y="1"/>
                    <a:pt x="1034" y="374"/>
                    <a:pt x="29" y="1305"/>
                  </a:cubicBezTo>
                  <a:cubicBezTo>
                    <a:pt x="0" y="1334"/>
                    <a:pt x="21" y="1412"/>
                    <a:pt x="91" y="1412"/>
                  </a:cubicBezTo>
                  <a:cubicBezTo>
                    <a:pt x="103" y="1412"/>
                    <a:pt x="115" y="1410"/>
                    <a:pt x="129" y="1406"/>
                  </a:cubicBezTo>
                  <a:cubicBezTo>
                    <a:pt x="1797" y="872"/>
                    <a:pt x="3532" y="505"/>
                    <a:pt x="5300" y="338"/>
                  </a:cubicBezTo>
                  <a:cubicBezTo>
                    <a:pt x="5400" y="338"/>
                    <a:pt x="5433" y="138"/>
                    <a:pt x="5300" y="138"/>
                  </a:cubicBezTo>
                  <a:cubicBezTo>
                    <a:pt x="4831" y="49"/>
                    <a:pt x="4336" y="1"/>
                    <a:pt x="38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58" name="Google Shape;1758;p45"/>
            <p:cNvSpPr/>
            <p:nvPr/>
          </p:nvSpPr>
          <p:spPr>
            <a:xfrm>
              <a:off x="2834700" y="4663000"/>
              <a:ext cx="136775" cy="35825"/>
            </a:xfrm>
            <a:custGeom>
              <a:avLst/>
              <a:gdLst/>
              <a:ahLst/>
              <a:cxnLst/>
              <a:rect l="l" t="t" r="r" b="b"/>
              <a:pathLst>
                <a:path w="5471" h="1433" extrusionOk="0">
                  <a:moveTo>
                    <a:pt x="3894" y="0"/>
                  </a:moveTo>
                  <a:cubicBezTo>
                    <a:pt x="2494" y="0"/>
                    <a:pt x="1051" y="390"/>
                    <a:pt x="34" y="1333"/>
                  </a:cubicBezTo>
                  <a:cubicBezTo>
                    <a:pt x="0" y="1366"/>
                    <a:pt x="34" y="1433"/>
                    <a:pt x="134" y="1433"/>
                  </a:cubicBezTo>
                  <a:cubicBezTo>
                    <a:pt x="1802" y="899"/>
                    <a:pt x="3536" y="532"/>
                    <a:pt x="5304" y="365"/>
                  </a:cubicBezTo>
                  <a:cubicBezTo>
                    <a:pt x="5438" y="365"/>
                    <a:pt x="5471" y="132"/>
                    <a:pt x="5304" y="132"/>
                  </a:cubicBezTo>
                  <a:cubicBezTo>
                    <a:pt x="4852" y="46"/>
                    <a:pt x="4375" y="0"/>
                    <a:pt x="38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59" name="Google Shape;1759;p45"/>
            <p:cNvSpPr/>
            <p:nvPr/>
          </p:nvSpPr>
          <p:spPr>
            <a:xfrm>
              <a:off x="2866375" y="4682175"/>
              <a:ext cx="135975" cy="35825"/>
            </a:xfrm>
            <a:custGeom>
              <a:avLst/>
              <a:gdLst/>
              <a:ahLst/>
              <a:cxnLst/>
              <a:rect l="l" t="t" r="r" b="b"/>
              <a:pathLst>
                <a:path w="5439" h="1433" extrusionOk="0">
                  <a:moveTo>
                    <a:pt x="3894" y="1"/>
                  </a:moveTo>
                  <a:cubicBezTo>
                    <a:pt x="2494" y="1"/>
                    <a:pt x="1052" y="390"/>
                    <a:pt x="34" y="1333"/>
                  </a:cubicBezTo>
                  <a:cubicBezTo>
                    <a:pt x="1" y="1366"/>
                    <a:pt x="34" y="1433"/>
                    <a:pt x="101" y="1433"/>
                  </a:cubicBezTo>
                  <a:cubicBezTo>
                    <a:pt x="1802" y="899"/>
                    <a:pt x="3537" y="532"/>
                    <a:pt x="5305" y="366"/>
                  </a:cubicBezTo>
                  <a:cubicBezTo>
                    <a:pt x="5438" y="332"/>
                    <a:pt x="5438" y="165"/>
                    <a:pt x="5305" y="132"/>
                  </a:cubicBezTo>
                  <a:cubicBezTo>
                    <a:pt x="4852" y="47"/>
                    <a:pt x="4376" y="1"/>
                    <a:pt x="38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60" name="Google Shape;1760;p45"/>
            <p:cNvSpPr/>
            <p:nvPr/>
          </p:nvSpPr>
          <p:spPr>
            <a:xfrm>
              <a:off x="2898075" y="4701350"/>
              <a:ext cx="135125" cy="35850"/>
            </a:xfrm>
            <a:custGeom>
              <a:avLst/>
              <a:gdLst/>
              <a:ahLst/>
              <a:cxnLst/>
              <a:rect l="l" t="t" r="r" b="b"/>
              <a:pathLst>
                <a:path w="5405" h="1434" extrusionOk="0">
                  <a:moveTo>
                    <a:pt x="3894" y="1"/>
                  </a:moveTo>
                  <a:cubicBezTo>
                    <a:pt x="2494" y="1"/>
                    <a:pt x="1051" y="390"/>
                    <a:pt x="34" y="1333"/>
                  </a:cubicBezTo>
                  <a:cubicBezTo>
                    <a:pt x="0" y="1366"/>
                    <a:pt x="34" y="1433"/>
                    <a:pt x="134" y="1433"/>
                  </a:cubicBezTo>
                  <a:cubicBezTo>
                    <a:pt x="1802" y="899"/>
                    <a:pt x="3536" y="533"/>
                    <a:pt x="5304" y="366"/>
                  </a:cubicBezTo>
                  <a:cubicBezTo>
                    <a:pt x="5404" y="299"/>
                    <a:pt x="5404" y="199"/>
                    <a:pt x="5304" y="132"/>
                  </a:cubicBezTo>
                  <a:cubicBezTo>
                    <a:pt x="4852" y="47"/>
                    <a:pt x="4375" y="1"/>
                    <a:pt x="38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61" name="Google Shape;1761;p45"/>
            <p:cNvSpPr/>
            <p:nvPr/>
          </p:nvSpPr>
          <p:spPr>
            <a:xfrm>
              <a:off x="2881400" y="4531550"/>
              <a:ext cx="151800" cy="124075"/>
            </a:xfrm>
            <a:custGeom>
              <a:avLst/>
              <a:gdLst/>
              <a:ahLst/>
              <a:cxnLst/>
              <a:rect l="l" t="t" r="r" b="b"/>
              <a:pathLst>
                <a:path w="6072" h="4963" extrusionOk="0">
                  <a:moveTo>
                    <a:pt x="4450" y="523"/>
                  </a:moveTo>
                  <a:cubicBezTo>
                    <a:pt x="4906" y="523"/>
                    <a:pt x="5237" y="798"/>
                    <a:pt x="5104" y="1654"/>
                  </a:cubicBezTo>
                  <a:cubicBezTo>
                    <a:pt x="4904" y="2721"/>
                    <a:pt x="3203" y="3355"/>
                    <a:pt x="2369" y="3689"/>
                  </a:cubicBezTo>
                  <a:cubicBezTo>
                    <a:pt x="1635" y="3989"/>
                    <a:pt x="934" y="4222"/>
                    <a:pt x="234" y="4523"/>
                  </a:cubicBezTo>
                  <a:cubicBezTo>
                    <a:pt x="734" y="3722"/>
                    <a:pt x="1268" y="2955"/>
                    <a:pt x="1868" y="2221"/>
                  </a:cubicBezTo>
                  <a:cubicBezTo>
                    <a:pt x="2169" y="1854"/>
                    <a:pt x="2469" y="1520"/>
                    <a:pt x="2802" y="1220"/>
                  </a:cubicBezTo>
                  <a:cubicBezTo>
                    <a:pt x="3100" y="960"/>
                    <a:pt x="3875" y="523"/>
                    <a:pt x="4450" y="523"/>
                  </a:cubicBezTo>
                  <a:close/>
                  <a:moveTo>
                    <a:pt x="4324" y="1"/>
                  </a:moveTo>
                  <a:cubicBezTo>
                    <a:pt x="3758" y="1"/>
                    <a:pt x="3158" y="288"/>
                    <a:pt x="2736" y="653"/>
                  </a:cubicBezTo>
                  <a:cubicBezTo>
                    <a:pt x="1468" y="1721"/>
                    <a:pt x="534" y="3122"/>
                    <a:pt x="0" y="4689"/>
                  </a:cubicBezTo>
                  <a:cubicBezTo>
                    <a:pt x="0" y="4689"/>
                    <a:pt x="0" y="4723"/>
                    <a:pt x="34" y="4756"/>
                  </a:cubicBezTo>
                  <a:cubicBezTo>
                    <a:pt x="34" y="4872"/>
                    <a:pt x="134" y="4963"/>
                    <a:pt x="248" y="4963"/>
                  </a:cubicBezTo>
                  <a:cubicBezTo>
                    <a:pt x="265" y="4963"/>
                    <a:pt x="283" y="4961"/>
                    <a:pt x="301" y="4956"/>
                  </a:cubicBezTo>
                  <a:cubicBezTo>
                    <a:pt x="1768" y="4422"/>
                    <a:pt x="3403" y="4022"/>
                    <a:pt x="4637" y="3055"/>
                  </a:cubicBezTo>
                  <a:cubicBezTo>
                    <a:pt x="5371" y="2521"/>
                    <a:pt x="6071" y="1454"/>
                    <a:pt x="5438" y="553"/>
                  </a:cubicBezTo>
                  <a:cubicBezTo>
                    <a:pt x="5140" y="157"/>
                    <a:pt x="4741" y="1"/>
                    <a:pt x="4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62" name="Google Shape;1762;p45"/>
            <p:cNvSpPr/>
            <p:nvPr/>
          </p:nvSpPr>
          <p:spPr>
            <a:xfrm>
              <a:off x="2723775" y="4559250"/>
              <a:ext cx="168475" cy="97050"/>
            </a:xfrm>
            <a:custGeom>
              <a:avLst/>
              <a:gdLst/>
              <a:ahLst/>
              <a:cxnLst/>
              <a:rect l="l" t="t" r="r" b="b"/>
              <a:pathLst>
                <a:path w="6739" h="3882" extrusionOk="0">
                  <a:moveTo>
                    <a:pt x="1778" y="566"/>
                  </a:moveTo>
                  <a:cubicBezTo>
                    <a:pt x="2283" y="566"/>
                    <a:pt x="2862" y="735"/>
                    <a:pt x="3136" y="879"/>
                  </a:cubicBezTo>
                  <a:cubicBezTo>
                    <a:pt x="3537" y="1080"/>
                    <a:pt x="3904" y="1313"/>
                    <a:pt x="4271" y="1613"/>
                  </a:cubicBezTo>
                  <a:cubicBezTo>
                    <a:pt x="5038" y="2147"/>
                    <a:pt x="5738" y="2814"/>
                    <a:pt x="6439" y="3448"/>
                  </a:cubicBezTo>
                  <a:cubicBezTo>
                    <a:pt x="5705" y="3314"/>
                    <a:pt x="4938" y="3248"/>
                    <a:pt x="4170" y="3148"/>
                  </a:cubicBezTo>
                  <a:cubicBezTo>
                    <a:pt x="3303" y="3014"/>
                    <a:pt x="1469" y="2814"/>
                    <a:pt x="1035" y="1847"/>
                  </a:cubicBezTo>
                  <a:lnTo>
                    <a:pt x="1035" y="1880"/>
                  </a:lnTo>
                  <a:cubicBezTo>
                    <a:pt x="580" y="858"/>
                    <a:pt x="1115" y="566"/>
                    <a:pt x="1778" y="566"/>
                  </a:cubicBezTo>
                  <a:close/>
                  <a:moveTo>
                    <a:pt x="1855" y="0"/>
                  </a:moveTo>
                  <a:cubicBezTo>
                    <a:pt x="1256" y="0"/>
                    <a:pt x="689" y="232"/>
                    <a:pt x="434" y="879"/>
                  </a:cubicBezTo>
                  <a:cubicBezTo>
                    <a:pt x="1" y="1980"/>
                    <a:pt x="968" y="2747"/>
                    <a:pt x="1835" y="3114"/>
                  </a:cubicBezTo>
                  <a:cubicBezTo>
                    <a:pt x="3270" y="3748"/>
                    <a:pt x="4938" y="3715"/>
                    <a:pt x="6472" y="3882"/>
                  </a:cubicBezTo>
                  <a:cubicBezTo>
                    <a:pt x="6639" y="3882"/>
                    <a:pt x="6739" y="3715"/>
                    <a:pt x="6706" y="3581"/>
                  </a:cubicBezTo>
                  <a:cubicBezTo>
                    <a:pt x="6739" y="3581"/>
                    <a:pt x="6739" y="3548"/>
                    <a:pt x="6706" y="3515"/>
                  </a:cubicBezTo>
                  <a:cubicBezTo>
                    <a:pt x="5805" y="2147"/>
                    <a:pt x="4571" y="1013"/>
                    <a:pt x="3070" y="279"/>
                  </a:cubicBezTo>
                  <a:cubicBezTo>
                    <a:pt x="2712" y="114"/>
                    <a:pt x="2276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63" name="Google Shape;1763;p45"/>
            <p:cNvSpPr/>
            <p:nvPr/>
          </p:nvSpPr>
          <p:spPr>
            <a:xfrm>
              <a:off x="1866500" y="2258725"/>
              <a:ext cx="788100" cy="2293325"/>
            </a:xfrm>
            <a:custGeom>
              <a:avLst/>
              <a:gdLst/>
              <a:ahLst/>
              <a:cxnLst/>
              <a:rect l="l" t="t" r="r" b="b"/>
              <a:pathLst>
                <a:path w="31524" h="91733" extrusionOk="0">
                  <a:moveTo>
                    <a:pt x="10441" y="1"/>
                  </a:moveTo>
                  <a:cubicBezTo>
                    <a:pt x="5171" y="10041"/>
                    <a:pt x="8006" y="16679"/>
                    <a:pt x="8006" y="16679"/>
                  </a:cubicBezTo>
                  <a:cubicBezTo>
                    <a:pt x="6505" y="28988"/>
                    <a:pt x="3837" y="56708"/>
                    <a:pt x="3703" y="59276"/>
                  </a:cubicBezTo>
                  <a:cubicBezTo>
                    <a:pt x="3403" y="64280"/>
                    <a:pt x="1" y="90332"/>
                    <a:pt x="1" y="90332"/>
                  </a:cubicBezTo>
                  <a:lnTo>
                    <a:pt x="17280" y="91733"/>
                  </a:lnTo>
                  <a:cubicBezTo>
                    <a:pt x="17280" y="91733"/>
                    <a:pt x="19715" y="70151"/>
                    <a:pt x="20682" y="62812"/>
                  </a:cubicBezTo>
                  <a:cubicBezTo>
                    <a:pt x="21449" y="56808"/>
                    <a:pt x="23284" y="17580"/>
                    <a:pt x="23284" y="17580"/>
                  </a:cubicBezTo>
                  <a:cubicBezTo>
                    <a:pt x="24685" y="16779"/>
                    <a:pt x="26153" y="16112"/>
                    <a:pt x="27687" y="15612"/>
                  </a:cubicBezTo>
                  <a:cubicBezTo>
                    <a:pt x="30089" y="9541"/>
                    <a:pt x="31523" y="1"/>
                    <a:pt x="31523" y="1"/>
                  </a:cubicBezTo>
                  <a:close/>
                </a:path>
              </a:pathLst>
            </a:custGeom>
            <a:solidFill>
              <a:srgbClr val="F7A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64" name="Google Shape;1764;p45"/>
            <p:cNvSpPr/>
            <p:nvPr/>
          </p:nvSpPr>
          <p:spPr>
            <a:xfrm>
              <a:off x="1995775" y="2257900"/>
              <a:ext cx="658825" cy="626300"/>
            </a:xfrm>
            <a:custGeom>
              <a:avLst/>
              <a:gdLst/>
              <a:ahLst/>
              <a:cxnLst/>
              <a:rect l="l" t="t" r="r" b="b"/>
              <a:pathLst>
                <a:path w="26353" h="25052" extrusionOk="0">
                  <a:moveTo>
                    <a:pt x="4904" y="0"/>
                  </a:moveTo>
                  <a:cubicBezTo>
                    <a:pt x="0" y="8239"/>
                    <a:pt x="2502" y="16712"/>
                    <a:pt x="2502" y="16712"/>
                  </a:cubicBezTo>
                  <a:lnTo>
                    <a:pt x="1234" y="25051"/>
                  </a:lnTo>
                  <a:lnTo>
                    <a:pt x="17813" y="25051"/>
                  </a:lnTo>
                  <a:lnTo>
                    <a:pt x="20114" y="16912"/>
                  </a:lnTo>
                  <a:lnTo>
                    <a:pt x="22816" y="15711"/>
                  </a:lnTo>
                  <a:cubicBezTo>
                    <a:pt x="25452" y="8973"/>
                    <a:pt x="26352" y="0"/>
                    <a:pt x="263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65" name="Google Shape;1765;p45"/>
            <p:cNvSpPr/>
            <p:nvPr/>
          </p:nvSpPr>
          <p:spPr>
            <a:xfrm>
              <a:off x="2442750" y="2678825"/>
              <a:ext cx="62150" cy="190150"/>
            </a:xfrm>
            <a:custGeom>
              <a:avLst/>
              <a:gdLst/>
              <a:ahLst/>
              <a:cxnLst/>
              <a:rect l="l" t="t" r="r" b="b"/>
              <a:pathLst>
                <a:path w="2486" h="7606" extrusionOk="0">
                  <a:moveTo>
                    <a:pt x="2381" y="0"/>
                  </a:moveTo>
                  <a:cubicBezTo>
                    <a:pt x="2327" y="0"/>
                    <a:pt x="2269" y="25"/>
                    <a:pt x="2269" y="75"/>
                  </a:cubicBezTo>
                  <a:cubicBezTo>
                    <a:pt x="1868" y="2110"/>
                    <a:pt x="0" y="7381"/>
                    <a:pt x="67" y="7581"/>
                  </a:cubicBezTo>
                  <a:cubicBezTo>
                    <a:pt x="67" y="7597"/>
                    <a:pt x="76" y="7606"/>
                    <a:pt x="88" y="7606"/>
                  </a:cubicBezTo>
                  <a:cubicBezTo>
                    <a:pt x="101" y="7606"/>
                    <a:pt x="117" y="7597"/>
                    <a:pt x="134" y="7581"/>
                  </a:cubicBezTo>
                  <a:cubicBezTo>
                    <a:pt x="234" y="7381"/>
                    <a:pt x="1602" y="4979"/>
                    <a:pt x="2469" y="75"/>
                  </a:cubicBezTo>
                  <a:cubicBezTo>
                    <a:pt x="2486" y="25"/>
                    <a:pt x="2436" y="0"/>
                    <a:pt x="23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66" name="Google Shape;1766;p45"/>
            <p:cNvSpPr/>
            <p:nvPr/>
          </p:nvSpPr>
          <p:spPr>
            <a:xfrm>
              <a:off x="2439650" y="2642325"/>
              <a:ext cx="144050" cy="66925"/>
            </a:xfrm>
            <a:custGeom>
              <a:avLst/>
              <a:gdLst/>
              <a:ahLst/>
              <a:cxnLst/>
              <a:rect l="l" t="t" r="r" b="b"/>
              <a:pathLst>
                <a:path w="5762" h="2677" extrusionOk="0">
                  <a:moveTo>
                    <a:pt x="5562" y="1"/>
                  </a:moveTo>
                  <a:cubicBezTo>
                    <a:pt x="3660" y="701"/>
                    <a:pt x="1826" y="1535"/>
                    <a:pt x="58" y="2569"/>
                  </a:cubicBezTo>
                  <a:cubicBezTo>
                    <a:pt x="0" y="2598"/>
                    <a:pt x="17" y="2676"/>
                    <a:pt x="87" y="2676"/>
                  </a:cubicBezTo>
                  <a:cubicBezTo>
                    <a:pt x="98" y="2676"/>
                    <a:pt x="110" y="2674"/>
                    <a:pt x="124" y="2669"/>
                  </a:cubicBezTo>
                  <a:cubicBezTo>
                    <a:pt x="1959" y="1869"/>
                    <a:pt x="3860" y="1135"/>
                    <a:pt x="5628" y="234"/>
                  </a:cubicBezTo>
                  <a:cubicBezTo>
                    <a:pt x="5762" y="168"/>
                    <a:pt x="5695" y="1"/>
                    <a:pt x="55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67" name="Google Shape;1767;p45"/>
            <p:cNvSpPr/>
            <p:nvPr/>
          </p:nvSpPr>
          <p:spPr>
            <a:xfrm>
              <a:off x="2485275" y="2324200"/>
              <a:ext cx="114275" cy="309275"/>
            </a:xfrm>
            <a:custGeom>
              <a:avLst/>
              <a:gdLst/>
              <a:ahLst/>
              <a:cxnLst/>
              <a:rect l="l" t="t" r="r" b="b"/>
              <a:pathLst>
                <a:path w="4571" h="12371" extrusionOk="0">
                  <a:moveTo>
                    <a:pt x="4270" y="0"/>
                  </a:moveTo>
                  <a:cubicBezTo>
                    <a:pt x="4237" y="0"/>
                    <a:pt x="4204" y="17"/>
                    <a:pt x="4204" y="50"/>
                  </a:cubicBezTo>
                  <a:cubicBezTo>
                    <a:pt x="4204" y="2118"/>
                    <a:pt x="4104" y="4186"/>
                    <a:pt x="3903" y="6221"/>
                  </a:cubicBezTo>
                  <a:cubicBezTo>
                    <a:pt x="3807" y="7156"/>
                    <a:pt x="3118" y="12077"/>
                    <a:pt x="1567" y="12077"/>
                  </a:cubicBezTo>
                  <a:cubicBezTo>
                    <a:pt x="1513" y="12077"/>
                    <a:pt x="1458" y="12071"/>
                    <a:pt x="1402" y="12059"/>
                  </a:cubicBezTo>
                  <a:cubicBezTo>
                    <a:pt x="1101" y="11992"/>
                    <a:pt x="968" y="11725"/>
                    <a:pt x="935" y="11325"/>
                  </a:cubicBezTo>
                  <a:cubicBezTo>
                    <a:pt x="935" y="10758"/>
                    <a:pt x="1001" y="10224"/>
                    <a:pt x="1135" y="9690"/>
                  </a:cubicBezTo>
                  <a:cubicBezTo>
                    <a:pt x="1335" y="8590"/>
                    <a:pt x="1468" y="7489"/>
                    <a:pt x="1568" y="6355"/>
                  </a:cubicBezTo>
                  <a:cubicBezTo>
                    <a:pt x="1769" y="4286"/>
                    <a:pt x="1735" y="2218"/>
                    <a:pt x="1502" y="150"/>
                  </a:cubicBezTo>
                  <a:cubicBezTo>
                    <a:pt x="1502" y="100"/>
                    <a:pt x="1477" y="75"/>
                    <a:pt x="1452" y="75"/>
                  </a:cubicBezTo>
                  <a:cubicBezTo>
                    <a:pt x="1427" y="75"/>
                    <a:pt x="1402" y="100"/>
                    <a:pt x="1402" y="150"/>
                  </a:cubicBezTo>
                  <a:cubicBezTo>
                    <a:pt x="1435" y="3019"/>
                    <a:pt x="1268" y="5888"/>
                    <a:pt x="901" y="8723"/>
                  </a:cubicBezTo>
                  <a:cubicBezTo>
                    <a:pt x="668" y="10091"/>
                    <a:pt x="1" y="12159"/>
                    <a:pt x="1435" y="12359"/>
                  </a:cubicBezTo>
                  <a:cubicBezTo>
                    <a:pt x="1482" y="12366"/>
                    <a:pt x="1528" y="12370"/>
                    <a:pt x="1573" y="12370"/>
                  </a:cubicBezTo>
                  <a:cubicBezTo>
                    <a:pt x="2931" y="12370"/>
                    <a:pt x="3842" y="9093"/>
                    <a:pt x="4004" y="8189"/>
                  </a:cubicBezTo>
                  <a:cubicBezTo>
                    <a:pt x="4471" y="5521"/>
                    <a:pt x="4571" y="2752"/>
                    <a:pt x="4337" y="50"/>
                  </a:cubicBezTo>
                  <a:cubicBezTo>
                    <a:pt x="4337" y="17"/>
                    <a:pt x="4304" y="0"/>
                    <a:pt x="4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68" name="Google Shape;1768;p45"/>
            <p:cNvSpPr/>
            <p:nvPr/>
          </p:nvSpPr>
          <p:spPr>
            <a:xfrm>
              <a:off x="2507800" y="2625950"/>
              <a:ext cx="23275" cy="53650"/>
            </a:xfrm>
            <a:custGeom>
              <a:avLst/>
              <a:gdLst/>
              <a:ahLst/>
              <a:cxnLst/>
              <a:rect l="l" t="t" r="r" b="b"/>
              <a:pathLst>
                <a:path w="931" h="2146" extrusionOk="0">
                  <a:moveTo>
                    <a:pt x="706" y="0"/>
                  </a:moveTo>
                  <a:cubicBezTo>
                    <a:pt x="639" y="0"/>
                    <a:pt x="571" y="36"/>
                    <a:pt x="534" y="122"/>
                  </a:cubicBezTo>
                  <a:cubicBezTo>
                    <a:pt x="401" y="456"/>
                    <a:pt x="267" y="823"/>
                    <a:pt x="167" y="1223"/>
                  </a:cubicBezTo>
                  <a:cubicBezTo>
                    <a:pt x="67" y="1490"/>
                    <a:pt x="0" y="1790"/>
                    <a:pt x="0" y="2090"/>
                  </a:cubicBezTo>
                  <a:cubicBezTo>
                    <a:pt x="0" y="2129"/>
                    <a:pt x="35" y="2145"/>
                    <a:pt x="70" y="2145"/>
                  </a:cubicBezTo>
                  <a:cubicBezTo>
                    <a:pt x="95" y="2145"/>
                    <a:pt x="120" y="2137"/>
                    <a:pt x="134" y="2124"/>
                  </a:cubicBezTo>
                  <a:cubicBezTo>
                    <a:pt x="301" y="1857"/>
                    <a:pt x="434" y="1556"/>
                    <a:pt x="501" y="1256"/>
                  </a:cubicBezTo>
                  <a:cubicBezTo>
                    <a:pt x="634" y="923"/>
                    <a:pt x="768" y="589"/>
                    <a:pt x="868" y="256"/>
                  </a:cubicBezTo>
                  <a:cubicBezTo>
                    <a:pt x="931" y="108"/>
                    <a:pt x="821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69" name="Google Shape;1769;p45"/>
            <p:cNvSpPr/>
            <p:nvPr/>
          </p:nvSpPr>
          <p:spPr>
            <a:xfrm>
              <a:off x="2135025" y="2308625"/>
              <a:ext cx="224350" cy="183825"/>
            </a:xfrm>
            <a:custGeom>
              <a:avLst/>
              <a:gdLst/>
              <a:ahLst/>
              <a:cxnLst/>
              <a:rect l="l" t="t" r="r" b="b"/>
              <a:pathLst>
                <a:path w="8974" h="7353" extrusionOk="0">
                  <a:moveTo>
                    <a:pt x="8933" y="1"/>
                  </a:moveTo>
                  <a:cubicBezTo>
                    <a:pt x="8919" y="1"/>
                    <a:pt x="8907" y="11"/>
                    <a:pt x="8907" y="39"/>
                  </a:cubicBezTo>
                  <a:cubicBezTo>
                    <a:pt x="8674" y="973"/>
                    <a:pt x="8307" y="1907"/>
                    <a:pt x="7840" y="2775"/>
                  </a:cubicBezTo>
                  <a:cubicBezTo>
                    <a:pt x="7106" y="4176"/>
                    <a:pt x="6138" y="5577"/>
                    <a:pt x="4704" y="6277"/>
                  </a:cubicBezTo>
                  <a:cubicBezTo>
                    <a:pt x="3236" y="6978"/>
                    <a:pt x="1635" y="6944"/>
                    <a:pt x="101" y="7111"/>
                  </a:cubicBezTo>
                  <a:cubicBezTo>
                    <a:pt x="1" y="7144"/>
                    <a:pt x="1" y="7278"/>
                    <a:pt x="101" y="7278"/>
                  </a:cubicBezTo>
                  <a:cubicBezTo>
                    <a:pt x="568" y="7328"/>
                    <a:pt x="1043" y="7353"/>
                    <a:pt x="1523" y="7353"/>
                  </a:cubicBezTo>
                  <a:cubicBezTo>
                    <a:pt x="2002" y="7353"/>
                    <a:pt x="2486" y="7328"/>
                    <a:pt x="2969" y="7278"/>
                  </a:cubicBezTo>
                  <a:cubicBezTo>
                    <a:pt x="3803" y="7211"/>
                    <a:pt x="4604" y="6978"/>
                    <a:pt x="5304" y="6577"/>
                  </a:cubicBezTo>
                  <a:cubicBezTo>
                    <a:pt x="6038" y="6177"/>
                    <a:pt x="6639" y="5610"/>
                    <a:pt x="7106" y="4909"/>
                  </a:cubicBezTo>
                  <a:cubicBezTo>
                    <a:pt x="7606" y="4209"/>
                    <a:pt x="8006" y="3442"/>
                    <a:pt x="8340" y="2608"/>
                  </a:cubicBezTo>
                  <a:cubicBezTo>
                    <a:pt x="8707" y="1807"/>
                    <a:pt x="8907" y="940"/>
                    <a:pt x="8974" y="39"/>
                  </a:cubicBezTo>
                  <a:cubicBezTo>
                    <a:pt x="8974" y="20"/>
                    <a:pt x="8951" y="1"/>
                    <a:pt x="89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70" name="Google Shape;1770;p45"/>
            <p:cNvSpPr/>
            <p:nvPr/>
          </p:nvSpPr>
          <p:spPr>
            <a:xfrm>
              <a:off x="2057475" y="2279225"/>
              <a:ext cx="89250" cy="537500"/>
            </a:xfrm>
            <a:custGeom>
              <a:avLst/>
              <a:gdLst/>
              <a:ahLst/>
              <a:cxnLst/>
              <a:rect l="l" t="t" r="r" b="b"/>
              <a:pathLst>
                <a:path w="3570" h="21500" extrusionOk="0">
                  <a:moveTo>
                    <a:pt x="3517" y="1"/>
                  </a:moveTo>
                  <a:cubicBezTo>
                    <a:pt x="3509" y="1"/>
                    <a:pt x="3503" y="5"/>
                    <a:pt x="3503" y="14"/>
                  </a:cubicBezTo>
                  <a:cubicBezTo>
                    <a:pt x="2669" y="1449"/>
                    <a:pt x="1935" y="2950"/>
                    <a:pt x="1368" y="4484"/>
                  </a:cubicBezTo>
                  <a:cubicBezTo>
                    <a:pt x="367" y="7220"/>
                    <a:pt x="0" y="10288"/>
                    <a:pt x="901" y="13090"/>
                  </a:cubicBezTo>
                  <a:cubicBezTo>
                    <a:pt x="1135" y="13824"/>
                    <a:pt x="1535" y="14491"/>
                    <a:pt x="1502" y="15259"/>
                  </a:cubicBezTo>
                  <a:cubicBezTo>
                    <a:pt x="1401" y="16059"/>
                    <a:pt x="1268" y="16826"/>
                    <a:pt x="1035" y="17594"/>
                  </a:cubicBezTo>
                  <a:cubicBezTo>
                    <a:pt x="868" y="18428"/>
                    <a:pt x="334" y="20663"/>
                    <a:pt x="201" y="21430"/>
                  </a:cubicBezTo>
                  <a:cubicBezTo>
                    <a:pt x="201" y="21471"/>
                    <a:pt x="252" y="21500"/>
                    <a:pt x="298" y="21500"/>
                  </a:cubicBezTo>
                  <a:cubicBezTo>
                    <a:pt x="327" y="21500"/>
                    <a:pt x="355" y="21489"/>
                    <a:pt x="367" y="21463"/>
                  </a:cubicBezTo>
                  <a:cubicBezTo>
                    <a:pt x="634" y="20562"/>
                    <a:pt x="1235" y="17927"/>
                    <a:pt x="1435" y="17060"/>
                  </a:cubicBezTo>
                  <a:cubicBezTo>
                    <a:pt x="1668" y="16359"/>
                    <a:pt x="1768" y="15626"/>
                    <a:pt x="1768" y="14892"/>
                  </a:cubicBezTo>
                  <a:cubicBezTo>
                    <a:pt x="1735" y="14191"/>
                    <a:pt x="1335" y="13557"/>
                    <a:pt x="1135" y="12890"/>
                  </a:cubicBezTo>
                  <a:cubicBezTo>
                    <a:pt x="734" y="11489"/>
                    <a:pt x="601" y="10022"/>
                    <a:pt x="734" y="8587"/>
                  </a:cubicBezTo>
                  <a:cubicBezTo>
                    <a:pt x="1001" y="5552"/>
                    <a:pt x="2202" y="2716"/>
                    <a:pt x="3570" y="48"/>
                  </a:cubicBezTo>
                  <a:cubicBezTo>
                    <a:pt x="3570" y="24"/>
                    <a:pt x="3536" y="1"/>
                    <a:pt x="3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71" name="Google Shape;1771;p45"/>
            <p:cNvSpPr/>
            <p:nvPr/>
          </p:nvSpPr>
          <p:spPr>
            <a:xfrm>
              <a:off x="2050800" y="2826625"/>
              <a:ext cx="378625" cy="11500"/>
            </a:xfrm>
            <a:custGeom>
              <a:avLst/>
              <a:gdLst/>
              <a:ahLst/>
              <a:cxnLst/>
              <a:rect l="l" t="t" r="r" b="b"/>
              <a:pathLst>
                <a:path w="15145" h="460" extrusionOk="0">
                  <a:moveTo>
                    <a:pt x="5972" y="1"/>
                  </a:moveTo>
                  <a:cubicBezTo>
                    <a:pt x="4003" y="1"/>
                    <a:pt x="2069" y="1"/>
                    <a:pt x="134" y="134"/>
                  </a:cubicBezTo>
                  <a:cubicBezTo>
                    <a:pt x="1" y="134"/>
                    <a:pt x="34" y="301"/>
                    <a:pt x="134" y="301"/>
                  </a:cubicBezTo>
                  <a:cubicBezTo>
                    <a:pt x="1235" y="401"/>
                    <a:pt x="2336" y="434"/>
                    <a:pt x="3436" y="434"/>
                  </a:cubicBezTo>
                  <a:cubicBezTo>
                    <a:pt x="4404" y="451"/>
                    <a:pt x="5371" y="459"/>
                    <a:pt x="6338" y="459"/>
                  </a:cubicBezTo>
                  <a:cubicBezTo>
                    <a:pt x="7306" y="459"/>
                    <a:pt x="8273" y="451"/>
                    <a:pt x="9241" y="434"/>
                  </a:cubicBezTo>
                  <a:cubicBezTo>
                    <a:pt x="11175" y="434"/>
                    <a:pt x="13143" y="434"/>
                    <a:pt x="15078" y="334"/>
                  </a:cubicBezTo>
                  <a:cubicBezTo>
                    <a:pt x="15145" y="334"/>
                    <a:pt x="15145" y="234"/>
                    <a:pt x="15078" y="234"/>
                  </a:cubicBezTo>
                  <a:cubicBezTo>
                    <a:pt x="13944" y="134"/>
                    <a:pt x="12843" y="134"/>
                    <a:pt x="11742" y="101"/>
                  </a:cubicBezTo>
                  <a:cubicBezTo>
                    <a:pt x="9808" y="68"/>
                    <a:pt x="7906" y="34"/>
                    <a:pt x="59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72" name="Google Shape;1772;p45"/>
            <p:cNvSpPr/>
            <p:nvPr/>
          </p:nvSpPr>
          <p:spPr>
            <a:xfrm>
              <a:off x="1841475" y="4276000"/>
              <a:ext cx="741400" cy="736775"/>
            </a:xfrm>
            <a:custGeom>
              <a:avLst/>
              <a:gdLst/>
              <a:ahLst/>
              <a:cxnLst/>
              <a:rect l="l" t="t" r="r" b="b"/>
              <a:pathLst>
                <a:path w="29656" h="29471" extrusionOk="0">
                  <a:moveTo>
                    <a:pt x="2236" y="1"/>
                  </a:moveTo>
                  <a:cubicBezTo>
                    <a:pt x="2236" y="1"/>
                    <a:pt x="1335" y="5338"/>
                    <a:pt x="902" y="10842"/>
                  </a:cubicBezTo>
                  <a:cubicBezTo>
                    <a:pt x="802" y="12109"/>
                    <a:pt x="701" y="13344"/>
                    <a:pt x="601" y="14611"/>
                  </a:cubicBezTo>
                  <a:cubicBezTo>
                    <a:pt x="535" y="15679"/>
                    <a:pt x="468" y="16713"/>
                    <a:pt x="401" y="17713"/>
                  </a:cubicBezTo>
                  <a:cubicBezTo>
                    <a:pt x="101" y="22383"/>
                    <a:pt x="1" y="26253"/>
                    <a:pt x="335" y="26553"/>
                  </a:cubicBezTo>
                  <a:cubicBezTo>
                    <a:pt x="1257" y="27253"/>
                    <a:pt x="25373" y="29471"/>
                    <a:pt x="28431" y="29471"/>
                  </a:cubicBezTo>
                  <a:cubicBezTo>
                    <a:pt x="28578" y="29471"/>
                    <a:pt x="28677" y="29466"/>
                    <a:pt x="28721" y="29455"/>
                  </a:cubicBezTo>
                  <a:cubicBezTo>
                    <a:pt x="29655" y="29222"/>
                    <a:pt x="29055" y="26486"/>
                    <a:pt x="28121" y="25586"/>
                  </a:cubicBezTo>
                  <a:cubicBezTo>
                    <a:pt x="27154" y="24685"/>
                    <a:pt x="17447" y="19248"/>
                    <a:pt x="17447" y="19248"/>
                  </a:cubicBezTo>
                  <a:lnTo>
                    <a:pt x="17814" y="16146"/>
                  </a:lnTo>
                  <a:lnTo>
                    <a:pt x="18147" y="12376"/>
                  </a:lnTo>
                  <a:lnTo>
                    <a:pt x="19048" y="1969"/>
                  </a:lnTo>
                  <a:lnTo>
                    <a:pt x="2236" y="1"/>
                  </a:lnTo>
                  <a:close/>
                </a:path>
              </a:pathLst>
            </a:custGeom>
            <a:solidFill>
              <a:srgbClr val="F7A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73" name="Google Shape;1773;p45"/>
            <p:cNvSpPr/>
            <p:nvPr/>
          </p:nvSpPr>
          <p:spPr>
            <a:xfrm>
              <a:off x="1841475" y="4547025"/>
              <a:ext cx="741400" cy="465750"/>
            </a:xfrm>
            <a:custGeom>
              <a:avLst/>
              <a:gdLst/>
              <a:ahLst/>
              <a:cxnLst/>
              <a:rect l="l" t="t" r="r" b="b"/>
              <a:pathLst>
                <a:path w="29656" h="18630" extrusionOk="0">
                  <a:moveTo>
                    <a:pt x="902" y="1"/>
                  </a:moveTo>
                  <a:cubicBezTo>
                    <a:pt x="802" y="1268"/>
                    <a:pt x="701" y="2503"/>
                    <a:pt x="601" y="3770"/>
                  </a:cubicBezTo>
                  <a:cubicBezTo>
                    <a:pt x="535" y="4838"/>
                    <a:pt x="468" y="5872"/>
                    <a:pt x="401" y="6872"/>
                  </a:cubicBezTo>
                  <a:cubicBezTo>
                    <a:pt x="101" y="11542"/>
                    <a:pt x="1" y="15412"/>
                    <a:pt x="335" y="15712"/>
                  </a:cubicBezTo>
                  <a:cubicBezTo>
                    <a:pt x="1257" y="16412"/>
                    <a:pt x="25373" y="18630"/>
                    <a:pt x="28431" y="18630"/>
                  </a:cubicBezTo>
                  <a:cubicBezTo>
                    <a:pt x="28578" y="18630"/>
                    <a:pt x="28677" y="18625"/>
                    <a:pt x="28721" y="18614"/>
                  </a:cubicBezTo>
                  <a:cubicBezTo>
                    <a:pt x="29655" y="18381"/>
                    <a:pt x="29055" y="15645"/>
                    <a:pt x="28121" y="14745"/>
                  </a:cubicBezTo>
                  <a:cubicBezTo>
                    <a:pt x="27154" y="13844"/>
                    <a:pt x="17447" y="8407"/>
                    <a:pt x="17447" y="8407"/>
                  </a:cubicBezTo>
                  <a:lnTo>
                    <a:pt x="17814" y="5305"/>
                  </a:lnTo>
                  <a:lnTo>
                    <a:pt x="18147" y="1535"/>
                  </a:lnTo>
                  <a:lnTo>
                    <a:pt x="9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74" name="Google Shape;1774;p45"/>
            <p:cNvSpPr/>
            <p:nvPr/>
          </p:nvSpPr>
          <p:spPr>
            <a:xfrm>
              <a:off x="1838150" y="4640425"/>
              <a:ext cx="746400" cy="373275"/>
            </a:xfrm>
            <a:custGeom>
              <a:avLst/>
              <a:gdLst/>
              <a:ahLst/>
              <a:cxnLst/>
              <a:rect l="l" t="t" r="r" b="b"/>
              <a:pathLst>
                <a:path w="29856" h="14931" extrusionOk="0">
                  <a:moveTo>
                    <a:pt x="701" y="1"/>
                  </a:moveTo>
                  <a:cubicBezTo>
                    <a:pt x="267" y="5972"/>
                    <a:pt x="1" y="11676"/>
                    <a:pt x="434" y="12009"/>
                  </a:cubicBezTo>
                  <a:cubicBezTo>
                    <a:pt x="634" y="12143"/>
                    <a:pt x="1902" y="12376"/>
                    <a:pt x="3837" y="12643"/>
                  </a:cubicBezTo>
                  <a:cubicBezTo>
                    <a:pt x="5204" y="12810"/>
                    <a:pt x="6939" y="13010"/>
                    <a:pt x="8840" y="13210"/>
                  </a:cubicBezTo>
                  <a:cubicBezTo>
                    <a:pt x="16386" y="14042"/>
                    <a:pt x="26577" y="14930"/>
                    <a:pt x="28594" y="14930"/>
                  </a:cubicBezTo>
                  <a:cubicBezTo>
                    <a:pt x="28762" y="14930"/>
                    <a:pt x="28873" y="14924"/>
                    <a:pt x="28921" y="14911"/>
                  </a:cubicBezTo>
                  <a:cubicBezTo>
                    <a:pt x="29855" y="14678"/>
                    <a:pt x="29288" y="11943"/>
                    <a:pt x="28321" y="11042"/>
                  </a:cubicBezTo>
                  <a:cubicBezTo>
                    <a:pt x="27387" y="10141"/>
                    <a:pt x="17613" y="4637"/>
                    <a:pt x="17613" y="4637"/>
                  </a:cubicBezTo>
                  <a:lnTo>
                    <a:pt x="17980" y="1535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75" name="Google Shape;1775;p45"/>
            <p:cNvSpPr/>
            <p:nvPr/>
          </p:nvSpPr>
          <p:spPr>
            <a:xfrm>
              <a:off x="1881525" y="4927300"/>
              <a:ext cx="674675" cy="60900"/>
            </a:xfrm>
            <a:custGeom>
              <a:avLst/>
              <a:gdLst/>
              <a:ahLst/>
              <a:cxnLst/>
              <a:rect l="l" t="t" r="r" b="b"/>
              <a:pathLst>
                <a:path w="26987" h="2436" extrusionOk="0">
                  <a:moveTo>
                    <a:pt x="33" y="1"/>
                  </a:moveTo>
                  <a:cubicBezTo>
                    <a:pt x="0" y="1"/>
                    <a:pt x="0" y="34"/>
                    <a:pt x="33" y="34"/>
                  </a:cubicBezTo>
                  <a:cubicBezTo>
                    <a:pt x="4437" y="634"/>
                    <a:pt x="22416" y="2169"/>
                    <a:pt x="26886" y="2436"/>
                  </a:cubicBezTo>
                  <a:cubicBezTo>
                    <a:pt x="26986" y="2436"/>
                    <a:pt x="26986" y="2369"/>
                    <a:pt x="26886" y="2336"/>
                  </a:cubicBezTo>
                  <a:cubicBezTo>
                    <a:pt x="22449" y="1835"/>
                    <a:pt x="4470" y="167"/>
                    <a:pt x="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76" name="Google Shape;1776;p45"/>
            <p:cNvSpPr/>
            <p:nvPr/>
          </p:nvSpPr>
          <p:spPr>
            <a:xfrm>
              <a:off x="2160875" y="4726150"/>
              <a:ext cx="138475" cy="27725"/>
            </a:xfrm>
            <a:custGeom>
              <a:avLst/>
              <a:gdLst/>
              <a:ahLst/>
              <a:cxnLst/>
              <a:rect l="l" t="t" r="r" b="b"/>
              <a:pathLst>
                <a:path w="5539" h="1109" extrusionOk="0">
                  <a:moveTo>
                    <a:pt x="3370" y="1"/>
                  </a:moveTo>
                  <a:cubicBezTo>
                    <a:pt x="2185" y="1"/>
                    <a:pt x="988" y="284"/>
                    <a:pt x="67" y="975"/>
                  </a:cubicBezTo>
                  <a:cubicBezTo>
                    <a:pt x="1" y="1042"/>
                    <a:pt x="67" y="1108"/>
                    <a:pt x="134" y="1108"/>
                  </a:cubicBezTo>
                  <a:cubicBezTo>
                    <a:pt x="1869" y="708"/>
                    <a:pt x="3637" y="508"/>
                    <a:pt x="5405" y="508"/>
                  </a:cubicBezTo>
                  <a:cubicBezTo>
                    <a:pt x="5505" y="508"/>
                    <a:pt x="5538" y="308"/>
                    <a:pt x="5405" y="274"/>
                  </a:cubicBezTo>
                  <a:cubicBezTo>
                    <a:pt x="4771" y="100"/>
                    <a:pt x="4073" y="1"/>
                    <a:pt x="33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77" name="Google Shape;1777;p45"/>
            <p:cNvSpPr/>
            <p:nvPr/>
          </p:nvSpPr>
          <p:spPr>
            <a:xfrm>
              <a:off x="2191850" y="4747875"/>
              <a:ext cx="137500" cy="27850"/>
            </a:xfrm>
            <a:custGeom>
              <a:avLst/>
              <a:gdLst/>
              <a:ahLst/>
              <a:cxnLst/>
              <a:rect l="l" t="t" r="r" b="b"/>
              <a:pathLst>
                <a:path w="5500" h="1114" extrusionOk="0">
                  <a:moveTo>
                    <a:pt x="3358" y="1"/>
                  </a:moveTo>
                  <a:cubicBezTo>
                    <a:pt x="2159" y="1"/>
                    <a:pt x="955" y="291"/>
                    <a:pt x="29" y="1007"/>
                  </a:cubicBezTo>
                  <a:cubicBezTo>
                    <a:pt x="1" y="1035"/>
                    <a:pt x="21" y="1113"/>
                    <a:pt x="70" y="1113"/>
                  </a:cubicBezTo>
                  <a:cubicBezTo>
                    <a:pt x="78" y="1113"/>
                    <a:pt x="87" y="1111"/>
                    <a:pt x="96" y="1107"/>
                  </a:cubicBezTo>
                  <a:cubicBezTo>
                    <a:pt x="1831" y="706"/>
                    <a:pt x="3599" y="506"/>
                    <a:pt x="5366" y="506"/>
                  </a:cubicBezTo>
                  <a:cubicBezTo>
                    <a:pt x="5500" y="506"/>
                    <a:pt x="5500" y="306"/>
                    <a:pt x="5400" y="273"/>
                  </a:cubicBezTo>
                  <a:cubicBezTo>
                    <a:pt x="4759" y="100"/>
                    <a:pt x="4059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78" name="Google Shape;1778;p45"/>
            <p:cNvSpPr/>
            <p:nvPr/>
          </p:nvSpPr>
          <p:spPr>
            <a:xfrm>
              <a:off x="2220925" y="4769775"/>
              <a:ext cx="138450" cy="28300"/>
            </a:xfrm>
            <a:custGeom>
              <a:avLst/>
              <a:gdLst/>
              <a:ahLst/>
              <a:cxnLst/>
              <a:rect l="l" t="t" r="r" b="b"/>
              <a:pathLst>
                <a:path w="5538" h="1132" extrusionOk="0">
                  <a:moveTo>
                    <a:pt x="3314" y="0"/>
                  </a:moveTo>
                  <a:cubicBezTo>
                    <a:pt x="2135" y="0"/>
                    <a:pt x="959" y="292"/>
                    <a:pt x="67" y="998"/>
                  </a:cubicBezTo>
                  <a:cubicBezTo>
                    <a:pt x="0" y="1065"/>
                    <a:pt x="67" y="1131"/>
                    <a:pt x="134" y="1131"/>
                  </a:cubicBezTo>
                  <a:cubicBezTo>
                    <a:pt x="1835" y="731"/>
                    <a:pt x="3603" y="531"/>
                    <a:pt x="5371" y="497"/>
                  </a:cubicBezTo>
                  <a:cubicBezTo>
                    <a:pt x="5504" y="497"/>
                    <a:pt x="5538" y="331"/>
                    <a:pt x="5404" y="297"/>
                  </a:cubicBezTo>
                  <a:cubicBezTo>
                    <a:pt x="4748" y="108"/>
                    <a:pt x="4031" y="0"/>
                    <a:pt x="33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79" name="Google Shape;1779;p45"/>
            <p:cNvSpPr/>
            <p:nvPr/>
          </p:nvSpPr>
          <p:spPr>
            <a:xfrm>
              <a:off x="2250950" y="4791700"/>
              <a:ext cx="138450" cy="28050"/>
            </a:xfrm>
            <a:custGeom>
              <a:avLst/>
              <a:gdLst/>
              <a:ahLst/>
              <a:cxnLst/>
              <a:rect l="l" t="t" r="r" b="b"/>
              <a:pathLst>
                <a:path w="5538" h="1122" extrusionOk="0">
                  <a:moveTo>
                    <a:pt x="3372" y="1"/>
                  </a:moveTo>
                  <a:cubicBezTo>
                    <a:pt x="2174" y="1"/>
                    <a:pt x="974" y="304"/>
                    <a:pt x="67" y="1021"/>
                  </a:cubicBezTo>
                  <a:cubicBezTo>
                    <a:pt x="0" y="1055"/>
                    <a:pt x="67" y="1122"/>
                    <a:pt x="134" y="1122"/>
                  </a:cubicBezTo>
                  <a:cubicBezTo>
                    <a:pt x="1835" y="721"/>
                    <a:pt x="3603" y="521"/>
                    <a:pt x="5371" y="521"/>
                  </a:cubicBezTo>
                  <a:cubicBezTo>
                    <a:pt x="5504" y="521"/>
                    <a:pt x="5538" y="321"/>
                    <a:pt x="5404" y="288"/>
                  </a:cubicBezTo>
                  <a:cubicBezTo>
                    <a:pt x="4766" y="104"/>
                    <a:pt x="4070" y="1"/>
                    <a:pt x="3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80" name="Google Shape;1780;p45"/>
            <p:cNvSpPr/>
            <p:nvPr/>
          </p:nvSpPr>
          <p:spPr>
            <a:xfrm>
              <a:off x="2241775" y="4622350"/>
              <a:ext cx="159300" cy="114975"/>
            </a:xfrm>
            <a:custGeom>
              <a:avLst/>
              <a:gdLst/>
              <a:ahLst/>
              <a:cxnLst/>
              <a:rect l="l" t="t" r="r" b="b"/>
              <a:pathLst>
                <a:path w="6372" h="4599" extrusionOk="0">
                  <a:moveTo>
                    <a:pt x="4709" y="530"/>
                  </a:moveTo>
                  <a:cubicBezTo>
                    <a:pt x="5221" y="530"/>
                    <a:pt x="5595" y="813"/>
                    <a:pt x="5371" y="1724"/>
                  </a:cubicBezTo>
                  <a:cubicBezTo>
                    <a:pt x="5071" y="2759"/>
                    <a:pt x="3303" y="3259"/>
                    <a:pt x="2435" y="3526"/>
                  </a:cubicBezTo>
                  <a:lnTo>
                    <a:pt x="2469" y="3526"/>
                  </a:lnTo>
                  <a:cubicBezTo>
                    <a:pt x="1735" y="3726"/>
                    <a:pt x="1001" y="3926"/>
                    <a:pt x="267" y="4160"/>
                  </a:cubicBezTo>
                  <a:cubicBezTo>
                    <a:pt x="868" y="3426"/>
                    <a:pt x="1435" y="2658"/>
                    <a:pt x="2102" y="1991"/>
                  </a:cubicBezTo>
                  <a:cubicBezTo>
                    <a:pt x="2402" y="1658"/>
                    <a:pt x="2769" y="1358"/>
                    <a:pt x="3136" y="1091"/>
                  </a:cubicBezTo>
                  <a:cubicBezTo>
                    <a:pt x="3431" y="865"/>
                    <a:pt x="4152" y="530"/>
                    <a:pt x="4709" y="530"/>
                  </a:cubicBezTo>
                  <a:close/>
                  <a:moveTo>
                    <a:pt x="4578" y="1"/>
                  </a:moveTo>
                  <a:cubicBezTo>
                    <a:pt x="4050" y="1"/>
                    <a:pt x="3490" y="225"/>
                    <a:pt x="3069" y="524"/>
                  </a:cubicBezTo>
                  <a:cubicBezTo>
                    <a:pt x="1735" y="1491"/>
                    <a:pt x="668" y="2792"/>
                    <a:pt x="0" y="4293"/>
                  </a:cubicBezTo>
                  <a:cubicBezTo>
                    <a:pt x="0" y="4326"/>
                    <a:pt x="0" y="4360"/>
                    <a:pt x="34" y="4360"/>
                  </a:cubicBezTo>
                  <a:cubicBezTo>
                    <a:pt x="34" y="4479"/>
                    <a:pt x="140" y="4598"/>
                    <a:pt x="258" y="4598"/>
                  </a:cubicBezTo>
                  <a:cubicBezTo>
                    <a:pt x="272" y="4598"/>
                    <a:pt x="287" y="4597"/>
                    <a:pt x="301" y="4593"/>
                  </a:cubicBezTo>
                  <a:cubicBezTo>
                    <a:pt x="1802" y="4193"/>
                    <a:pt x="3436" y="3959"/>
                    <a:pt x="4770" y="3092"/>
                  </a:cubicBezTo>
                  <a:cubicBezTo>
                    <a:pt x="5538" y="2592"/>
                    <a:pt x="6372" y="1624"/>
                    <a:pt x="5805" y="657"/>
                  </a:cubicBezTo>
                  <a:cubicBezTo>
                    <a:pt x="5504" y="183"/>
                    <a:pt x="5054" y="1"/>
                    <a:pt x="45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81" name="Google Shape;1781;p45"/>
            <p:cNvSpPr/>
            <p:nvPr/>
          </p:nvSpPr>
          <p:spPr>
            <a:xfrm>
              <a:off x="2089175" y="4630275"/>
              <a:ext cx="164300" cy="106925"/>
            </a:xfrm>
            <a:custGeom>
              <a:avLst/>
              <a:gdLst/>
              <a:ahLst/>
              <a:cxnLst/>
              <a:rect l="l" t="t" r="r" b="b"/>
              <a:pathLst>
                <a:path w="6572" h="4277" extrusionOk="0">
                  <a:moveTo>
                    <a:pt x="1733" y="530"/>
                  </a:moveTo>
                  <a:cubicBezTo>
                    <a:pt x="2266" y="530"/>
                    <a:pt x="2916" y="766"/>
                    <a:pt x="3202" y="940"/>
                  </a:cubicBezTo>
                  <a:cubicBezTo>
                    <a:pt x="3569" y="1207"/>
                    <a:pt x="3936" y="1474"/>
                    <a:pt x="4303" y="1774"/>
                  </a:cubicBezTo>
                  <a:cubicBezTo>
                    <a:pt x="5004" y="2408"/>
                    <a:pt x="5637" y="3109"/>
                    <a:pt x="6305" y="3809"/>
                  </a:cubicBezTo>
                  <a:cubicBezTo>
                    <a:pt x="5537" y="3609"/>
                    <a:pt x="4803" y="3509"/>
                    <a:pt x="4070" y="3342"/>
                  </a:cubicBezTo>
                  <a:cubicBezTo>
                    <a:pt x="3169" y="3175"/>
                    <a:pt x="1368" y="2808"/>
                    <a:pt x="1034" y="1774"/>
                  </a:cubicBezTo>
                  <a:cubicBezTo>
                    <a:pt x="702" y="814"/>
                    <a:pt x="1147" y="530"/>
                    <a:pt x="1733" y="530"/>
                  </a:cubicBezTo>
                  <a:close/>
                  <a:moveTo>
                    <a:pt x="1824" y="1"/>
                  </a:moveTo>
                  <a:cubicBezTo>
                    <a:pt x="1293" y="1"/>
                    <a:pt x="797" y="211"/>
                    <a:pt x="534" y="774"/>
                  </a:cubicBezTo>
                  <a:cubicBezTo>
                    <a:pt x="0" y="1808"/>
                    <a:pt x="901" y="2675"/>
                    <a:pt x="1701" y="3109"/>
                  </a:cubicBezTo>
                  <a:cubicBezTo>
                    <a:pt x="3102" y="3843"/>
                    <a:pt x="4770" y="3976"/>
                    <a:pt x="6271" y="4276"/>
                  </a:cubicBezTo>
                  <a:cubicBezTo>
                    <a:pt x="6438" y="4276"/>
                    <a:pt x="6538" y="4143"/>
                    <a:pt x="6505" y="4009"/>
                  </a:cubicBezTo>
                  <a:cubicBezTo>
                    <a:pt x="6538" y="4009"/>
                    <a:pt x="6571" y="3976"/>
                    <a:pt x="6538" y="3943"/>
                  </a:cubicBezTo>
                  <a:cubicBezTo>
                    <a:pt x="5771" y="2475"/>
                    <a:pt x="4603" y="1274"/>
                    <a:pt x="3202" y="407"/>
                  </a:cubicBezTo>
                  <a:cubicBezTo>
                    <a:pt x="2808" y="170"/>
                    <a:pt x="2302" y="1"/>
                    <a:pt x="18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82" name="Google Shape;1782;p45"/>
            <p:cNvSpPr/>
            <p:nvPr/>
          </p:nvSpPr>
          <p:spPr>
            <a:xfrm>
              <a:off x="2121675" y="1208525"/>
              <a:ext cx="557925" cy="795575"/>
            </a:xfrm>
            <a:custGeom>
              <a:avLst/>
              <a:gdLst/>
              <a:ahLst/>
              <a:cxnLst/>
              <a:rect l="l" t="t" r="r" b="b"/>
              <a:pathLst>
                <a:path w="22317" h="31823" extrusionOk="0">
                  <a:moveTo>
                    <a:pt x="15843" y="1"/>
                  </a:moveTo>
                  <a:cubicBezTo>
                    <a:pt x="13419" y="1"/>
                    <a:pt x="11209" y="1013"/>
                    <a:pt x="11209" y="1013"/>
                  </a:cubicBezTo>
                  <a:cubicBezTo>
                    <a:pt x="9975" y="1246"/>
                    <a:pt x="8841" y="1980"/>
                    <a:pt x="8107" y="3081"/>
                  </a:cubicBezTo>
                  <a:cubicBezTo>
                    <a:pt x="6706" y="5216"/>
                    <a:pt x="5538" y="12821"/>
                    <a:pt x="5171" y="13288"/>
                  </a:cubicBezTo>
                  <a:cubicBezTo>
                    <a:pt x="4638" y="13955"/>
                    <a:pt x="3303" y="14589"/>
                    <a:pt x="3036" y="15356"/>
                  </a:cubicBezTo>
                  <a:cubicBezTo>
                    <a:pt x="2770" y="16123"/>
                    <a:pt x="2970" y="16891"/>
                    <a:pt x="2303" y="17491"/>
                  </a:cubicBezTo>
                  <a:cubicBezTo>
                    <a:pt x="868" y="18358"/>
                    <a:pt x="1" y="20160"/>
                    <a:pt x="368" y="21727"/>
                  </a:cubicBezTo>
                  <a:cubicBezTo>
                    <a:pt x="668" y="22928"/>
                    <a:pt x="2069" y="23962"/>
                    <a:pt x="3137" y="24129"/>
                  </a:cubicBezTo>
                  <a:cubicBezTo>
                    <a:pt x="2670" y="25130"/>
                    <a:pt x="2736" y="26331"/>
                    <a:pt x="3370" y="27265"/>
                  </a:cubicBezTo>
                  <a:cubicBezTo>
                    <a:pt x="4137" y="28399"/>
                    <a:pt x="5371" y="29066"/>
                    <a:pt x="6739" y="29099"/>
                  </a:cubicBezTo>
                  <a:cubicBezTo>
                    <a:pt x="6939" y="29116"/>
                    <a:pt x="7148" y="29124"/>
                    <a:pt x="7356" y="29124"/>
                  </a:cubicBezTo>
                  <a:cubicBezTo>
                    <a:pt x="7565" y="29124"/>
                    <a:pt x="7773" y="29116"/>
                    <a:pt x="7973" y="29099"/>
                  </a:cubicBezTo>
                  <a:cubicBezTo>
                    <a:pt x="7973" y="29099"/>
                    <a:pt x="9335" y="31822"/>
                    <a:pt x="12173" y="31822"/>
                  </a:cubicBezTo>
                  <a:cubicBezTo>
                    <a:pt x="12315" y="31822"/>
                    <a:pt x="12461" y="31816"/>
                    <a:pt x="12610" y="31801"/>
                  </a:cubicBezTo>
                  <a:cubicBezTo>
                    <a:pt x="14411" y="31634"/>
                    <a:pt x="15379" y="30300"/>
                    <a:pt x="15946" y="29099"/>
                  </a:cubicBezTo>
                  <a:cubicBezTo>
                    <a:pt x="16454" y="29506"/>
                    <a:pt x="17064" y="29704"/>
                    <a:pt x="17671" y="29704"/>
                  </a:cubicBezTo>
                  <a:cubicBezTo>
                    <a:pt x="18456" y="29704"/>
                    <a:pt x="19236" y="29372"/>
                    <a:pt x="19782" y="28732"/>
                  </a:cubicBezTo>
                  <a:cubicBezTo>
                    <a:pt x="20949" y="27431"/>
                    <a:pt x="20916" y="25597"/>
                    <a:pt x="20349" y="24029"/>
                  </a:cubicBezTo>
                  <a:cubicBezTo>
                    <a:pt x="21316" y="23762"/>
                    <a:pt x="22017" y="22962"/>
                    <a:pt x="22183" y="21994"/>
                  </a:cubicBezTo>
                  <a:cubicBezTo>
                    <a:pt x="22317" y="21094"/>
                    <a:pt x="22017" y="20193"/>
                    <a:pt x="21350" y="19592"/>
                  </a:cubicBezTo>
                  <a:cubicBezTo>
                    <a:pt x="20983" y="19226"/>
                    <a:pt x="20949" y="18658"/>
                    <a:pt x="21216" y="18225"/>
                  </a:cubicBezTo>
                  <a:cubicBezTo>
                    <a:pt x="21750" y="17458"/>
                    <a:pt x="22250" y="16590"/>
                    <a:pt x="22117" y="15790"/>
                  </a:cubicBezTo>
                  <a:cubicBezTo>
                    <a:pt x="21983" y="15089"/>
                    <a:pt x="21450" y="14522"/>
                    <a:pt x="21383" y="13788"/>
                  </a:cubicBezTo>
                  <a:cubicBezTo>
                    <a:pt x="21350" y="13255"/>
                    <a:pt x="21983" y="5816"/>
                    <a:pt x="21583" y="4348"/>
                  </a:cubicBezTo>
                  <a:cubicBezTo>
                    <a:pt x="20582" y="892"/>
                    <a:pt x="18118" y="1"/>
                    <a:pt x="15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83" name="Google Shape;1783;p45"/>
            <p:cNvSpPr/>
            <p:nvPr/>
          </p:nvSpPr>
          <p:spPr>
            <a:xfrm>
              <a:off x="2112525" y="1599925"/>
              <a:ext cx="90075" cy="182650"/>
            </a:xfrm>
            <a:custGeom>
              <a:avLst/>
              <a:gdLst/>
              <a:ahLst/>
              <a:cxnLst/>
              <a:rect l="l" t="t" r="r" b="b"/>
              <a:pathLst>
                <a:path w="3603" h="7306" extrusionOk="0">
                  <a:moveTo>
                    <a:pt x="3503" y="0"/>
                  </a:moveTo>
                  <a:cubicBezTo>
                    <a:pt x="3503" y="1034"/>
                    <a:pt x="2602" y="1702"/>
                    <a:pt x="1868" y="2302"/>
                  </a:cubicBezTo>
                  <a:cubicBezTo>
                    <a:pt x="1268" y="2769"/>
                    <a:pt x="767" y="3369"/>
                    <a:pt x="467" y="4070"/>
                  </a:cubicBezTo>
                  <a:cubicBezTo>
                    <a:pt x="0" y="5204"/>
                    <a:pt x="267" y="6738"/>
                    <a:pt x="1468" y="7306"/>
                  </a:cubicBezTo>
                  <a:cubicBezTo>
                    <a:pt x="1501" y="7272"/>
                    <a:pt x="1534" y="7239"/>
                    <a:pt x="1501" y="7205"/>
                  </a:cubicBezTo>
                  <a:cubicBezTo>
                    <a:pt x="33" y="6271"/>
                    <a:pt x="267" y="4403"/>
                    <a:pt x="1234" y="3169"/>
                  </a:cubicBezTo>
                  <a:cubicBezTo>
                    <a:pt x="2068" y="2202"/>
                    <a:pt x="3603" y="1501"/>
                    <a:pt x="350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84" name="Google Shape;1784;p45"/>
            <p:cNvSpPr/>
            <p:nvPr/>
          </p:nvSpPr>
          <p:spPr>
            <a:xfrm>
              <a:off x="2616200" y="1649325"/>
              <a:ext cx="73425" cy="164150"/>
            </a:xfrm>
            <a:custGeom>
              <a:avLst/>
              <a:gdLst/>
              <a:ahLst/>
              <a:cxnLst/>
              <a:rect l="l" t="t" r="r" b="b"/>
              <a:pathLst>
                <a:path w="2937" h="6566" extrusionOk="0">
                  <a:moveTo>
                    <a:pt x="1218" y="1"/>
                  </a:moveTo>
                  <a:cubicBezTo>
                    <a:pt x="1210" y="1"/>
                    <a:pt x="1202" y="9"/>
                    <a:pt x="1202" y="26"/>
                  </a:cubicBezTo>
                  <a:cubicBezTo>
                    <a:pt x="1001" y="593"/>
                    <a:pt x="1068" y="1193"/>
                    <a:pt x="1302" y="1727"/>
                  </a:cubicBezTo>
                  <a:cubicBezTo>
                    <a:pt x="1635" y="2427"/>
                    <a:pt x="2336" y="2861"/>
                    <a:pt x="2603" y="3595"/>
                  </a:cubicBezTo>
                  <a:cubicBezTo>
                    <a:pt x="2836" y="4295"/>
                    <a:pt x="2636" y="5096"/>
                    <a:pt x="2136" y="5663"/>
                  </a:cubicBezTo>
                  <a:cubicBezTo>
                    <a:pt x="1626" y="6173"/>
                    <a:pt x="954" y="6440"/>
                    <a:pt x="265" y="6440"/>
                  </a:cubicBezTo>
                  <a:cubicBezTo>
                    <a:pt x="188" y="6440"/>
                    <a:pt x="111" y="6437"/>
                    <a:pt x="34" y="6430"/>
                  </a:cubicBezTo>
                  <a:cubicBezTo>
                    <a:pt x="1" y="6430"/>
                    <a:pt x="1" y="6530"/>
                    <a:pt x="34" y="6530"/>
                  </a:cubicBezTo>
                  <a:cubicBezTo>
                    <a:pt x="175" y="6554"/>
                    <a:pt x="315" y="6565"/>
                    <a:pt x="452" y="6565"/>
                  </a:cubicBezTo>
                  <a:cubicBezTo>
                    <a:pt x="1685" y="6565"/>
                    <a:pt x="2753" y="5656"/>
                    <a:pt x="2903" y="4396"/>
                  </a:cubicBezTo>
                  <a:cubicBezTo>
                    <a:pt x="2936" y="3728"/>
                    <a:pt x="2669" y="3061"/>
                    <a:pt x="2169" y="2594"/>
                  </a:cubicBezTo>
                  <a:cubicBezTo>
                    <a:pt x="1835" y="2261"/>
                    <a:pt x="1535" y="1860"/>
                    <a:pt x="1335" y="1427"/>
                  </a:cubicBezTo>
                  <a:cubicBezTo>
                    <a:pt x="1135" y="960"/>
                    <a:pt x="1102" y="493"/>
                    <a:pt x="1235" y="26"/>
                  </a:cubicBezTo>
                  <a:cubicBezTo>
                    <a:pt x="1235" y="9"/>
                    <a:pt x="1227" y="1"/>
                    <a:pt x="121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85" name="Google Shape;1785;p45"/>
            <p:cNvSpPr/>
            <p:nvPr/>
          </p:nvSpPr>
          <p:spPr>
            <a:xfrm>
              <a:off x="2173400" y="1798875"/>
              <a:ext cx="161475" cy="144675"/>
            </a:xfrm>
            <a:custGeom>
              <a:avLst/>
              <a:gdLst/>
              <a:ahLst/>
              <a:cxnLst/>
              <a:rect l="l" t="t" r="r" b="b"/>
              <a:pathLst>
                <a:path w="6459" h="5787" extrusionOk="0">
                  <a:moveTo>
                    <a:pt x="1429" y="1"/>
                  </a:moveTo>
                  <a:cubicBezTo>
                    <a:pt x="1421" y="1"/>
                    <a:pt x="1411" y="5"/>
                    <a:pt x="1401" y="15"/>
                  </a:cubicBezTo>
                  <a:cubicBezTo>
                    <a:pt x="67" y="1282"/>
                    <a:pt x="0" y="3384"/>
                    <a:pt x="1268" y="4718"/>
                  </a:cubicBezTo>
                  <a:cubicBezTo>
                    <a:pt x="1988" y="5457"/>
                    <a:pt x="3005" y="5787"/>
                    <a:pt x="4035" y="5787"/>
                  </a:cubicBezTo>
                  <a:cubicBezTo>
                    <a:pt x="4866" y="5787"/>
                    <a:pt x="5705" y="5572"/>
                    <a:pt x="6405" y="5185"/>
                  </a:cubicBezTo>
                  <a:cubicBezTo>
                    <a:pt x="6459" y="5158"/>
                    <a:pt x="6425" y="5109"/>
                    <a:pt x="6393" y="5109"/>
                  </a:cubicBezTo>
                  <a:cubicBezTo>
                    <a:pt x="6385" y="5109"/>
                    <a:pt x="6378" y="5112"/>
                    <a:pt x="6371" y="5118"/>
                  </a:cubicBezTo>
                  <a:cubicBezTo>
                    <a:pt x="5646" y="5418"/>
                    <a:pt x="4816" y="5621"/>
                    <a:pt x="4005" y="5621"/>
                  </a:cubicBezTo>
                  <a:cubicBezTo>
                    <a:pt x="3101" y="5621"/>
                    <a:pt x="2220" y="5369"/>
                    <a:pt x="1535" y="4718"/>
                  </a:cubicBezTo>
                  <a:cubicBezTo>
                    <a:pt x="234" y="3450"/>
                    <a:pt x="200" y="1349"/>
                    <a:pt x="1434" y="48"/>
                  </a:cubicBezTo>
                  <a:cubicBezTo>
                    <a:pt x="1458" y="24"/>
                    <a:pt x="1448" y="1"/>
                    <a:pt x="14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86" name="Google Shape;1786;p45"/>
            <p:cNvSpPr/>
            <p:nvPr/>
          </p:nvSpPr>
          <p:spPr>
            <a:xfrm>
              <a:off x="2452850" y="1671500"/>
              <a:ext cx="577000" cy="769875"/>
            </a:xfrm>
            <a:custGeom>
              <a:avLst/>
              <a:gdLst/>
              <a:ahLst/>
              <a:cxnLst/>
              <a:rect l="l" t="t" r="r" b="b"/>
              <a:pathLst>
                <a:path w="23080" h="30795" extrusionOk="0">
                  <a:moveTo>
                    <a:pt x="1340" y="0"/>
                  </a:moveTo>
                  <a:cubicBezTo>
                    <a:pt x="369" y="0"/>
                    <a:pt x="0" y="1156"/>
                    <a:pt x="1531" y="4876"/>
                  </a:cubicBezTo>
                  <a:cubicBezTo>
                    <a:pt x="4461" y="12035"/>
                    <a:pt x="12909" y="30795"/>
                    <a:pt x="17551" y="30795"/>
                  </a:cubicBezTo>
                  <a:cubicBezTo>
                    <a:pt x="17560" y="30795"/>
                    <a:pt x="17568" y="30795"/>
                    <a:pt x="17576" y="30795"/>
                  </a:cubicBezTo>
                  <a:cubicBezTo>
                    <a:pt x="19277" y="30795"/>
                    <a:pt x="23080" y="29060"/>
                    <a:pt x="22179" y="22856"/>
                  </a:cubicBezTo>
                  <a:cubicBezTo>
                    <a:pt x="21512" y="18419"/>
                    <a:pt x="13273" y="9680"/>
                    <a:pt x="4400" y="1707"/>
                  </a:cubicBezTo>
                  <a:cubicBezTo>
                    <a:pt x="3498" y="883"/>
                    <a:pt x="2189" y="0"/>
                    <a:pt x="1340" y="0"/>
                  </a:cubicBezTo>
                  <a:close/>
                </a:path>
              </a:pathLst>
            </a:custGeom>
            <a:solidFill>
              <a:srgbClr val="F7A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87" name="Google Shape;1787;p45"/>
            <p:cNvSpPr/>
            <p:nvPr/>
          </p:nvSpPr>
          <p:spPr>
            <a:xfrm>
              <a:off x="2443975" y="1652975"/>
              <a:ext cx="454125" cy="514050"/>
            </a:xfrm>
            <a:custGeom>
              <a:avLst/>
              <a:gdLst/>
              <a:ahLst/>
              <a:cxnLst/>
              <a:rect l="l" t="t" r="r" b="b"/>
              <a:pathLst>
                <a:path w="18165" h="20562" extrusionOk="0">
                  <a:moveTo>
                    <a:pt x="1272" y="1"/>
                  </a:moveTo>
                  <a:cubicBezTo>
                    <a:pt x="220" y="1"/>
                    <a:pt x="0" y="1270"/>
                    <a:pt x="752" y="4016"/>
                  </a:cubicBezTo>
                  <a:cubicBezTo>
                    <a:pt x="2153" y="9253"/>
                    <a:pt x="8324" y="20561"/>
                    <a:pt x="8324" y="20561"/>
                  </a:cubicBezTo>
                  <a:lnTo>
                    <a:pt x="18164" y="15191"/>
                  </a:lnTo>
                  <a:cubicBezTo>
                    <a:pt x="18164" y="15191"/>
                    <a:pt x="10726" y="7052"/>
                    <a:pt x="6089" y="2982"/>
                  </a:cubicBezTo>
                  <a:cubicBezTo>
                    <a:pt x="3868" y="1046"/>
                    <a:pt x="2227" y="1"/>
                    <a:pt x="1272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88" name="Google Shape;1788;p45"/>
            <p:cNvSpPr/>
            <p:nvPr/>
          </p:nvSpPr>
          <p:spPr>
            <a:xfrm>
              <a:off x="2443975" y="1652975"/>
              <a:ext cx="454125" cy="514050"/>
            </a:xfrm>
            <a:custGeom>
              <a:avLst/>
              <a:gdLst/>
              <a:ahLst/>
              <a:cxnLst/>
              <a:rect l="l" t="t" r="r" b="b"/>
              <a:pathLst>
                <a:path w="18165" h="20562" extrusionOk="0">
                  <a:moveTo>
                    <a:pt x="1272" y="1"/>
                  </a:moveTo>
                  <a:cubicBezTo>
                    <a:pt x="220" y="1"/>
                    <a:pt x="0" y="1270"/>
                    <a:pt x="752" y="4016"/>
                  </a:cubicBezTo>
                  <a:cubicBezTo>
                    <a:pt x="2153" y="9253"/>
                    <a:pt x="8324" y="20561"/>
                    <a:pt x="8324" y="20561"/>
                  </a:cubicBezTo>
                  <a:lnTo>
                    <a:pt x="18164" y="15191"/>
                  </a:lnTo>
                  <a:cubicBezTo>
                    <a:pt x="18164" y="15191"/>
                    <a:pt x="10726" y="7052"/>
                    <a:pt x="6089" y="2982"/>
                  </a:cubicBezTo>
                  <a:cubicBezTo>
                    <a:pt x="3868" y="1046"/>
                    <a:pt x="2227" y="1"/>
                    <a:pt x="12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89" name="Google Shape;1789;p45"/>
            <p:cNvSpPr/>
            <p:nvPr/>
          </p:nvSpPr>
          <p:spPr>
            <a:xfrm>
              <a:off x="2640400" y="1993525"/>
              <a:ext cx="207675" cy="119300"/>
            </a:xfrm>
            <a:custGeom>
              <a:avLst/>
              <a:gdLst/>
              <a:ahLst/>
              <a:cxnLst/>
              <a:rect l="l" t="t" r="r" b="b"/>
              <a:pathLst>
                <a:path w="8307" h="4772" extrusionOk="0">
                  <a:moveTo>
                    <a:pt x="8273" y="1"/>
                  </a:moveTo>
                  <a:cubicBezTo>
                    <a:pt x="4837" y="1769"/>
                    <a:pt x="801" y="4304"/>
                    <a:pt x="33" y="4704"/>
                  </a:cubicBezTo>
                  <a:cubicBezTo>
                    <a:pt x="0" y="4704"/>
                    <a:pt x="33" y="4771"/>
                    <a:pt x="67" y="4771"/>
                  </a:cubicBezTo>
                  <a:cubicBezTo>
                    <a:pt x="2902" y="3370"/>
                    <a:pt x="5637" y="1802"/>
                    <a:pt x="8306" y="68"/>
                  </a:cubicBezTo>
                  <a:cubicBezTo>
                    <a:pt x="8306" y="34"/>
                    <a:pt x="8306" y="1"/>
                    <a:pt x="8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90" name="Google Shape;1790;p45"/>
            <p:cNvSpPr/>
            <p:nvPr/>
          </p:nvSpPr>
          <p:spPr>
            <a:xfrm>
              <a:off x="2118350" y="1625950"/>
              <a:ext cx="589625" cy="631975"/>
            </a:xfrm>
            <a:custGeom>
              <a:avLst/>
              <a:gdLst/>
              <a:ahLst/>
              <a:cxnLst/>
              <a:rect l="l" t="t" r="r" b="b"/>
              <a:pathLst>
                <a:path w="23585" h="25279" extrusionOk="0">
                  <a:moveTo>
                    <a:pt x="11832" y="1"/>
                  </a:moveTo>
                  <a:cubicBezTo>
                    <a:pt x="9289" y="1"/>
                    <a:pt x="6432" y="1912"/>
                    <a:pt x="5538" y="4397"/>
                  </a:cubicBezTo>
                  <a:cubicBezTo>
                    <a:pt x="3503" y="10001"/>
                    <a:pt x="2002" y="12636"/>
                    <a:pt x="1" y="25278"/>
                  </a:cubicBezTo>
                  <a:lnTo>
                    <a:pt x="21416" y="25278"/>
                  </a:lnTo>
                  <a:lnTo>
                    <a:pt x="20882" y="18240"/>
                  </a:lnTo>
                  <a:cubicBezTo>
                    <a:pt x="20882" y="18240"/>
                    <a:pt x="23584" y="16305"/>
                    <a:pt x="22617" y="12402"/>
                  </a:cubicBezTo>
                  <a:cubicBezTo>
                    <a:pt x="22116" y="10601"/>
                    <a:pt x="17179" y="2895"/>
                    <a:pt x="14244" y="727"/>
                  </a:cubicBezTo>
                  <a:cubicBezTo>
                    <a:pt x="13538" y="225"/>
                    <a:pt x="12703" y="1"/>
                    <a:pt x="118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91" name="Google Shape;1791;p45"/>
            <p:cNvSpPr/>
            <p:nvPr/>
          </p:nvSpPr>
          <p:spPr>
            <a:xfrm>
              <a:off x="2360200" y="2052750"/>
              <a:ext cx="186825" cy="43375"/>
            </a:xfrm>
            <a:custGeom>
              <a:avLst/>
              <a:gdLst/>
              <a:ahLst/>
              <a:cxnLst/>
              <a:rect l="l" t="t" r="r" b="b"/>
              <a:pathLst>
                <a:path w="7473" h="1735" extrusionOk="0">
                  <a:moveTo>
                    <a:pt x="7372" y="0"/>
                  </a:moveTo>
                  <a:cubicBezTo>
                    <a:pt x="6138" y="134"/>
                    <a:pt x="4870" y="367"/>
                    <a:pt x="3669" y="667"/>
                  </a:cubicBezTo>
                  <a:cubicBezTo>
                    <a:pt x="3069" y="834"/>
                    <a:pt x="2469" y="1034"/>
                    <a:pt x="1868" y="1235"/>
                  </a:cubicBezTo>
                  <a:cubicBezTo>
                    <a:pt x="1568" y="1335"/>
                    <a:pt x="1268" y="1401"/>
                    <a:pt x="967" y="1501"/>
                  </a:cubicBezTo>
                  <a:cubicBezTo>
                    <a:pt x="667" y="1601"/>
                    <a:pt x="334" y="1668"/>
                    <a:pt x="0" y="1702"/>
                  </a:cubicBezTo>
                  <a:cubicBezTo>
                    <a:pt x="0" y="1702"/>
                    <a:pt x="0" y="1735"/>
                    <a:pt x="0" y="1735"/>
                  </a:cubicBezTo>
                  <a:cubicBezTo>
                    <a:pt x="334" y="1735"/>
                    <a:pt x="634" y="1735"/>
                    <a:pt x="934" y="1702"/>
                  </a:cubicBezTo>
                  <a:cubicBezTo>
                    <a:pt x="1234" y="1668"/>
                    <a:pt x="1535" y="1601"/>
                    <a:pt x="1835" y="1535"/>
                  </a:cubicBezTo>
                  <a:cubicBezTo>
                    <a:pt x="2435" y="1368"/>
                    <a:pt x="3036" y="1201"/>
                    <a:pt x="3669" y="1034"/>
                  </a:cubicBezTo>
                  <a:cubicBezTo>
                    <a:pt x="4904" y="701"/>
                    <a:pt x="6138" y="367"/>
                    <a:pt x="7405" y="134"/>
                  </a:cubicBezTo>
                  <a:cubicBezTo>
                    <a:pt x="7472" y="100"/>
                    <a:pt x="7439" y="0"/>
                    <a:pt x="737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92" name="Google Shape;1792;p45"/>
            <p:cNvSpPr/>
            <p:nvPr/>
          </p:nvSpPr>
          <p:spPr>
            <a:xfrm>
              <a:off x="2466100" y="2076925"/>
              <a:ext cx="158475" cy="10025"/>
            </a:xfrm>
            <a:custGeom>
              <a:avLst/>
              <a:gdLst/>
              <a:ahLst/>
              <a:cxnLst/>
              <a:rect l="l" t="t" r="r" b="b"/>
              <a:pathLst>
                <a:path w="6339" h="401" extrusionOk="0">
                  <a:moveTo>
                    <a:pt x="3136" y="1"/>
                  </a:moveTo>
                  <a:cubicBezTo>
                    <a:pt x="2636" y="1"/>
                    <a:pt x="2102" y="67"/>
                    <a:pt x="1602" y="134"/>
                  </a:cubicBezTo>
                  <a:cubicBezTo>
                    <a:pt x="1335" y="134"/>
                    <a:pt x="1101" y="167"/>
                    <a:pt x="868" y="201"/>
                  </a:cubicBezTo>
                  <a:cubicBezTo>
                    <a:pt x="601" y="268"/>
                    <a:pt x="301" y="334"/>
                    <a:pt x="34" y="368"/>
                  </a:cubicBezTo>
                  <a:cubicBezTo>
                    <a:pt x="0" y="368"/>
                    <a:pt x="0" y="401"/>
                    <a:pt x="34" y="401"/>
                  </a:cubicBezTo>
                  <a:cubicBezTo>
                    <a:pt x="123" y="390"/>
                    <a:pt x="212" y="386"/>
                    <a:pt x="301" y="386"/>
                  </a:cubicBezTo>
                  <a:cubicBezTo>
                    <a:pt x="479" y="386"/>
                    <a:pt x="656" y="401"/>
                    <a:pt x="834" y="401"/>
                  </a:cubicBezTo>
                  <a:lnTo>
                    <a:pt x="1602" y="368"/>
                  </a:lnTo>
                  <a:lnTo>
                    <a:pt x="3169" y="334"/>
                  </a:lnTo>
                  <a:cubicBezTo>
                    <a:pt x="4203" y="268"/>
                    <a:pt x="5238" y="234"/>
                    <a:pt x="6272" y="234"/>
                  </a:cubicBezTo>
                  <a:cubicBezTo>
                    <a:pt x="6338" y="201"/>
                    <a:pt x="6305" y="134"/>
                    <a:pt x="6272" y="134"/>
                  </a:cubicBezTo>
                  <a:cubicBezTo>
                    <a:pt x="5238" y="34"/>
                    <a:pt x="4170" y="1"/>
                    <a:pt x="31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93" name="Google Shape;1793;p45"/>
            <p:cNvSpPr/>
            <p:nvPr/>
          </p:nvSpPr>
          <p:spPr>
            <a:xfrm>
              <a:off x="1828100" y="1654125"/>
              <a:ext cx="549600" cy="778525"/>
            </a:xfrm>
            <a:custGeom>
              <a:avLst/>
              <a:gdLst/>
              <a:ahLst/>
              <a:cxnLst/>
              <a:rect l="l" t="t" r="r" b="b"/>
              <a:pathLst>
                <a:path w="21984" h="31141" extrusionOk="0">
                  <a:moveTo>
                    <a:pt x="20761" y="0"/>
                  </a:moveTo>
                  <a:cubicBezTo>
                    <a:pt x="19865" y="0"/>
                    <a:pt x="18386" y="1044"/>
                    <a:pt x="17348" y="1835"/>
                  </a:cubicBezTo>
                  <a:cubicBezTo>
                    <a:pt x="8975" y="8306"/>
                    <a:pt x="202" y="19281"/>
                    <a:pt x="102" y="25619"/>
                  </a:cubicBezTo>
                  <a:cubicBezTo>
                    <a:pt x="0" y="30390"/>
                    <a:pt x="2025" y="31141"/>
                    <a:pt x="3252" y="31141"/>
                  </a:cubicBezTo>
                  <a:cubicBezTo>
                    <a:pt x="3629" y="31141"/>
                    <a:pt x="3931" y="31070"/>
                    <a:pt x="4072" y="31023"/>
                  </a:cubicBezTo>
                  <a:cubicBezTo>
                    <a:pt x="10343" y="29088"/>
                    <a:pt x="17848" y="11742"/>
                    <a:pt x="20584" y="4671"/>
                  </a:cubicBezTo>
                  <a:cubicBezTo>
                    <a:pt x="21984" y="1094"/>
                    <a:pt x="21678" y="0"/>
                    <a:pt x="20761" y="0"/>
                  </a:cubicBezTo>
                  <a:close/>
                </a:path>
              </a:pathLst>
            </a:custGeom>
            <a:solidFill>
              <a:srgbClr val="F7A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94" name="Google Shape;1794;p45"/>
            <p:cNvSpPr/>
            <p:nvPr/>
          </p:nvSpPr>
          <p:spPr>
            <a:xfrm>
              <a:off x="1924875" y="1641900"/>
              <a:ext cx="459250" cy="511775"/>
            </a:xfrm>
            <a:custGeom>
              <a:avLst/>
              <a:gdLst/>
              <a:ahLst/>
              <a:cxnLst/>
              <a:rect l="l" t="t" r="r" b="b"/>
              <a:pathLst>
                <a:path w="18370" h="20471" extrusionOk="0">
                  <a:moveTo>
                    <a:pt x="17102" y="1"/>
                  </a:moveTo>
                  <a:cubicBezTo>
                    <a:pt x="16148" y="1"/>
                    <a:pt x="14504" y="1028"/>
                    <a:pt x="12276" y="2925"/>
                  </a:cubicBezTo>
                  <a:cubicBezTo>
                    <a:pt x="7573" y="6927"/>
                    <a:pt x="1" y="14967"/>
                    <a:pt x="1" y="14967"/>
                  </a:cubicBezTo>
                  <a:lnTo>
                    <a:pt x="9774" y="20471"/>
                  </a:lnTo>
                  <a:cubicBezTo>
                    <a:pt x="9774" y="20471"/>
                    <a:pt x="16079" y="9229"/>
                    <a:pt x="17580" y="4025"/>
                  </a:cubicBezTo>
                  <a:cubicBezTo>
                    <a:pt x="18370" y="1269"/>
                    <a:pt x="18162" y="1"/>
                    <a:pt x="171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95" name="Google Shape;1795;p45"/>
            <p:cNvSpPr/>
            <p:nvPr/>
          </p:nvSpPr>
          <p:spPr>
            <a:xfrm>
              <a:off x="1974925" y="1976850"/>
              <a:ext cx="206800" cy="122025"/>
            </a:xfrm>
            <a:custGeom>
              <a:avLst/>
              <a:gdLst/>
              <a:ahLst/>
              <a:cxnLst/>
              <a:rect l="l" t="t" r="r" b="b"/>
              <a:pathLst>
                <a:path w="8272" h="4881" extrusionOk="0">
                  <a:moveTo>
                    <a:pt x="100" y="1"/>
                  </a:moveTo>
                  <a:cubicBezTo>
                    <a:pt x="33" y="1"/>
                    <a:pt x="0" y="34"/>
                    <a:pt x="67" y="101"/>
                  </a:cubicBezTo>
                  <a:cubicBezTo>
                    <a:pt x="2669" y="1835"/>
                    <a:pt x="5404" y="3437"/>
                    <a:pt x="8239" y="4871"/>
                  </a:cubicBezTo>
                  <a:cubicBezTo>
                    <a:pt x="8246" y="4877"/>
                    <a:pt x="8251" y="4880"/>
                    <a:pt x="8255" y="4880"/>
                  </a:cubicBezTo>
                  <a:cubicBezTo>
                    <a:pt x="8271" y="4880"/>
                    <a:pt x="8266" y="4831"/>
                    <a:pt x="8239" y="4804"/>
                  </a:cubicBezTo>
                  <a:cubicBezTo>
                    <a:pt x="7505" y="4437"/>
                    <a:pt x="3503" y="1835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96" name="Google Shape;1796;p45"/>
            <p:cNvSpPr/>
            <p:nvPr/>
          </p:nvSpPr>
          <p:spPr>
            <a:xfrm>
              <a:off x="2152550" y="1831750"/>
              <a:ext cx="188475" cy="323600"/>
            </a:xfrm>
            <a:custGeom>
              <a:avLst/>
              <a:gdLst/>
              <a:ahLst/>
              <a:cxnLst/>
              <a:rect l="l" t="t" r="r" b="b"/>
              <a:pathLst>
                <a:path w="7539" h="12944" extrusionOk="0">
                  <a:moveTo>
                    <a:pt x="7472" y="1"/>
                  </a:moveTo>
                  <a:cubicBezTo>
                    <a:pt x="6938" y="935"/>
                    <a:pt x="6505" y="1969"/>
                    <a:pt x="6038" y="2869"/>
                  </a:cubicBezTo>
                  <a:cubicBezTo>
                    <a:pt x="5571" y="3770"/>
                    <a:pt x="5104" y="4704"/>
                    <a:pt x="4637" y="5605"/>
                  </a:cubicBezTo>
                  <a:cubicBezTo>
                    <a:pt x="3669" y="7473"/>
                    <a:pt x="1568" y="10875"/>
                    <a:pt x="634" y="12743"/>
                  </a:cubicBezTo>
                  <a:cubicBezTo>
                    <a:pt x="434" y="12643"/>
                    <a:pt x="234" y="12576"/>
                    <a:pt x="34" y="12476"/>
                  </a:cubicBezTo>
                  <a:cubicBezTo>
                    <a:pt x="0" y="12476"/>
                    <a:pt x="0" y="12510"/>
                    <a:pt x="0" y="12543"/>
                  </a:cubicBezTo>
                  <a:cubicBezTo>
                    <a:pt x="234" y="12676"/>
                    <a:pt x="467" y="12843"/>
                    <a:pt x="734" y="12943"/>
                  </a:cubicBezTo>
                  <a:cubicBezTo>
                    <a:pt x="767" y="12943"/>
                    <a:pt x="4003" y="7639"/>
                    <a:pt x="4937" y="5771"/>
                  </a:cubicBezTo>
                  <a:cubicBezTo>
                    <a:pt x="5204" y="5204"/>
                    <a:pt x="5437" y="4671"/>
                    <a:pt x="5704" y="4137"/>
                  </a:cubicBezTo>
                  <a:lnTo>
                    <a:pt x="5771" y="4037"/>
                  </a:lnTo>
                  <a:cubicBezTo>
                    <a:pt x="5971" y="3737"/>
                    <a:pt x="6138" y="3470"/>
                    <a:pt x="6338" y="3203"/>
                  </a:cubicBezTo>
                  <a:cubicBezTo>
                    <a:pt x="6505" y="2903"/>
                    <a:pt x="6705" y="2602"/>
                    <a:pt x="6838" y="2302"/>
                  </a:cubicBezTo>
                  <a:cubicBezTo>
                    <a:pt x="7005" y="2002"/>
                    <a:pt x="7172" y="1702"/>
                    <a:pt x="7372" y="1402"/>
                  </a:cubicBezTo>
                  <a:cubicBezTo>
                    <a:pt x="7372" y="1378"/>
                    <a:pt x="7339" y="1354"/>
                    <a:pt x="7307" y="1354"/>
                  </a:cubicBezTo>
                  <a:cubicBezTo>
                    <a:pt x="7294" y="1354"/>
                    <a:pt x="7282" y="1359"/>
                    <a:pt x="7272" y="1368"/>
                  </a:cubicBezTo>
                  <a:cubicBezTo>
                    <a:pt x="7072" y="1668"/>
                    <a:pt x="6872" y="1969"/>
                    <a:pt x="6672" y="2269"/>
                  </a:cubicBezTo>
                  <a:cubicBezTo>
                    <a:pt x="6572" y="2402"/>
                    <a:pt x="6471" y="2536"/>
                    <a:pt x="6405" y="2669"/>
                  </a:cubicBezTo>
                  <a:cubicBezTo>
                    <a:pt x="6805" y="1802"/>
                    <a:pt x="7205" y="935"/>
                    <a:pt x="7506" y="34"/>
                  </a:cubicBezTo>
                  <a:cubicBezTo>
                    <a:pt x="7539" y="1"/>
                    <a:pt x="7472" y="1"/>
                    <a:pt x="747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97" name="Google Shape;1797;p45"/>
            <p:cNvSpPr/>
            <p:nvPr/>
          </p:nvSpPr>
          <p:spPr>
            <a:xfrm>
              <a:off x="2673975" y="1855450"/>
              <a:ext cx="352550" cy="581775"/>
            </a:xfrm>
            <a:custGeom>
              <a:avLst/>
              <a:gdLst/>
              <a:ahLst/>
              <a:cxnLst/>
              <a:rect l="l" t="t" r="r" b="b"/>
              <a:pathLst>
                <a:path w="14102" h="23271" extrusionOk="0">
                  <a:moveTo>
                    <a:pt x="8099" y="0"/>
                  </a:moveTo>
                  <a:cubicBezTo>
                    <a:pt x="6333" y="0"/>
                    <a:pt x="0" y="7504"/>
                    <a:pt x="525" y="8893"/>
                  </a:cubicBezTo>
                  <a:cubicBezTo>
                    <a:pt x="3761" y="17432"/>
                    <a:pt x="5395" y="22803"/>
                    <a:pt x="8297" y="23237"/>
                  </a:cubicBezTo>
                  <a:cubicBezTo>
                    <a:pt x="8463" y="23260"/>
                    <a:pt x="8627" y="23271"/>
                    <a:pt x="8789" y="23271"/>
                  </a:cubicBezTo>
                  <a:cubicBezTo>
                    <a:pt x="11902" y="23271"/>
                    <a:pt x="14102" y="19079"/>
                    <a:pt x="13468" y="14163"/>
                  </a:cubicBezTo>
                  <a:cubicBezTo>
                    <a:pt x="13134" y="11528"/>
                    <a:pt x="9732" y="1888"/>
                    <a:pt x="8431" y="153"/>
                  </a:cubicBezTo>
                  <a:cubicBezTo>
                    <a:pt x="8354" y="49"/>
                    <a:pt x="8241" y="0"/>
                    <a:pt x="8099" y="0"/>
                  </a:cubicBezTo>
                  <a:close/>
                </a:path>
              </a:pathLst>
            </a:custGeom>
            <a:solidFill>
              <a:srgbClr val="F7A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98" name="Google Shape;1798;p45"/>
            <p:cNvSpPr/>
            <p:nvPr/>
          </p:nvSpPr>
          <p:spPr>
            <a:xfrm>
              <a:off x="2687100" y="2077775"/>
              <a:ext cx="82575" cy="216000"/>
            </a:xfrm>
            <a:custGeom>
              <a:avLst/>
              <a:gdLst/>
              <a:ahLst/>
              <a:cxnLst/>
              <a:rect l="l" t="t" r="r" b="b"/>
              <a:pathLst>
                <a:path w="3303" h="8640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767"/>
                    <a:pt x="300" y="1501"/>
                    <a:pt x="567" y="2235"/>
                  </a:cubicBezTo>
                  <a:cubicBezTo>
                    <a:pt x="801" y="2969"/>
                    <a:pt x="1068" y="3703"/>
                    <a:pt x="1368" y="4437"/>
                  </a:cubicBezTo>
                  <a:cubicBezTo>
                    <a:pt x="1935" y="5871"/>
                    <a:pt x="2569" y="7272"/>
                    <a:pt x="3302" y="8640"/>
                  </a:cubicBezTo>
                  <a:cubicBezTo>
                    <a:pt x="2869" y="7138"/>
                    <a:pt x="2302" y="5704"/>
                    <a:pt x="1735" y="4270"/>
                  </a:cubicBezTo>
                  <a:cubicBezTo>
                    <a:pt x="1468" y="3536"/>
                    <a:pt x="1168" y="2835"/>
                    <a:pt x="867" y="2135"/>
                  </a:cubicBezTo>
                  <a:cubicBezTo>
                    <a:pt x="567" y="1401"/>
                    <a:pt x="267" y="70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799" name="Google Shape;1799;p45"/>
            <p:cNvSpPr/>
            <p:nvPr/>
          </p:nvSpPr>
          <p:spPr>
            <a:xfrm>
              <a:off x="2529475" y="1661825"/>
              <a:ext cx="414500" cy="445150"/>
            </a:xfrm>
            <a:custGeom>
              <a:avLst/>
              <a:gdLst/>
              <a:ahLst/>
              <a:cxnLst/>
              <a:rect l="l" t="t" r="r" b="b"/>
              <a:pathLst>
                <a:path w="16580" h="17806" extrusionOk="0">
                  <a:moveTo>
                    <a:pt x="1271" y="0"/>
                  </a:moveTo>
                  <a:cubicBezTo>
                    <a:pt x="1052" y="0"/>
                    <a:pt x="880" y="29"/>
                    <a:pt x="768" y="93"/>
                  </a:cubicBezTo>
                  <a:cubicBezTo>
                    <a:pt x="1" y="526"/>
                    <a:pt x="901" y="2528"/>
                    <a:pt x="3370" y="3495"/>
                  </a:cubicBezTo>
                  <a:cubicBezTo>
                    <a:pt x="4704" y="4029"/>
                    <a:pt x="6005" y="4663"/>
                    <a:pt x="7239" y="5363"/>
                  </a:cubicBezTo>
                  <a:cubicBezTo>
                    <a:pt x="7873" y="5630"/>
                    <a:pt x="9374" y="7665"/>
                    <a:pt x="8974" y="8566"/>
                  </a:cubicBezTo>
                  <a:cubicBezTo>
                    <a:pt x="8795" y="8975"/>
                    <a:pt x="7850" y="9443"/>
                    <a:pt x="6982" y="9443"/>
                  </a:cubicBezTo>
                  <a:cubicBezTo>
                    <a:pt x="6719" y="9443"/>
                    <a:pt x="6464" y="9400"/>
                    <a:pt x="6238" y="9299"/>
                  </a:cubicBezTo>
                  <a:cubicBezTo>
                    <a:pt x="5271" y="8866"/>
                    <a:pt x="5038" y="6964"/>
                    <a:pt x="3937" y="6064"/>
                  </a:cubicBezTo>
                  <a:cubicBezTo>
                    <a:pt x="3354" y="5587"/>
                    <a:pt x="2537" y="5391"/>
                    <a:pt x="1883" y="5391"/>
                  </a:cubicBezTo>
                  <a:cubicBezTo>
                    <a:pt x="1302" y="5391"/>
                    <a:pt x="848" y="5546"/>
                    <a:pt x="801" y="5797"/>
                  </a:cubicBezTo>
                  <a:cubicBezTo>
                    <a:pt x="668" y="6331"/>
                    <a:pt x="1302" y="6564"/>
                    <a:pt x="2302" y="8332"/>
                  </a:cubicBezTo>
                  <a:cubicBezTo>
                    <a:pt x="2936" y="9466"/>
                    <a:pt x="3003" y="12235"/>
                    <a:pt x="4437" y="14170"/>
                  </a:cubicBezTo>
                  <a:cubicBezTo>
                    <a:pt x="5171" y="15337"/>
                    <a:pt x="5838" y="16538"/>
                    <a:pt x="6439" y="17806"/>
                  </a:cubicBezTo>
                  <a:lnTo>
                    <a:pt x="16579" y="14103"/>
                  </a:lnTo>
                  <a:cubicBezTo>
                    <a:pt x="16145" y="11167"/>
                    <a:pt x="15312" y="7064"/>
                    <a:pt x="14277" y="6197"/>
                  </a:cubicBezTo>
                  <a:cubicBezTo>
                    <a:pt x="13210" y="5330"/>
                    <a:pt x="9174" y="2294"/>
                    <a:pt x="8006" y="1894"/>
                  </a:cubicBezTo>
                  <a:cubicBezTo>
                    <a:pt x="7008" y="1542"/>
                    <a:pt x="2882" y="0"/>
                    <a:pt x="1271" y="0"/>
                  </a:cubicBezTo>
                  <a:close/>
                </a:path>
              </a:pathLst>
            </a:custGeom>
            <a:solidFill>
              <a:srgbClr val="F7A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00" name="Google Shape;1800;p45"/>
            <p:cNvSpPr/>
            <p:nvPr/>
          </p:nvSpPr>
          <p:spPr>
            <a:xfrm>
              <a:off x="2569500" y="1760875"/>
              <a:ext cx="32550" cy="34325"/>
            </a:xfrm>
            <a:custGeom>
              <a:avLst/>
              <a:gdLst/>
              <a:ahLst/>
              <a:cxnLst/>
              <a:rect l="l" t="t" r="r" b="b"/>
              <a:pathLst>
                <a:path w="1302" h="1373" extrusionOk="0">
                  <a:moveTo>
                    <a:pt x="201" y="0"/>
                  </a:moveTo>
                  <a:cubicBezTo>
                    <a:pt x="168" y="34"/>
                    <a:pt x="134" y="67"/>
                    <a:pt x="101" y="100"/>
                  </a:cubicBezTo>
                  <a:cubicBezTo>
                    <a:pt x="67" y="167"/>
                    <a:pt x="67" y="200"/>
                    <a:pt x="34" y="234"/>
                  </a:cubicBezTo>
                  <a:cubicBezTo>
                    <a:pt x="34" y="300"/>
                    <a:pt x="1" y="401"/>
                    <a:pt x="1" y="467"/>
                  </a:cubicBezTo>
                  <a:cubicBezTo>
                    <a:pt x="1" y="634"/>
                    <a:pt x="67" y="834"/>
                    <a:pt x="201" y="968"/>
                  </a:cubicBezTo>
                  <a:cubicBezTo>
                    <a:pt x="441" y="1238"/>
                    <a:pt x="816" y="1373"/>
                    <a:pt x="1181" y="1373"/>
                  </a:cubicBezTo>
                  <a:cubicBezTo>
                    <a:pt x="1221" y="1373"/>
                    <a:pt x="1262" y="1371"/>
                    <a:pt x="1302" y="1368"/>
                  </a:cubicBezTo>
                  <a:lnTo>
                    <a:pt x="1302" y="1301"/>
                  </a:lnTo>
                  <a:cubicBezTo>
                    <a:pt x="935" y="1234"/>
                    <a:pt x="601" y="1101"/>
                    <a:pt x="334" y="868"/>
                  </a:cubicBezTo>
                  <a:cubicBezTo>
                    <a:pt x="234" y="767"/>
                    <a:pt x="134" y="634"/>
                    <a:pt x="101" y="467"/>
                  </a:cubicBezTo>
                  <a:cubicBezTo>
                    <a:pt x="101" y="401"/>
                    <a:pt x="101" y="334"/>
                    <a:pt x="101" y="234"/>
                  </a:cubicBezTo>
                  <a:cubicBezTo>
                    <a:pt x="134" y="167"/>
                    <a:pt x="168" y="67"/>
                    <a:pt x="2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01" name="Google Shape;1801;p45"/>
            <p:cNvSpPr/>
            <p:nvPr/>
          </p:nvSpPr>
          <p:spPr>
            <a:xfrm>
              <a:off x="2567325" y="1689500"/>
              <a:ext cx="319100" cy="179800"/>
            </a:xfrm>
            <a:custGeom>
              <a:avLst/>
              <a:gdLst/>
              <a:ahLst/>
              <a:cxnLst/>
              <a:rect l="l" t="t" r="r" b="b"/>
              <a:pathLst>
                <a:path w="12764" h="7192" extrusionOk="0">
                  <a:moveTo>
                    <a:pt x="6485" y="1"/>
                  </a:moveTo>
                  <a:cubicBezTo>
                    <a:pt x="4438" y="1"/>
                    <a:pt x="1" y="2290"/>
                    <a:pt x="121" y="3222"/>
                  </a:cubicBezTo>
                  <a:cubicBezTo>
                    <a:pt x="240" y="3960"/>
                    <a:pt x="750" y="4171"/>
                    <a:pt x="1541" y="4171"/>
                  </a:cubicBezTo>
                  <a:cubicBezTo>
                    <a:pt x="1858" y="4171"/>
                    <a:pt x="2221" y="4137"/>
                    <a:pt x="2623" y="4089"/>
                  </a:cubicBezTo>
                  <a:cubicBezTo>
                    <a:pt x="3015" y="4063"/>
                    <a:pt x="4763" y="3462"/>
                    <a:pt x="5724" y="3462"/>
                  </a:cubicBezTo>
                  <a:cubicBezTo>
                    <a:pt x="5987" y="3462"/>
                    <a:pt x="6192" y="3508"/>
                    <a:pt x="6292" y="3622"/>
                  </a:cubicBezTo>
                  <a:cubicBezTo>
                    <a:pt x="6926" y="4456"/>
                    <a:pt x="7760" y="7192"/>
                    <a:pt x="7760" y="7192"/>
                  </a:cubicBezTo>
                  <a:lnTo>
                    <a:pt x="12763" y="5090"/>
                  </a:lnTo>
                  <a:cubicBezTo>
                    <a:pt x="11829" y="3622"/>
                    <a:pt x="9428" y="987"/>
                    <a:pt x="7059" y="87"/>
                  </a:cubicBezTo>
                  <a:cubicBezTo>
                    <a:pt x="6902" y="28"/>
                    <a:pt x="6708" y="1"/>
                    <a:pt x="6485" y="1"/>
                  </a:cubicBezTo>
                  <a:close/>
                </a:path>
              </a:pathLst>
            </a:custGeom>
            <a:solidFill>
              <a:srgbClr val="F7A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02" name="Google Shape;1802;p45"/>
            <p:cNvSpPr/>
            <p:nvPr/>
          </p:nvSpPr>
          <p:spPr>
            <a:xfrm>
              <a:off x="2573675" y="1704150"/>
              <a:ext cx="92600" cy="55900"/>
            </a:xfrm>
            <a:custGeom>
              <a:avLst/>
              <a:gdLst/>
              <a:ahLst/>
              <a:cxnLst/>
              <a:rect l="l" t="t" r="r" b="b"/>
              <a:pathLst>
                <a:path w="3704" h="2236" extrusionOk="0">
                  <a:moveTo>
                    <a:pt x="3670" y="1"/>
                  </a:moveTo>
                  <a:cubicBezTo>
                    <a:pt x="2169" y="468"/>
                    <a:pt x="701" y="1102"/>
                    <a:pt x="1" y="2203"/>
                  </a:cubicBezTo>
                  <a:cubicBezTo>
                    <a:pt x="1" y="2236"/>
                    <a:pt x="1" y="2236"/>
                    <a:pt x="1" y="2236"/>
                  </a:cubicBezTo>
                  <a:cubicBezTo>
                    <a:pt x="868" y="1302"/>
                    <a:pt x="3303" y="168"/>
                    <a:pt x="3670" y="34"/>
                  </a:cubicBezTo>
                  <a:cubicBezTo>
                    <a:pt x="3703" y="34"/>
                    <a:pt x="3703" y="1"/>
                    <a:pt x="36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03" name="Google Shape;1803;p45"/>
            <p:cNvSpPr/>
            <p:nvPr/>
          </p:nvSpPr>
          <p:spPr>
            <a:xfrm>
              <a:off x="2595700" y="1689900"/>
              <a:ext cx="290725" cy="166050"/>
            </a:xfrm>
            <a:custGeom>
              <a:avLst/>
              <a:gdLst/>
              <a:ahLst/>
              <a:cxnLst/>
              <a:rect l="l" t="t" r="r" b="b"/>
              <a:pathLst>
                <a:path w="11629" h="6642" extrusionOk="0">
                  <a:moveTo>
                    <a:pt x="5495" y="1"/>
                  </a:moveTo>
                  <a:cubicBezTo>
                    <a:pt x="3663" y="1"/>
                    <a:pt x="0" y="2988"/>
                    <a:pt x="154" y="3940"/>
                  </a:cubicBezTo>
                  <a:cubicBezTo>
                    <a:pt x="255" y="4588"/>
                    <a:pt x="786" y="4867"/>
                    <a:pt x="1524" y="4867"/>
                  </a:cubicBezTo>
                  <a:cubicBezTo>
                    <a:pt x="2002" y="4867"/>
                    <a:pt x="2566" y="4750"/>
                    <a:pt x="3156" y="4540"/>
                  </a:cubicBezTo>
                  <a:cubicBezTo>
                    <a:pt x="3531" y="4407"/>
                    <a:pt x="4637" y="3649"/>
                    <a:pt x="5300" y="3649"/>
                  </a:cubicBezTo>
                  <a:cubicBezTo>
                    <a:pt x="5463" y="3649"/>
                    <a:pt x="5599" y="3695"/>
                    <a:pt x="5691" y="3807"/>
                  </a:cubicBezTo>
                  <a:cubicBezTo>
                    <a:pt x="6358" y="4607"/>
                    <a:pt x="7959" y="6642"/>
                    <a:pt x="7959" y="6642"/>
                  </a:cubicBezTo>
                  <a:lnTo>
                    <a:pt x="11628" y="5074"/>
                  </a:lnTo>
                  <a:cubicBezTo>
                    <a:pt x="10694" y="3606"/>
                    <a:pt x="8293" y="971"/>
                    <a:pt x="5924" y="71"/>
                  </a:cubicBezTo>
                  <a:cubicBezTo>
                    <a:pt x="5797" y="23"/>
                    <a:pt x="5653" y="1"/>
                    <a:pt x="5495" y="1"/>
                  </a:cubicBezTo>
                  <a:close/>
                </a:path>
              </a:pathLst>
            </a:custGeom>
            <a:solidFill>
              <a:srgbClr val="F7A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04" name="Google Shape;1804;p45"/>
            <p:cNvSpPr/>
            <p:nvPr/>
          </p:nvSpPr>
          <p:spPr>
            <a:xfrm>
              <a:off x="2595350" y="1685775"/>
              <a:ext cx="181825" cy="140850"/>
            </a:xfrm>
            <a:custGeom>
              <a:avLst/>
              <a:gdLst/>
              <a:ahLst/>
              <a:cxnLst/>
              <a:rect l="l" t="t" r="r" b="b"/>
              <a:pathLst>
                <a:path w="7273" h="5634" extrusionOk="0">
                  <a:moveTo>
                    <a:pt x="5268" y="1"/>
                  </a:moveTo>
                  <a:cubicBezTo>
                    <a:pt x="5247" y="1"/>
                    <a:pt x="5226" y="1"/>
                    <a:pt x="5205" y="2"/>
                  </a:cubicBezTo>
                  <a:cubicBezTo>
                    <a:pt x="4871" y="69"/>
                    <a:pt x="4571" y="169"/>
                    <a:pt x="4304" y="336"/>
                  </a:cubicBezTo>
                  <a:cubicBezTo>
                    <a:pt x="4004" y="469"/>
                    <a:pt x="3703" y="603"/>
                    <a:pt x="3403" y="736"/>
                  </a:cubicBezTo>
                  <a:cubicBezTo>
                    <a:pt x="2803" y="1036"/>
                    <a:pt x="2269" y="1370"/>
                    <a:pt x="1735" y="1737"/>
                  </a:cubicBezTo>
                  <a:cubicBezTo>
                    <a:pt x="1202" y="2070"/>
                    <a:pt x="735" y="2504"/>
                    <a:pt x="368" y="3004"/>
                  </a:cubicBezTo>
                  <a:cubicBezTo>
                    <a:pt x="34" y="3471"/>
                    <a:pt x="1" y="4072"/>
                    <a:pt x="268" y="4572"/>
                  </a:cubicBezTo>
                  <a:cubicBezTo>
                    <a:pt x="501" y="4872"/>
                    <a:pt x="868" y="5072"/>
                    <a:pt x="1268" y="5106"/>
                  </a:cubicBezTo>
                  <a:cubicBezTo>
                    <a:pt x="1368" y="5122"/>
                    <a:pt x="1477" y="5131"/>
                    <a:pt x="1589" y="5131"/>
                  </a:cubicBezTo>
                  <a:cubicBezTo>
                    <a:pt x="1702" y="5131"/>
                    <a:pt x="1819" y="5122"/>
                    <a:pt x="1936" y="5106"/>
                  </a:cubicBezTo>
                  <a:cubicBezTo>
                    <a:pt x="2436" y="4972"/>
                    <a:pt x="2936" y="4839"/>
                    <a:pt x="3437" y="4672"/>
                  </a:cubicBezTo>
                  <a:cubicBezTo>
                    <a:pt x="3904" y="4472"/>
                    <a:pt x="4337" y="4138"/>
                    <a:pt x="4838" y="4005"/>
                  </a:cubicBezTo>
                  <a:cubicBezTo>
                    <a:pt x="4935" y="3963"/>
                    <a:pt x="5033" y="3945"/>
                    <a:pt x="5131" y="3945"/>
                  </a:cubicBezTo>
                  <a:cubicBezTo>
                    <a:pt x="5267" y="3945"/>
                    <a:pt x="5402" y="3980"/>
                    <a:pt x="5538" y="4038"/>
                  </a:cubicBezTo>
                  <a:cubicBezTo>
                    <a:pt x="5738" y="4172"/>
                    <a:pt x="5905" y="4339"/>
                    <a:pt x="6072" y="4539"/>
                  </a:cubicBezTo>
                  <a:cubicBezTo>
                    <a:pt x="6372" y="4839"/>
                    <a:pt x="6672" y="5206"/>
                    <a:pt x="6939" y="5573"/>
                  </a:cubicBezTo>
                  <a:cubicBezTo>
                    <a:pt x="6981" y="5615"/>
                    <a:pt x="7017" y="5633"/>
                    <a:pt x="7042" y="5633"/>
                  </a:cubicBezTo>
                  <a:cubicBezTo>
                    <a:pt x="7077" y="5633"/>
                    <a:pt x="7092" y="5598"/>
                    <a:pt x="7073" y="5539"/>
                  </a:cubicBezTo>
                  <a:cubicBezTo>
                    <a:pt x="6906" y="5306"/>
                    <a:pt x="6839" y="5239"/>
                    <a:pt x="6706" y="5006"/>
                  </a:cubicBezTo>
                  <a:cubicBezTo>
                    <a:pt x="6539" y="4772"/>
                    <a:pt x="6372" y="4539"/>
                    <a:pt x="6205" y="4339"/>
                  </a:cubicBezTo>
                  <a:cubicBezTo>
                    <a:pt x="6072" y="4138"/>
                    <a:pt x="5905" y="3972"/>
                    <a:pt x="5705" y="3805"/>
                  </a:cubicBezTo>
                  <a:cubicBezTo>
                    <a:pt x="5568" y="3722"/>
                    <a:pt x="5385" y="3663"/>
                    <a:pt x="5195" y="3663"/>
                  </a:cubicBezTo>
                  <a:cubicBezTo>
                    <a:pt x="5154" y="3663"/>
                    <a:pt x="5112" y="3666"/>
                    <a:pt x="5071" y="3671"/>
                  </a:cubicBezTo>
                  <a:cubicBezTo>
                    <a:pt x="4537" y="3805"/>
                    <a:pt x="4070" y="4005"/>
                    <a:pt x="3637" y="4305"/>
                  </a:cubicBezTo>
                  <a:cubicBezTo>
                    <a:pt x="3171" y="4584"/>
                    <a:pt x="2273" y="4979"/>
                    <a:pt x="1532" y="4979"/>
                  </a:cubicBezTo>
                  <a:cubicBezTo>
                    <a:pt x="1477" y="4979"/>
                    <a:pt x="1422" y="4977"/>
                    <a:pt x="1368" y="4972"/>
                  </a:cubicBezTo>
                  <a:cubicBezTo>
                    <a:pt x="1135" y="4972"/>
                    <a:pt x="935" y="4906"/>
                    <a:pt x="735" y="4806"/>
                  </a:cubicBezTo>
                  <a:cubicBezTo>
                    <a:pt x="601" y="4739"/>
                    <a:pt x="468" y="4639"/>
                    <a:pt x="368" y="4505"/>
                  </a:cubicBezTo>
                  <a:cubicBezTo>
                    <a:pt x="34" y="3938"/>
                    <a:pt x="468" y="3304"/>
                    <a:pt x="901" y="2804"/>
                  </a:cubicBezTo>
                  <a:cubicBezTo>
                    <a:pt x="1735" y="1970"/>
                    <a:pt x="2703" y="1303"/>
                    <a:pt x="3804" y="803"/>
                  </a:cubicBezTo>
                  <a:lnTo>
                    <a:pt x="4571" y="436"/>
                  </a:lnTo>
                  <a:cubicBezTo>
                    <a:pt x="4871" y="302"/>
                    <a:pt x="5205" y="202"/>
                    <a:pt x="5538" y="169"/>
                  </a:cubicBezTo>
                  <a:cubicBezTo>
                    <a:pt x="6072" y="169"/>
                    <a:pt x="6972" y="736"/>
                    <a:pt x="7239" y="869"/>
                  </a:cubicBezTo>
                  <a:cubicBezTo>
                    <a:pt x="7239" y="869"/>
                    <a:pt x="7273" y="869"/>
                    <a:pt x="7239" y="836"/>
                  </a:cubicBezTo>
                  <a:cubicBezTo>
                    <a:pt x="6914" y="641"/>
                    <a:pt x="6112" y="1"/>
                    <a:pt x="5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05" name="Google Shape;1805;p45"/>
            <p:cNvSpPr/>
            <p:nvPr/>
          </p:nvSpPr>
          <p:spPr>
            <a:xfrm>
              <a:off x="2722950" y="1642350"/>
              <a:ext cx="180975" cy="206100"/>
            </a:xfrm>
            <a:custGeom>
              <a:avLst/>
              <a:gdLst/>
              <a:ahLst/>
              <a:cxnLst/>
              <a:rect l="l" t="t" r="r" b="b"/>
              <a:pathLst>
                <a:path w="7239" h="8244" extrusionOk="0">
                  <a:moveTo>
                    <a:pt x="1546" y="0"/>
                  </a:moveTo>
                  <a:cubicBezTo>
                    <a:pt x="1520" y="0"/>
                    <a:pt x="1494" y="2"/>
                    <a:pt x="1468" y="5"/>
                  </a:cubicBezTo>
                  <a:cubicBezTo>
                    <a:pt x="0" y="171"/>
                    <a:pt x="1535" y="2873"/>
                    <a:pt x="2302" y="3974"/>
                  </a:cubicBezTo>
                  <a:cubicBezTo>
                    <a:pt x="3069" y="5075"/>
                    <a:pt x="2969" y="6943"/>
                    <a:pt x="2969" y="6943"/>
                  </a:cubicBezTo>
                  <a:lnTo>
                    <a:pt x="7239" y="8244"/>
                  </a:lnTo>
                  <a:cubicBezTo>
                    <a:pt x="6872" y="7543"/>
                    <a:pt x="6305" y="4675"/>
                    <a:pt x="5738" y="3807"/>
                  </a:cubicBezTo>
                  <a:cubicBezTo>
                    <a:pt x="5215" y="2958"/>
                    <a:pt x="2776" y="0"/>
                    <a:pt x="1546" y="0"/>
                  </a:cubicBezTo>
                  <a:close/>
                </a:path>
              </a:pathLst>
            </a:custGeom>
            <a:solidFill>
              <a:srgbClr val="F7A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06" name="Google Shape;1806;p45"/>
            <p:cNvSpPr/>
            <p:nvPr/>
          </p:nvSpPr>
          <p:spPr>
            <a:xfrm>
              <a:off x="2752425" y="1695450"/>
              <a:ext cx="45600" cy="118600"/>
            </a:xfrm>
            <a:custGeom>
              <a:avLst/>
              <a:gdLst/>
              <a:ahLst/>
              <a:cxnLst/>
              <a:rect l="l" t="t" r="r" b="b"/>
              <a:pathLst>
                <a:path w="1824" h="4744" extrusionOk="0">
                  <a:moveTo>
                    <a:pt x="25" y="1"/>
                  </a:moveTo>
                  <a:cubicBezTo>
                    <a:pt x="7" y="1"/>
                    <a:pt x="0" y="15"/>
                    <a:pt x="22" y="15"/>
                  </a:cubicBezTo>
                  <a:cubicBezTo>
                    <a:pt x="389" y="783"/>
                    <a:pt x="890" y="1483"/>
                    <a:pt x="1223" y="2250"/>
                  </a:cubicBezTo>
                  <a:cubicBezTo>
                    <a:pt x="1390" y="2651"/>
                    <a:pt x="1523" y="3051"/>
                    <a:pt x="1623" y="3485"/>
                  </a:cubicBezTo>
                  <a:cubicBezTo>
                    <a:pt x="1690" y="3885"/>
                    <a:pt x="1757" y="4318"/>
                    <a:pt x="1757" y="4719"/>
                  </a:cubicBezTo>
                  <a:cubicBezTo>
                    <a:pt x="1757" y="4735"/>
                    <a:pt x="1765" y="4744"/>
                    <a:pt x="1774" y="4744"/>
                  </a:cubicBezTo>
                  <a:cubicBezTo>
                    <a:pt x="1782" y="4744"/>
                    <a:pt x="1790" y="4735"/>
                    <a:pt x="1790" y="4719"/>
                  </a:cubicBezTo>
                  <a:cubicBezTo>
                    <a:pt x="1790" y="4519"/>
                    <a:pt x="1824" y="4252"/>
                    <a:pt x="1790" y="4052"/>
                  </a:cubicBezTo>
                  <a:cubicBezTo>
                    <a:pt x="1790" y="3851"/>
                    <a:pt x="1790" y="3651"/>
                    <a:pt x="1790" y="3451"/>
                  </a:cubicBezTo>
                  <a:cubicBezTo>
                    <a:pt x="1757" y="3018"/>
                    <a:pt x="1657" y="2584"/>
                    <a:pt x="1490" y="2217"/>
                  </a:cubicBezTo>
                  <a:cubicBezTo>
                    <a:pt x="1290" y="1817"/>
                    <a:pt x="1056" y="1450"/>
                    <a:pt x="823" y="1116"/>
                  </a:cubicBezTo>
                  <a:cubicBezTo>
                    <a:pt x="589" y="716"/>
                    <a:pt x="323" y="349"/>
                    <a:pt x="56" y="15"/>
                  </a:cubicBezTo>
                  <a:cubicBezTo>
                    <a:pt x="45" y="4"/>
                    <a:pt x="33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07" name="Google Shape;1807;p45"/>
            <p:cNvSpPr/>
            <p:nvPr/>
          </p:nvSpPr>
          <p:spPr>
            <a:xfrm>
              <a:off x="2718775" y="1823425"/>
              <a:ext cx="78425" cy="191825"/>
            </a:xfrm>
            <a:custGeom>
              <a:avLst/>
              <a:gdLst/>
              <a:ahLst/>
              <a:cxnLst/>
              <a:rect l="l" t="t" r="r" b="b"/>
              <a:pathLst>
                <a:path w="3137" h="7673" extrusionOk="0">
                  <a:moveTo>
                    <a:pt x="3136" y="0"/>
                  </a:moveTo>
                  <a:cubicBezTo>
                    <a:pt x="3103" y="367"/>
                    <a:pt x="3003" y="701"/>
                    <a:pt x="2903" y="1034"/>
                  </a:cubicBezTo>
                  <a:cubicBezTo>
                    <a:pt x="2769" y="1368"/>
                    <a:pt x="2636" y="1668"/>
                    <a:pt x="2469" y="1968"/>
                  </a:cubicBezTo>
                  <a:cubicBezTo>
                    <a:pt x="2169" y="2602"/>
                    <a:pt x="1802" y="3169"/>
                    <a:pt x="1368" y="3736"/>
                  </a:cubicBezTo>
                  <a:cubicBezTo>
                    <a:pt x="901" y="4270"/>
                    <a:pt x="568" y="4904"/>
                    <a:pt x="301" y="5571"/>
                  </a:cubicBezTo>
                  <a:cubicBezTo>
                    <a:pt x="101" y="6238"/>
                    <a:pt x="1" y="6972"/>
                    <a:pt x="1" y="7672"/>
                  </a:cubicBezTo>
                  <a:cubicBezTo>
                    <a:pt x="167" y="6271"/>
                    <a:pt x="735" y="4970"/>
                    <a:pt x="1602" y="3903"/>
                  </a:cubicBezTo>
                  <a:cubicBezTo>
                    <a:pt x="2069" y="3369"/>
                    <a:pt x="2436" y="2735"/>
                    <a:pt x="2703" y="2102"/>
                  </a:cubicBezTo>
                  <a:cubicBezTo>
                    <a:pt x="3003" y="1434"/>
                    <a:pt x="3136" y="734"/>
                    <a:pt x="3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08" name="Google Shape;1808;p45"/>
            <p:cNvSpPr/>
            <p:nvPr/>
          </p:nvSpPr>
          <p:spPr>
            <a:xfrm>
              <a:off x="2351850" y="1472325"/>
              <a:ext cx="161800" cy="277775"/>
            </a:xfrm>
            <a:custGeom>
              <a:avLst/>
              <a:gdLst/>
              <a:ahLst/>
              <a:cxnLst/>
              <a:rect l="l" t="t" r="r" b="b"/>
              <a:pathLst>
                <a:path w="6472" h="11111" extrusionOk="0">
                  <a:moveTo>
                    <a:pt x="1502" y="1"/>
                  </a:moveTo>
                  <a:cubicBezTo>
                    <a:pt x="1502" y="1"/>
                    <a:pt x="1" y="7273"/>
                    <a:pt x="1" y="7473"/>
                  </a:cubicBezTo>
                  <a:cubicBezTo>
                    <a:pt x="66" y="7933"/>
                    <a:pt x="1944" y="11111"/>
                    <a:pt x="4519" y="11111"/>
                  </a:cubicBezTo>
                  <a:cubicBezTo>
                    <a:pt x="4558" y="11111"/>
                    <a:pt x="4597" y="11110"/>
                    <a:pt x="4637" y="11109"/>
                  </a:cubicBezTo>
                  <a:cubicBezTo>
                    <a:pt x="6138" y="11042"/>
                    <a:pt x="5138" y="8006"/>
                    <a:pt x="5138" y="8006"/>
                  </a:cubicBezTo>
                  <a:lnTo>
                    <a:pt x="6472" y="3870"/>
                  </a:lnTo>
                  <a:lnTo>
                    <a:pt x="1502" y="1"/>
                  </a:lnTo>
                  <a:close/>
                </a:path>
              </a:pathLst>
            </a:custGeom>
            <a:solidFill>
              <a:srgbClr val="F7A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09" name="Google Shape;1809;p45"/>
            <p:cNvSpPr/>
            <p:nvPr/>
          </p:nvSpPr>
          <p:spPr>
            <a:xfrm>
              <a:off x="2326000" y="1205950"/>
              <a:ext cx="338600" cy="419025"/>
            </a:xfrm>
            <a:custGeom>
              <a:avLst/>
              <a:gdLst/>
              <a:ahLst/>
              <a:cxnLst/>
              <a:rect l="l" t="t" r="r" b="b"/>
              <a:pathLst>
                <a:path w="13544" h="16761" extrusionOk="0">
                  <a:moveTo>
                    <a:pt x="6926" y="0"/>
                  </a:moveTo>
                  <a:cubicBezTo>
                    <a:pt x="6773" y="0"/>
                    <a:pt x="6622" y="5"/>
                    <a:pt x="6472" y="15"/>
                  </a:cubicBezTo>
                  <a:cubicBezTo>
                    <a:pt x="3269" y="215"/>
                    <a:pt x="0" y="2517"/>
                    <a:pt x="834" y="9588"/>
                  </a:cubicBezTo>
                  <a:cubicBezTo>
                    <a:pt x="1635" y="16627"/>
                    <a:pt x="6372" y="16760"/>
                    <a:pt x="7773" y="16760"/>
                  </a:cubicBezTo>
                  <a:cubicBezTo>
                    <a:pt x="9307" y="16727"/>
                    <a:pt x="13543" y="15859"/>
                    <a:pt x="13477" y="8754"/>
                  </a:cubicBezTo>
                  <a:cubicBezTo>
                    <a:pt x="13381" y="1986"/>
                    <a:pt x="9987" y="0"/>
                    <a:pt x="6926" y="0"/>
                  </a:cubicBezTo>
                  <a:close/>
                </a:path>
              </a:pathLst>
            </a:custGeom>
            <a:solidFill>
              <a:srgbClr val="F7A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10" name="Google Shape;1810;p45"/>
            <p:cNvSpPr/>
            <p:nvPr/>
          </p:nvSpPr>
          <p:spPr>
            <a:xfrm>
              <a:off x="2589525" y="1390825"/>
              <a:ext cx="34825" cy="20725"/>
            </a:xfrm>
            <a:custGeom>
              <a:avLst/>
              <a:gdLst/>
              <a:ahLst/>
              <a:cxnLst/>
              <a:rect l="l" t="t" r="r" b="b"/>
              <a:pathLst>
                <a:path w="1393" h="829" extrusionOk="0">
                  <a:moveTo>
                    <a:pt x="476" y="0"/>
                  </a:moveTo>
                  <a:cubicBezTo>
                    <a:pt x="339" y="0"/>
                    <a:pt x="201" y="44"/>
                    <a:pt x="100" y="125"/>
                  </a:cubicBezTo>
                  <a:cubicBezTo>
                    <a:pt x="34" y="225"/>
                    <a:pt x="0" y="359"/>
                    <a:pt x="67" y="459"/>
                  </a:cubicBezTo>
                  <a:cubicBezTo>
                    <a:pt x="200" y="559"/>
                    <a:pt x="367" y="659"/>
                    <a:pt x="534" y="692"/>
                  </a:cubicBezTo>
                  <a:cubicBezTo>
                    <a:pt x="667" y="726"/>
                    <a:pt x="834" y="792"/>
                    <a:pt x="1001" y="826"/>
                  </a:cubicBezTo>
                  <a:cubicBezTo>
                    <a:pt x="1016" y="828"/>
                    <a:pt x="1031" y="829"/>
                    <a:pt x="1046" y="829"/>
                  </a:cubicBezTo>
                  <a:cubicBezTo>
                    <a:pt x="1255" y="829"/>
                    <a:pt x="1393" y="612"/>
                    <a:pt x="1268" y="425"/>
                  </a:cubicBezTo>
                  <a:cubicBezTo>
                    <a:pt x="1134" y="225"/>
                    <a:pt x="968" y="92"/>
                    <a:pt x="734" y="58"/>
                  </a:cubicBezTo>
                  <a:cubicBezTo>
                    <a:pt x="655" y="19"/>
                    <a:pt x="566" y="0"/>
                    <a:pt x="4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11" name="Google Shape;1811;p45"/>
            <p:cNvSpPr/>
            <p:nvPr/>
          </p:nvSpPr>
          <p:spPr>
            <a:xfrm>
              <a:off x="2484450" y="1382050"/>
              <a:ext cx="35050" cy="18575"/>
            </a:xfrm>
            <a:custGeom>
              <a:avLst/>
              <a:gdLst/>
              <a:ahLst/>
              <a:cxnLst/>
              <a:rect l="l" t="t" r="r" b="b"/>
              <a:pathLst>
                <a:path w="1402" h="743" extrusionOk="0">
                  <a:moveTo>
                    <a:pt x="851" y="1"/>
                  </a:moveTo>
                  <a:cubicBezTo>
                    <a:pt x="812" y="1"/>
                    <a:pt x="773" y="4"/>
                    <a:pt x="734" y="9"/>
                  </a:cubicBezTo>
                  <a:cubicBezTo>
                    <a:pt x="534" y="42"/>
                    <a:pt x="301" y="143"/>
                    <a:pt x="134" y="309"/>
                  </a:cubicBezTo>
                  <a:cubicBezTo>
                    <a:pt x="0" y="476"/>
                    <a:pt x="134" y="743"/>
                    <a:pt x="367" y="743"/>
                  </a:cubicBezTo>
                  <a:cubicBezTo>
                    <a:pt x="501" y="743"/>
                    <a:pt x="667" y="710"/>
                    <a:pt x="834" y="676"/>
                  </a:cubicBezTo>
                  <a:cubicBezTo>
                    <a:pt x="1001" y="676"/>
                    <a:pt x="1201" y="643"/>
                    <a:pt x="1335" y="543"/>
                  </a:cubicBezTo>
                  <a:cubicBezTo>
                    <a:pt x="1401" y="443"/>
                    <a:pt x="1401" y="309"/>
                    <a:pt x="1368" y="209"/>
                  </a:cubicBezTo>
                  <a:cubicBezTo>
                    <a:pt x="1229" y="70"/>
                    <a:pt x="1044" y="1"/>
                    <a:pt x="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12" name="Google Shape;1812;p45"/>
            <p:cNvSpPr/>
            <p:nvPr/>
          </p:nvSpPr>
          <p:spPr>
            <a:xfrm>
              <a:off x="2498625" y="1447300"/>
              <a:ext cx="17525" cy="30900"/>
            </a:xfrm>
            <a:custGeom>
              <a:avLst/>
              <a:gdLst/>
              <a:ahLst/>
              <a:cxnLst/>
              <a:rect l="l" t="t" r="r" b="b"/>
              <a:pathLst>
                <a:path w="701" h="1236" extrusionOk="0">
                  <a:moveTo>
                    <a:pt x="634" y="1"/>
                  </a:moveTo>
                  <a:cubicBezTo>
                    <a:pt x="634" y="1"/>
                    <a:pt x="567" y="1"/>
                    <a:pt x="567" y="34"/>
                  </a:cubicBezTo>
                  <a:cubicBezTo>
                    <a:pt x="567" y="535"/>
                    <a:pt x="467" y="1068"/>
                    <a:pt x="0" y="1202"/>
                  </a:cubicBezTo>
                  <a:lnTo>
                    <a:pt x="0" y="1235"/>
                  </a:lnTo>
                  <a:cubicBezTo>
                    <a:pt x="567" y="1202"/>
                    <a:pt x="701" y="468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13" name="Google Shape;1813;p45"/>
            <p:cNvSpPr/>
            <p:nvPr/>
          </p:nvSpPr>
          <p:spPr>
            <a:xfrm>
              <a:off x="2481675" y="1433850"/>
              <a:ext cx="38150" cy="39450"/>
            </a:xfrm>
            <a:custGeom>
              <a:avLst/>
              <a:gdLst/>
              <a:ahLst/>
              <a:cxnLst/>
              <a:rect l="l" t="t" r="r" b="b"/>
              <a:pathLst>
                <a:path w="1526" h="1578" extrusionOk="0">
                  <a:moveTo>
                    <a:pt x="842" y="1"/>
                  </a:moveTo>
                  <a:cubicBezTo>
                    <a:pt x="135" y="1"/>
                    <a:pt x="1" y="1476"/>
                    <a:pt x="712" y="1573"/>
                  </a:cubicBezTo>
                  <a:cubicBezTo>
                    <a:pt x="734" y="1576"/>
                    <a:pt x="755" y="1578"/>
                    <a:pt x="776" y="1578"/>
                  </a:cubicBezTo>
                  <a:cubicBezTo>
                    <a:pt x="1420" y="1578"/>
                    <a:pt x="1526" y="134"/>
                    <a:pt x="912" y="5"/>
                  </a:cubicBezTo>
                  <a:cubicBezTo>
                    <a:pt x="888" y="2"/>
                    <a:pt x="865" y="1"/>
                    <a:pt x="8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14" name="Google Shape;1814;p45"/>
            <p:cNvSpPr/>
            <p:nvPr/>
          </p:nvSpPr>
          <p:spPr>
            <a:xfrm>
              <a:off x="2471925" y="1432300"/>
              <a:ext cx="27450" cy="17825"/>
            </a:xfrm>
            <a:custGeom>
              <a:avLst/>
              <a:gdLst/>
              <a:ahLst/>
              <a:cxnLst/>
              <a:rect l="l" t="t" r="r" b="b"/>
              <a:pathLst>
                <a:path w="1098" h="713" extrusionOk="0">
                  <a:moveTo>
                    <a:pt x="101" y="1"/>
                  </a:moveTo>
                  <a:lnTo>
                    <a:pt x="101" y="1"/>
                  </a:lnTo>
                  <a:cubicBezTo>
                    <a:pt x="1" y="301"/>
                    <a:pt x="168" y="601"/>
                    <a:pt x="435" y="701"/>
                  </a:cubicBezTo>
                  <a:cubicBezTo>
                    <a:pt x="470" y="709"/>
                    <a:pt x="504" y="712"/>
                    <a:pt x="537" y="712"/>
                  </a:cubicBezTo>
                  <a:cubicBezTo>
                    <a:pt x="787" y="712"/>
                    <a:pt x="980" y="499"/>
                    <a:pt x="1068" y="234"/>
                  </a:cubicBezTo>
                  <a:cubicBezTo>
                    <a:pt x="1097" y="205"/>
                    <a:pt x="1052" y="127"/>
                    <a:pt x="1017" y="127"/>
                  </a:cubicBezTo>
                  <a:cubicBezTo>
                    <a:pt x="1012" y="127"/>
                    <a:pt x="1006" y="129"/>
                    <a:pt x="1002" y="134"/>
                  </a:cubicBezTo>
                  <a:cubicBezTo>
                    <a:pt x="835" y="201"/>
                    <a:pt x="701" y="334"/>
                    <a:pt x="535" y="334"/>
                  </a:cubicBezTo>
                  <a:cubicBezTo>
                    <a:pt x="368" y="334"/>
                    <a:pt x="201" y="167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15" name="Google Shape;1815;p45"/>
            <p:cNvSpPr/>
            <p:nvPr/>
          </p:nvSpPr>
          <p:spPr>
            <a:xfrm>
              <a:off x="2583675" y="1453150"/>
              <a:ext cx="12550" cy="33375"/>
            </a:xfrm>
            <a:custGeom>
              <a:avLst/>
              <a:gdLst/>
              <a:ahLst/>
              <a:cxnLst/>
              <a:rect l="l" t="t" r="r" b="b"/>
              <a:pathLst>
                <a:path w="502" h="1335" extrusionOk="0">
                  <a:moveTo>
                    <a:pt x="134" y="0"/>
                  </a:moveTo>
                  <a:lnTo>
                    <a:pt x="134" y="0"/>
                  </a:lnTo>
                  <a:cubicBezTo>
                    <a:pt x="1" y="467"/>
                    <a:pt x="1" y="1201"/>
                    <a:pt x="501" y="1335"/>
                  </a:cubicBezTo>
                  <a:lnTo>
                    <a:pt x="501" y="1301"/>
                  </a:lnTo>
                  <a:cubicBezTo>
                    <a:pt x="101" y="1101"/>
                    <a:pt x="101" y="534"/>
                    <a:pt x="168" y="67"/>
                  </a:cubicBezTo>
                  <a:cubicBezTo>
                    <a:pt x="168" y="34"/>
                    <a:pt x="134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16" name="Google Shape;1816;p45"/>
            <p:cNvSpPr/>
            <p:nvPr/>
          </p:nvSpPr>
          <p:spPr>
            <a:xfrm>
              <a:off x="2580525" y="1442300"/>
              <a:ext cx="38200" cy="39225"/>
            </a:xfrm>
            <a:custGeom>
              <a:avLst/>
              <a:gdLst/>
              <a:ahLst/>
              <a:cxnLst/>
              <a:rect l="l" t="t" r="r" b="b"/>
              <a:pathLst>
                <a:path w="1528" h="1569" extrusionOk="0">
                  <a:moveTo>
                    <a:pt x="740" y="0"/>
                  </a:moveTo>
                  <a:cubicBezTo>
                    <a:pt x="91" y="0"/>
                    <a:pt x="1" y="1536"/>
                    <a:pt x="694" y="1569"/>
                  </a:cubicBezTo>
                  <a:cubicBezTo>
                    <a:pt x="1428" y="1569"/>
                    <a:pt x="1528" y="34"/>
                    <a:pt x="761" y="1"/>
                  </a:cubicBezTo>
                  <a:cubicBezTo>
                    <a:pt x="754" y="0"/>
                    <a:pt x="747" y="0"/>
                    <a:pt x="7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17" name="Google Shape;1817;p45"/>
            <p:cNvSpPr/>
            <p:nvPr/>
          </p:nvSpPr>
          <p:spPr>
            <a:xfrm>
              <a:off x="2604725" y="1444800"/>
              <a:ext cx="23175" cy="15950"/>
            </a:xfrm>
            <a:custGeom>
              <a:avLst/>
              <a:gdLst/>
              <a:ahLst/>
              <a:cxnLst/>
              <a:rect l="l" t="t" r="r" b="b"/>
              <a:pathLst>
                <a:path w="927" h="638" extrusionOk="0">
                  <a:moveTo>
                    <a:pt x="893" y="1"/>
                  </a:moveTo>
                  <a:cubicBezTo>
                    <a:pt x="793" y="168"/>
                    <a:pt x="627" y="301"/>
                    <a:pt x="493" y="301"/>
                  </a:cubicBezTo>
                  <a:cubicBezTo>
                    <a:pt x="326" y="268"/>
                    <a:pt x="226" y="101"/>
                    <a:pt x="93" y="34"/>
                  </a:cubicBezTo>
                  <a:cubicBezTo>
                    <a:pt x="85" y="18"/>
                    <a:pt x="75" y="12"/>
                    <a:pt x="65" y="12"/>
                  </a:cubicBezTo>
                  <a:cubicBezTo>
                    <a:pt x="33" y="12"/>
                    <a:pt x="1" y="76"/>
                    <a:pt x="26" y="101"/>
                  </a:cubicBezTo>
                  <a:cubicBezTo>
                    <a:pt x="89" y="384"/>
                    <a:pt x="211" y="638"/>
                    <a:pt x="449" y="638"/>
                  </a:cubicBezTo>
                  <a:cubicBezTo>
                    <a:pt x="463" y="638"/>
                    <a:pt x="478" y="637"/>
                    <a:pt x="493" y="635"/>
                  </a:cubicBezTo>
                  <a:cubicBezTo>
                    <a:pt x="793" y="601"/>
                    <a:pt x="927" y="301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18" name="Google Shape;1818;p45"/>
            <p:cNvSpPr/>
            <p:nvPr/>
          </p:nvSpPr>
          <p:spPr>
            <a:xfrm>
              <a:off x="2511125" y="1544050"/>
              <a:ext cx="24225" cy="13175"/>
            </a:xfrm>
            <a:custGeom>
              <a:avLst/>
              <a:gdLst/>
              <a:ahLst/>
              <a:cxnLst/>
              <a:rect l="l" t="t" r="r" b="b"/>
              <a:pathLst>
                <a:path w="969" h="527" extrusionOk="0">
                  <a:moveTo>
                    <a:pt x="67" y="0"/>
                  </a:moveTo>
                  <a:cubicBezTo>
                    <a:pt x="67" y="0"/>
                    <a:pt x="1" y="0"/>
                    <a:pt x="1" y="34"/>
                  </a:cubicBezTo>
                  <a:cubicBezTo>
                    <a:pt x="1" y="234"/>
                    <a:pt x="101" y="401"/>
                    <a:pt x="301" y="501"/>
                  </a:cubicBezTo>
                  <a:cubicBezTo>
                    <a:pt x="361" y="518"/>
                    <a:pt x="422" y="526"/>
                    <a:pt x="481" y="526"/>
                  </a:cubicBezTo>
                  <a:cubicBezTo>
                    <a:pt x="653" y="526"/>
                    <a:pt x="820" y="458"/>
                    <a:pt x="968" y="334"/>
                  </a:cubicBezTo>
                  <a:cubicBezTo>
                    <a:pt x="968" y="301"/>
                    <a:pt x="968" y="301"/>
                    <a:pt x="968" y="301"/>
                  </a:cubicBezTo>
                  <a:cubicBezTo>
                    <a:pt x="827" y="324"/>
                    <a:pt x="702" y="348"/>
                    <a:pt x="582" y="348"/>
                  </a:cubicBezTo>
                  <a:cubicBezTo>
                    <a:pt x="532" y="348"/>
                    <a:pt x="483" y="344"/>
                    <a:pt x="434" y="334"/>
                  </a:cubicBezTo>
                  <a:cubicBezTo>
                    <a:pt x="268" y="301"/>
                    <a:pt x="168" y="134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19" name="Google Shape;1819;p45"/>
            <p:cNvSpPr/>
            <p:nvPr/>
          </p:nvSpPr>
          <p:spPr>
            <a:xfrm>
              <a:off x="2524475" y="1387150"/>
              <a:ext cx="62575" cy="145600"/>
            </a:xfrm>
            <a:custGeom>
              <a:avLst/>
              <a:gdLst/>
              <a:ahLst/>
              <a:cxnLst/>
              <a:rect l="l" t="t" r="r" b="b"/>
              <a:pathLst>
                <a:path w="2503" h="5824" extrusionOk="0">
                  <a:moveTo>
                    <a:pt x="1943" y="0"/>
                  </a:moveTo>
                  <a:cubicBezTo>
                    <a:pt x="1924" y="0"/>
                    <a:pt x="1902" y="19"/>
                    <a:pt x="1902" y="39"/>
                  </a:cubicBezTo>
                  <a:cubicBezTo>
                    <a:pt x="1902" y="1573"/>
                    <a:pt x="2169" y="3074"/>
                    <a:pt x="2202" y="4609"/>
                  </a:cubicBezTo>
                  <a:cubicBezTo>
                    <a:pt x="1935" y="4475"/>
                    <a:pt x="1702" y="4375"/>
                    <a:pt x="1435" y="4342"/>
                  </a:cubicBezTo>
                  <a:lnTo>
                    <a:pt x="1435" y="4342"/>
                  </a:lnTo>
                  <a:cubicBezTo>
                    <a:pt x="1368" y="4342"/>
                    <a:pt x="1502" y="5509"/>
                    <a:pt x="1468" y="5609"/>
                  </a:cubicBezTo>
                  <a:cubicBezTo>
                    <a:pt x="968" y="5576"/>
                    <a:pt x="434" y="5376"/>
                    <a:pt x="34" y="5042"/>
                  </a:cubicBezTo>
                  <a:cubicBezTo>
                    <a:pt x="24" y="5032"/>
                    <a:pt x="17" y="5028"/>
                    <a:pt x="12" y="5028"/>
                  </a:cubicBezTo>
                  <a:cubicBezTo>
                    <a:pt x="0" y="5028"/>
                    <a:pt x="0" y="5052"/>
                    <a:pt x="0" y="5076"/>
                  </a:cubicBezTo>
                  <a:cubicBezTo>
                    <a:pt x="273" y="5529"/>
                    <a:pt x="792" y="5819"/>
                    <a:pt x="1334" y="5819"/>
                  </a:cubicBezTo>
                  <a:cubicBezTo>
                    <a:pt x="1390" y="5819"/>
                    <a:pt x="1446" y="5816"/>
                    <a:pt x="1502" y="5809"/>
                  </a:cubicBezTo>
                  <a:cubicBezTo>
                    <a:pt x="1541" y="5819"/>
                    <a:pt x="1574" y="5823"/>
                    <a:pt x="1602" y="5823"/>
                  </a:cubicBezTo>
                  <a:cubicBezTo>
                    <a:pt x="1668" y="5823"/>
                    <a:pt x="1702" y="5800"/>
                    <a:pt x="1702" y="5776"/>
                  </a:cubicBezTo>
                  <a:cubicBezTo>
                    <a:pt x="1735" y="5442"/>
                    <a:pt x="1702" y="4709"/>
                    <a:pt x="1702" y="4709"/>
                  </a:cubicBezTo>
                  <a:lnTo>
                    <a:pt x="1702" y="4709"/>
                  </a:lnTo>
                  <a:cubicBezTo>
                    <a:pt x="1803" y="4785"/>
                    <a:pt x="2212" y="4976"/>
                    <a:pt x="2403" y="4976"/>
                  </a:cubicBezTo>
                  <a:cubicBezTo>
                    <a:pt x="2464" y="4976"/>
                    <a:pt x="2502" y="4957"/>
                    <a:pt x="2502" y="4909"/>
                  </a:cubicBezTo>
                  <a:cubicBezTo>
                    <a:pt x="2502" y="3274"/>
                    <a:pt x="2302" y="1640"/>
                    <a:pt x="1969" y="39"/>
                  </a:cubicBezTo>
                  <a:cubicBezTo>
                    <a:pt x="1969" y="10"/>
                    <a:pt x="1957" y="0"/>
                    <a:pt x="19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20" name="Google Shape;1820;p45"/>
            <p:cNvSpPr/>
            <p:nvPr/>
          </p:nvSpPr>
          <p:spPr>
            <a:xfrm>
              <a:off x="2518625" y="1512350"/>
              <a:ext cx="38400" cy="29000"/>
            </a:xfrm>
            <a:custGeom>
              <a:avLst/>
              <a:gdLst/>
              <a:ahLst/>
              <a:cxnLst/>
              <a:rect l="l" t="t" r="r" b="b"/>
              <a:pathLst>
                <a:path w="1536" h="1160" extrusionOk="0">
                  <a:moveTo>
                    <a:pt x="234" y="1"/>
                  </a:moveTo>
                  <a:cubicBezTo>
                    <a:pt x="168" y="134"/>
                    <a:pt x="101" y="268"/>
                    <a:pt x="68" y="434"/>
                  </a:cubicBezTo>
                  <a:cubicBezTo>
                    <a:pt x="1" y="701"/>
                    <a:pt x="1" y="1002"/>
                    <a:pt x="335" y="1135"/>
                  </a:cubicBezTo>
                  <a:cubicBezTo>
                    <a:pt x="401" y="1152"/>
                    <a:pt x="476" y="1160"/>
                    <a:pt x="556" y="1160"/>
                  </a:cubicBezTo>
                  <a:cubicBezTo>
                    <a:pt x="635" y="1160"/>
                    <a:pt x="718" y="1152"/>
                    <a:pt x="802" y="1135"/>
                  </a:cubicBezTo>
                  <a:cubicBezTo>
                    <a:pt x="1102" y="1035"/>
                    <a:pt x="1335" y="835"/>
                    <a:pt x="1535" y="635"/>
                  </a:cubicBezTo>
                  <a:cubicBezTo>
                    <a:pt x="1035" y="568"/>
                    <a:pt x="601" y="334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21" name="Google Shape;1821;p45"/>
            <p:cNvSpPr/>
            <p:nvPr/>
          </p:nvSpPr>
          <p:spPr>
            <a:xfrm>
              <a:off x="2518625" y="1523200"/>
              <a:ext cx="20050" cy="18150"/>
            </a:xfrm>
            <a:custGeom>
              <a:avLst/>
              <a:gdLst/>
              <a:ahLst/>
              <a:cxnLst/>
              <a:rect l="l" t="t" r="r" b="b"/>
              <a:pathLst>
                <a:path w="802" h="726" extrusionOk="0">
                  <a:moveTo>
                    <a:pt x="68" y="0"/>
                  </a:moveTo>
                  <a:lnTo>
                    <a:pt x="68" y="0"/>
                  </a:lnTo>
                  <a:cubicBezTo>
                    <a:pt x="1" y="267"/>
                    <a:pt x="1" y="568"/>
                    <a:pt x="335" y="701"/>
                  </a:cubicBezTo>
                  <a:cubicBezTo>
                    <a:pt x="401" y="718"/>
                    <a:pt x="476" y="726"/>
                    <a:pt x="556" y="726"/>
                  </a:cubicBezTo>
                  <a:cubicBezTo>
                    <a:pt x="635" y="726"/>
                    <a:pt x="718" y="718"/>
                    <a:pt x="802" y="701"/>
                  </a:cubicBezTo>
                  <a:cubicBezTo>
                    <a:pt x="768" y="301"/>
                    <a:pt x="435" y="34"/>
                    <a:pt x="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22" name="Google Shape;1822;p45"/>
            <p:cNvSpPr/>
            <p:nvPr/>
          </p:nvSpPr>
          <p:spPr>
            <a:xfrm>
              <a:off x="2311000" y="1204500"/>
              <a:ext cx="370275" cy="236525"/>
            </a:xfrm>
            <a:custGeom>
              <a:avLst/>
              <a:gdLst/>
              <a:ahLst/>
              <a:cxnLst/>
              <a:rect l="l" t="t" r="r" b="b"/>
              <a:pathLst>
                <a:path w="14811" h="9461" extrusionOk="0">
                  <a:moveTo>
                    <a:pt x="7819" y="0"/>
                  </a:moveTo>
                  <a:cubicBezTo>
                    <a:pt x="6885" y="0"/>
                    <a:pt x="3611" y="194"/>
                    <a:pt x="1935" y="2808"/>
                  </a:cubicBezTo>
                  <a:cubicBezTo>
                    <a:pt x="0" y="5910"/>
                    <a:pt x="1768" y="9446"/>
                    <a:pt x="1768" y="9446"/>
                  </a:cubicBezTo>
                  <a:cubicBezTo>
                    <a:pt x="1817" y="9456"/>
                    <a:pt x="1864" y="9461"/>
                    <a:pt x="1911" y="9461"/>
                  </a:cubicBezTo>
                  <a:cubicBezTo>
                    <a:pt x="2947" y="9461"/>
                    <a:pt x="3436" y="7078"/>
                    <a:pt x="3436" y="7078"/>
                  </a:cubicBezTo>
                  <a:cubicBezTo>
                    <a:pt x="3436" y="7078"/>
                    <a:pt x="3504" y="7087"/>
                    <a:pt x="3623" y="7087"/>
                  </a:cubicBezTo>
                  <a:cubicBezTo>
                    <a:pt x="4201" y="7087"/>
                    <a:pt x="5976" y="6858"/>
                    <a:pt x="6972" y="4176"/>
                  </a:cubicBezTo>
                  <a:lnTo>
                    <a:pt x="6972" y="4176"/>
                  </a:lnTo>
                  <a:cubicBezTo>
                    <a:pt x="6772" y="5143"/>
                    <a:pt x="6305" y="6077"/>
                    <a:pt x="5571" y="6811"/>
                  </a:cubicBezTo>
                  <a:cubicBezTo>
                    <a:pt x="5571" y="6811"/>
                    <a:pt x="5716" y="6824"/>
                    <a:pt x="5966" y="6824"/>
                  </a:cubicBezTo>
                  <a:cubicBezTo>
                    <a:pt x="7057" y="6824"/>
                    <a:pt x="10151" y="6581"/>
                    <a:pt x="11942" y="3976"/>
                  </a:cubicBezTo>
                  <a:lnTo>
                    <a:pt x="11942" y="3976"/>
                  </a:lnTo>
                  <a:cubicBezTo>
                    <a:pt x="11942" y="3976"/>
                    <a:pt x="11041" y="5643"/>
                    <a:pt x="10274" y="6144"/>
                  </a:cubicBezTo>
                  <a:cubicBezTo>
                    <a:pt x="11375" y="5977"/>
                    <a:pt x="12342" y="5443"/>
                    <a:pt x="13076" y="4643"/>
                  </a:cubicBezTo>
                  <a:cubicBezTo>
                    <a:pt x="13076" y="4643"/>
                    <a:pt x="13543" y="6711"/>
                    <a:pt x="14010" y="7311"/>
                  </a:cubicBezTo>
                  <a:cubicBezTo>
                    <a:pt x="14010" y="7311"/>
                    <a:pt x="14811" y="139"/>
                    <a:pt x="8072" y="6"/>
                  </a:cubicBezTo>
                  <a:cubicBezTo>
                    <a:pt x="8072" y="6"/>
                    <a:pt x="7981" y="0"/>
                    <a:pt x="78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23" name="Google Shape;1823;p45"/>
            <p:cNvSpPr/>
            <p:nvPr/>
          </p:nvSpPr>
          <p:spPr>
            <a:xfrm>
              <a:off x="2290150" y="1398225"/>
              <a:ext cx="93425" cy="112975"/>
            </a:xfrm>
            <a:custGeom>
              <a:avLst/>
              <a:gdLst/>
              <a:ahLst/>
              <a:cxnLst/>
              <a:rect l="l" t="t" r="r" b="b"/>
              <a:pathLst>
                <a:path w="3737" h="4519" extrusionOk="0">
                  <a:moveTo>
                    <a:pt x="1324" y="1"/>
                  </a:moveTo>
                  <a:cubicBezTo>
                    <a:pt x="1225" y="1"/>
                    <a:pt x="1128" y="20"/>
                    <a:pt x="1034" y="63"/>
                  </a:cubicBezTo>
                  <a:cubicBezTo>
                    <a:pt x="0" y="563"/>
                    <a:pt x="901" y="3832"/>
                    <a:pt x="2068" y="4366"/>
                  </a:cubicBezTo>
                  <a:cubicBezTo>
                    <a:pt x="2255" y="4469"/>
                    <a:pt x="2458" y="4518"/>
                    <a:pt x="2658" y="4518"/>
                  </a:cubicBezTo>
                  <a:cubicBezTo>
                    <a:pt x="3101" y="4518"/>
                    <a:pt x="3529" y="4279"/>
                    <a:pt x="3736" y="3865"/>
                  </a:cubicBezTo>
                  <a:lnTo>
                    <a:pt x="3469" y="1931"/>
                  </a:lnTo>
                  <a:cubicBezTo>
                    <a:pt x="3469" y="1931"/>
                    <a:pt x="2311" y="1"/>
                    <a:pt x="1324" y="1"/>
                  </a:cubicBezTo>
                  <a:close/>
                </a:path>
              </a:pathLst>
            </a:custGeom>
            <a:solidFill>
              <a:srgbClr val="F7A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24" name="Google Shape;1824;p45"/>
            <p:cNvSpPr/>
            <p:nvPr/>
          </p:nvSpPr>
          <p:spPr>
            <a:xfrm>
              <a:off x="2323500" y="1423950"/>
              <a:ext cx="45900" cy="71800"/>
            </a:xfrm>
            <a:custGeom>
              <a:avLst/>
              <a:gdLst/>
              <a:ahLst/>
              <a:cxnLst/>
              <a:rect l="l" t="t" r="r" b="b"/>
              <a:pathLst>
                <a:path w="1836" h="2872" extrusionOk="0">
                  <a:moveTo>
                    <a:pt x="0" y="1"/>
                  </a:moveTo>
                  <a:cubicBezTo>
                    <a:pt x="801" y="435"/>
                    <a:pt x="1168" y="1202"/>
                    <a:pt x="1401" y="2036"/>
                  </a:cubicBezTo>
                  <a:cubicBezTo>
                    <a:pt x="1291" y="1793"/>
                    <a:pt x="1050" y="1653"/>
                    <a:pt x="802" y="1653"/>
                  </a:cubicBezTo>
                  <a:cubicBezTo>
                    <a:pt x="676" y="1653"/>
                    <a:pt x="547" y="1690"/>
                    <a:pt x="434" y="1769"/>
                  </a:cubicBezTo>
                  <a:cubicBezTo>
                    <a:pt x="407" y="1769"/>
                    <a:pt x="423" y="1812"/>
                    <a:pt x="431" y="1812"/>
                  </a:cubicBezTo>
                  <a:cubicBezTo>
                    <a:pt x="433" y="1812"/>
                    <a:pt x="434" y="1809"/>
                    <a:pt x="434" y="1802"/>
                  </a:cubicBezTo>
                  <a:cubicBezTo>
                    <a:pt x="486" y="1791"/>
                    <a:pt x="538" y="1785"/>
                    <a:pt x="590" y="1785"/>
                  </a:cubicBezTo>
                  <a:cubicBezTo>
                    <a:pt x="844" y="1785"/>
                    <a:pt x="1096" y="1915"/>
                    <a:pt x="1235" y="2136"/>
                  </a:cubicBezTo>
                  <a:cubicBezTo>
                    <a:pt x="1368" y="2336"/>
                    <a:pt x="1468" y="2569"/>
                    <a:pt x="1568" y="2836"/>
                  </a:cubicBezTo>
                  <a:cubicBezTo>
                    <a:pt x="1580" y="2860"/>
                    <a:pt x="1604" y="2871"/>
                    <a:pt x="1629" y="2871"/>
                  </a:cubicBezTo>
                  <a:cubicBezTo>
                    <a:pt x="1675" y="2871"/>
                    <a:pt x="1723" y="2834"/>
                    <a:pt x="1702" y="2770"/>
                  </a:cubicBezTo>
                  <a:cubicBezTo>
                    <a:pt x="1835" y="1702"/>
                    <a:pt x="1101" y="168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25" name="Google Shape;1825;p45"/>
            <p:cNvSpPr/>
            <p:nvPr/>
          </p:nvSpPr>
          <p:spPr>
            <a:xfrm>
              <a:off x="2403550" y="1730850"/>
              <a:ext cx="301900" cy="347775"/>
            </a:xfrm>
            <a:custGeom>
              <a:avLst/>
              <a:gdLst/>
              <a:ahLst/>
              <a:cxnLst/>
              <a:rect l="l" t="t" r="r" b="b"/>
              <a:pathLst>
                <a:path w="12076" h="13911" extrusionOk="0">
                  <a:moveTo>
                    <a:pt x="5171" y="0"/>
                  </a:moveTo>
                  <a:cubicBezTo>
                    <a:pt x="4771" y="0"/>
                    <a:pt x="4404" y="234"/>
                    <a:pt x="4237" y="601"/>
                  </a:cubicBezTo>
                  <a:lnTo>
                    <a:pt x="201" y="12743"/>
                  </a:lnTo>
                  <a:cubicBezTo>
                    <a:pt x="1" y="13043"/>
                    <a:pt x="201" y="13410"/>
                    <a:pt x="568" y="13443"/>
                  </a:cubicBezTo>
                  <a:lnTo>
                    <a:pt x="6939" y="13910"/>
                  </a:lnTo>
                  <a:cubicBezTo>
                    <a:pt x="7339" y="13910"/>
                    <a:pt x="7706" y="13677"/>
                    <a:pt x="7873" y="13310"/>
                  </a:cubicBezTo>
                  <a:lnTo>
                    <a:pt x="11943" y="1168"/>
                  </a:lnTo>
                  <a:cubicBezTo>
                    <a:pt x="12076" y="801"/>
                    <a:pt x="11943" y="501"/>
                    <a:pt x="11576" y="467"/>
                  </a:cubicBezTo>
                  <a:lnTo>
                    <a:pt x="517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26" name="Google Shape;1826;p45"/>
            <p:cNvSpPr/>
            <p:nvPr/>
          </p:nvSpPr>
          <p:spPr>
            <a:xfrm>
              <a:off x="2422725" y="1731675"/>
              <a:ext cx="301925" cy="347850"/>
            </a:xfrm>
            <a:custGeom>
              <a:avLst/>
              <a:gdLst/>
              <a:ahLst/>
              <a:cxnLst/>
              <a:rect l="l" t="t" r="r" b="b"/>
              <a:pathLst>
                <a:path w="12077" h="13914" extrusionOk="0">
                  <a:moveTo>
                    <a:pt x="5171" y="1"/>
                  </a:moveTo>
                  <a:cubicBezTo>
                    <a:pt x="4771" y="1"/>
                    <a:pt x="4404" y="234"/>
                    <a:pt x="4237" y="601"/>
                  </a:cubicBezTo>
                  <a:lnTo>
                    <a:pt x="201" y="12777"/>
                  </a:lnTo>
                  <a:cubicBezTo>
                    <a:pt x="1" y="13043"/>
                    <a:pt x="201" y="13444"/>
                    <a:pt x="568" y="13444"/>
                  </a:cubicBezTo>
                  <a:lnTo>
                    <a:pt x="6939" y="13911"/>
                  </a:lnTo>
                  <a:cubicBezTo>
                    <a:pt x="6965" y="13913"/>
                    <a:pt x="6990" y="13914"/>
                    <a:pt x="7015" y="13914"/>
                  </a:cubicBezTo>
                  <a:cubicBezTo>
                    <a:pt x="7385" y="13914"/>
                    <a:pt x="7717" y="13687"/>
                    <a:pt x="7873" y="13344"/>
                  </a:cubicBezTo>
                  <a:lnTo>
                    <a:pt x="11943" y="1168"/>
                  </a:lnTo>
                  <a:cubicBezTo>
                    <a:pt x="12076" y="835"/>
                    <a:pt x="11943" y="501"/>
                    <a:pt x="11576" y="501"/>
                  </a:cubicBezTo>
                  <a:lnTo>
                    <a:pt x="51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27" name="Google Shape;1827;p45"/>
            <p:cNvSpPr/>
            <p:nvPr/>
          </p:nvSpPr>
          <p:spPr>
            <a:xfrm>
              <a:off x="2538025" y="1748925"/>
              <a:ext cx="34000" cy="27900"/>
            </a:xfrm>
            <a:custGeom>
              <a:avLst/>
              <a:gdLst/>
              <a:ahLst/>
              <a:cxnLst/>
              <a:rect l="l" t="t" r="r" b="b"/>
              <a:pathLst>
                <a:path w="1360" h="1116" extrusionOk="0">
                  <a:moveTo>
                    <a:pt x="739" y="1"/>
                  </a:moveTo>
                  <a:cubicBezTo>
                    <a:pt x="51" y="1"/>
                    <a:pt x="1" y="1080"/>
                    <a:pt x="759" y="1112"/>
                  </a:cubicBezTo>
                  <a:cubicBezTo>
                    <a:pt x="776" y="1114"/>
                    <a:pt x="794" y="1115"/>
                    <a:pt x="811" y="1115"/>
                  </a:cubicBezTo>
                  <a:cubicBezTo>
                    <a:pt x="1059" y="1115"/>
                    <a:pt x="1295" y="893"/>
                    <a:pt x="1326" y="612"/>
                  </a:cubicBezTo>
                  <a:cubicBezTo>
                    <a:pt x="1360" y="311"/>
                    <a:pt x="1160" y="45"/>
                    <a:pt x="859" y="11"/>
                  </a:cubicBezTo>
                  <a:cubicBezTo>
                    <a:pt x="817" y="4"/>
                    <a:pt x="777" y="1"/>
                    <a:pt x="7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28" name="Google Shape;1828;p45"/>
            <p:cNvSpPr/>
            <p:nvPr/>
          </p:nvSpPr>
          <p:spPr>
            <a:xfrm>
              <a:off x="1849825" y="1947150"/>
              <a:ext cx="461575" cy="473050"/>
            </a:xfrm>
            <a:custGeom>
              <a:avLst/>
              <a:gdLst/>
              <a:ahLst/>
              <a:cxnLst/>
              <a:rect l="l" t="t" r="r" b="b"/>
              <a:pathLst>
                <a:path w="18463" h="18922" extrusionOk="0">
                  <a:moveTo>
                    <a:pt x="13327" y="0"/>
                  </a:moveTo>
                  <a:cubicBezTo>
                    <a:pt x="13262" y="0"/>
                    <a:pt x="13200" y="18"/>
                    <a:pt x="13143" y="55"/>
                  </a:cubicBezTo>
                  <a:cubicBezTo>
                    <a:pt x="11409" y="1189"/>
                    <a:pt x="4837" y="5926"/>
                    <a:pt x="4404" y="6326"/>
                  </a:cubicBezTo>
                  <a:cubicBezTo>
                    <a:pt x="734" y="9762"/>
                    <a:pt x="1" y="18601"/>
                    <a:pt x="1869" y="18868"/>
                  </a:cubicBezTo>
                  <a:cubicBezTo>
                    <a:pt x="2096" y="18903"/>
                    <a:pt x="2328" y="18921"/>
                    <a:pt x="2567" y="18921"/>
                  </a:cubicBezTo>
                  <a:cubicBezTo>
                    <a:pt x="5276" y="18921"/>
                    <a:pt x="8909" y="16606"/>
                    <a:pt x="17246" y="10629"/>
                  </a:cubicBezTo>
                  <a:cubicBezTo>
                    <a:pt x="18462" y="9765"/>
                    <a:pt x="14859" y="0"/>
                    <a:pt x="13327" y="0"/>
                  </a:cubicBezTo>
                  <a:close/>
                </a:path>
              </a:pathLst>
            </a:custGeom>
            <a:solidFill>
              <a:srgbClr val="F7A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29" name="Google Shape;1829;p45"/>
            <p:cNvSpPr/>
            <p:nvPr/>
          </p:nvSpPr>
          <p:spPr>
            <a:xfrm>
              <a:off x="2097500" y="1831250"/>
              <a:ext cx="533375" cy="446725"/>
            </a:xfrm>
            <a:custGeom>
              <a:avLst/>
              <a:gdLst/>
              <a:ahLst/>
              <a:cxnLst/>
              <a:rect l="l" t="t" r="r" b="b"/>
              <a:pathLst>
                <a:path w="21335" h="17869" extrusionOk="0">
                  <a:moveTo>
                    <a:pt x="12932" y="0"/>
                  </a:moveTo>
                  <a:cubicBezTo>
                    <a:pt x="12394" y="0"/>
                    <a:pt x="11908" y="29"/>
                    <a:pt x="11509" y="87"/>
                  </a:cubicBezTo>
                  <a:cubicBezTo>
                    <a:pt x="9007" y="388"/>
                    <a:pt x="6605" y="1355"/>
                    <a:pt x="4537" y="2789"/>
                  </a:cubicBezTo>
                  <a:cubicBezTo>
                    <a:pt x="2602" y="4257"/>
                    <a:pt x="1" y="7860"/>
                    <a:pt x="1" y="7860"/>
                  </a:cubicBezTo>
                  <a:cubicBezTo>
                    <a:pt x="1" y="7860"/>
                    <a:pt x="3326" y="17868"/>
                    <a:pt x="3860" y="17868"/>
                  </a:cubicBezTo>
                  <a:cubicBezTo>
                    <a:pt x="3863" y="17868"/>
                    <a:pt x="3867" y="17868"/>
                    <a:pt x="3870" y="17867"/>
                  </a:cubicBezTo>
                  <a:cubicBezTo>
                    <a:pt x="5871" y="17233"/>
                    <a:pt x="8540" y="15999"/>
                    <a:pt x="10475" y="11762"/>
                  </a:cubicBezTo>
                  <a:cubicBezTo>
                    <a:pt x="10475" y="11762"/>
                    <a:pt x="12057" y="11972"/>
                    <a:pt x="13755" y="11972"/>
                  </a:cubicBezTo>
                  <a:cubicBezTo>
                    <a:pt x="15579" y="11972"/>
                    <a:pt x="17537" y="11730"/>
                    <a:pt x="17813" y="10728"/>
                  </a:cubicBezTo>
                  <a:cubicBezTo>
                    <a:pt x="18025" y="9927"/>
                    <a:pt x="16825" y="9414"/>
                    <a:pt x="15450" y="9092"/>
                  </a:cubicBezTo>
                  <a:lnTo>
                    <a:pt x="15450" y="9092"/>
                  </a:lnTo>
                  <a:cubicBezTo>
                    <a:pt x="15990" y="9137"/>
                    <a:pt x="16540" y="9167"/>
                    <a:pt x="17057" y="9167"/>
                  </a:cubicBezTo>
                  <a:cubicBezTo>
                    <a:pt x="18378" y="9167"/>
                    <a:pt x="19485" y="8973"/>
                    <a:pt x="19681" y="8360"/>
                  </a:cubicBezTo>
                  <a:cubicBezTo>
                    <a:pt x="19941" y="7531"/>
                    <a:pt x="19081" y="6959"/>
                    <a:pt x="17895" y="6567"/>
                  </a:cubicBezTo>
                  <a:lnTo>
                    <a:pt x="17895" y="6567"/>
                  </a:lnTo>
                  <a:cubicBezTo>
                    <a:pt x="18156" y="6582"/>
                    <a:pt x="18412" y="6591"/>
                    <a:pt x="18659" y="6591"/>
                  </a:cubicBezTo>
                  <a:cubicBezTo>
                    <a:pt x="19992" y="6591"/>
                    <a:pt x="21064" y="6339"/>
                    <a:pt x="21182" y="5558"/>
                  </a:cubicBezTo>
                  <a:cubicBezTo>
                    <a:pt x="21334" y="4556"/>
                    <a:pt x="19912" y="3969"/>
                    <a:pt x="18317" y="3626"/>
                  </a:cubicBezTo>
                  <a:lnTo>
                    <a:pt x="18317" y="3626"/>
                  </a:lnTo>
                  <a:cubicBezTo>
                    <a:pt x="18444" y="3630"/>
                    <a:pt x="18571" y="3632"/>
                    <a:pt x="18696" y="3632"/>
                  </a:cubicBezTo>
                  <a:cubicBezTo>
                    <a:pt x="20032" y="3632"/>
                    <a:pt x="21143" y="3415"/>
                    <a:pt x="21116" y="2689"/>
                  </a:cubicBezTo>
                  <a:cubicBezTo>
                    <a:pt x="21059" y="980"/>
                    <a:pt x="16086" y="0"/>
                    <a:pt x="12932" y="0"/>
                  </a:cubicBezTo>
                  <a:close/>
                </a:path>
              </a:pathLst>
            </a:custGeom>
            <a:solidFill>
              <a:srgbClr val="F7A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30" name="Google Shape;1830;p45"/>
            <p:cNvSpPr/>
            <p:nvPr/>
          </p:nvSpPr>
          <p:spPr>
            <a:xfrm>
              <a:off x="2391050" y="1904100"/>
              <a:ext cx="208500" cy="31075"/>
            </a:xfrm>
            <a:custGeom>
              <a:avLst/>
              <a:gdLst/>
              <a:ahLst/>
              <a:cxnLst/>
              <a:rect l="l" t="t" r="r" b="b"/>
              <a:pathLst>
                <a:path w="8340" h="1243" extrusionOk="0">
                  <a:moveTo>
                    <a:pt x="1285" y="0"/>
                  </a:moveTo>
                  <a:cubicBezTo>
                    <a:pt x="851" y="0"/>
                    <a:pt x="417" y="9"/>
                    <a:pt x="0" y="9"/>
                  </a:cubicBezTo>
                  <a:lnTo>
                    <a:pt x="0" y="42"/>
                  </a:lnTo>
                  <a:cubicBezTo>
                    <a:pt x="834" y="109"/>
                    <a:pt x="1702" y="209"/>
                    <a:pt x="2535" y="276"/>
                  </a:cubicBezTo>
                  <a:cubicBezTo>
                    <a:pt x="3403" y="342"/>
                    <a:pt x="6438" y="642"/>
                    <a:pt x="8340" y="1243"/>
                  </a:cubicBezTo>
                  <a:cubicBezTo>
                    <a:pt x="7306" y="843"/>
                    <a:pt x="6205" y="542"/>
                    <a:pt x="5104" y="376"/>
                  </a:cubicBezTo>
                  <a:cubicBezTo>
                    <a:pt x="4270" y="209"/>
                    <a:pt x="3436" y="109"/>
                    <a:pt x="2569" y="42"/>
                  </a:cubicBezTo>
                  <a:cubicBezTo>
                    <a:pt x="2152" y="9"/>
                    <a:pt x="1718" y="0"/>
                    <a:pt x="1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31" name="Google Shape;1831;p45"/>
            <p:cNvSpPr/>
            <p:nvPr/>
          </p:nvSpPr>
          <p:spPr>
            <a:xfrm>
              <a:off x="2383550" y="1981025"/>
              <a:ext cx="162975" cy="14425"/>
            </a:xfrm>
            <a:custGeom>
              <a:avLst/>
              <a:gdLst/>
              <a:ahLst/>
              <a:cxnLst/>
              <a:rect l="l" t="t" r="r" b="b"/>
              <a:pathLst>
                <a:path w="6519" h="577" extrusionOk="0">
                  <a:moveTo>
                    <a:pt x="0" y="1"/>
                  </a:moveTo>
                  <a:lnTo>
                    <a:pt x="0" y="1"/>
                  </a:lnTo>
                  <a:cubicBezTo>
                    <a:pt x="1068" y="67"/>
                    <a:pt x="2135" y="234"/>
                    <a:pt x="3236" y="334"/>
                  </a:cubicBezTo>
                  <a:cubicBezTo>
                    <a:pt x="4337" y="434"/>
                    <a:pt x="5337" y="468"/>
                    <a:pt x="6405" y="568"/>
                  </a:cubicBezTo>
                  <a:cubicBezTo>
                    <a:pt x="6425" y="574"/>
                    <a:pt x="6442" y="577"/>
                    <a:pt x="6456" y="577"/>
                  </a:cubicBezTo>
                  <a:cubicBezTo>
                    <a:pt x="6513" y="577"/>
                    <a:pt x="6518" y="534"/>
                    <a:pt x="6438" y="534"/>
                  </a:cubicBezTo>
                  <a:cubicBezTo>
                    <a:pt x="5337" y="368"/>
                    <a:pt x="4370" y="201"/>
                    <a:pt x="3269" y="101"/>
                  </a:cubicBezTo>
                  <a:cubicBezTo>
                    <a:pt x="2168" y="34"/>
                    <a:pt x="1101" y="34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32" name="Google Shape;1832;p45"/>
            <p:cNvSpPr/>
            <p:nvPr/>
          </p:nvSpPr>
          <p:spPr>
            <a:xfrm>
              <a:off x="2363525" y="2045250"/>
              <a:ext cx="128450" cy="15850"/>
            </a:xfrm>
            <a:custGeom>
              <a:avLst/>
              <a:gdLst/>
              <a:ahLst/>
              <a:cxnLst/>
              <a:rect l="l" t="t" r="r" b="b"/>
              <a:pathLst>
                <a:path w="5138" h="634" extrusionOk="0">
                  <a:moveTo>
                    <a:pt x="67" y="0"/>
                  </a:moveTo>
                  <a:cubicBezTo>
                    <a:pt x="1" y="33"/>
                    <a:pt x="34" y="67"/>
                    <a:pt x="67" y="67"/>
                  </a:cubicBezTo>
                  <a:cubicBezTo>
                    <a:pt x="2069" y="234"/>
                    <a:pt x="3336" y="400"/>
                    <a:pt x="5004" y="634"/>
                  </a:cubicBezTo>
                  <a:cubicBezTo>
                    <a:pt x="5104" y="634"/>
                    <a:pt x="5138" y="601"/>
                    <a:pt x="5071" y="601"/>
                  </a:cubicBezTo>
                  <a:cubicBezTo>
                    <a:pt x="3403" y="234"/>
                    <a:pt x="1735" y="33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  <p:sp>
          <p:nvSpPr>
            <p:cNvPr id="1833" name="Google Shape;1833;p45"/>
            <p:cNvSpPr/>
            <p:nvPr/>
          </p:nvSpPr>
          <p:spPr>
            <a:xfrm>
              <a:off x="1880675" y="2058575"/>
              <a:ext cx="141800" cy="206850"/>
            </a:xfrm>
            <a:custGeom>
              <a:avLst/>
              <a:gdLst/>
              <a:ahLst/>
              <a:cxnLst/>
              <a:rect l="l" t="t" r="r" b="b"/>
              <a:pathLst>
                <a:path w="5672" h="8274" extrusionOk="0">
                  <a:moveTo>
                    <a:pt x="5671" y="1"/>
                  </a:moveTo>
                  <a:cubicBezTo>
                    <a:pt x="4938" y="468"/>
                    <a:pt x="4237" y="968"/>
                    <a:pt x="3537" y="1502"/>
                  </a:cubicBezTo>
                  <a:cubicBezTo>
                    <a:pt x="2836" y="2036"/>
                    <a:pt x="2236" y="2669"/>
                    <a:pt x="1702" y="3403"/>
                  </a:cubicBezTo>
                  <a:cubicBezTo>
                    <a:pt x="1268" y="4137"/>
                    <a:pt x="901" y="4938"/>
                    <a:pt x="601" y="5738"/>
                  </a:cubicBezTo>
                  <a:cubicBezTo>
                    <a:pt x="301" y="6572"/>
                    <a:pt x="101" y="7406"/>
                    <a:pt x="1" y="8273"/>
                  </a:cubicBezTo>
                  <a:cubicBezTo>
                    <a:pt x="101" y="7840"/>
                    <a:pt x="234" y="7439"/>
                    <a:pt x="368" y="7039"/>
                  </a:cubicBezTo>
                  <a:cubicBezTo>
                    <a:pt x="501" y="6606"/>
                    <a:pt x="668" y="6239"/>
                    <a:pt x="835" y="5838"/>
                  </a:cubicBezTo>
                  <a:cubicBezTo>
                    <a:pt x="1168" y="5038"/>
                    <a:pt x="1535" y="4271"/>
                    <a:pt x="2002" y="3537"/>
                  </a:cubicBezTo>
                  <a:cubicBezTo>
                    <a:pt x="2469" y="2836"/>
                    <a:pt x="3070" y="2202"/>
                    <a:pt x="3737" y="1669"/>
                  </a:cubicBezTo>
                  <a:cubicBezTo>
                    <a:pt x="4371" y="1102"/>
                    <a:pt x="5038" y="568"/>
                    <a:pt x="5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e Vietnam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Isometric SEO Strategy by Slidesgo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F3F3F3"/>
      </a:lt2>
      <a:accent1>
        <a:srgbClr val="FFC100"/>
      </a:accent1>
      <a:accent2>
        <a:srgbClr val="000000"/>
      </a:accent2>
      <a:accent3>
        <a:srgbClr val="434343"/>
      </a:accent3>
      <a:accent4>
        <a:srgbClr val="F3F3F3"/>
      </a:accent4>
      <a:accent5>
        <a:srgbClr val="FFC100"/>
      </a:accent5>
      <a:accent6>
        <a:srgbClr val="00000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360</Words>
  <Application>Microsoft Office PowerPoint</Application>
  <PresentationFormat>On-screen Show (16:9)</PresentationFormat>
  <Paragraphs>130</Paragraphs>
  <Slides>22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Alfa Slab One</vt:lpstr>
      <vt:lpstr>Arial</vt:lpstr>
      <vt:lpstr>Baguet Script</vt:lpstr>
      <vt:lpstr>Be Vietnam</vt:lpstr>
      <vt:lpstr>Fira Sans Extra Condensed SemiBold</vt:lpstr>
      <vt:lpstr>Hind Guntur</vt:lpstr>
      <vt:lpstr>Libre Franklin</vt:lpstr>
      <vt:lpstr>Libre Franklin Medium</vt:lpstr>
      <vt:lpstr>Quicksand</vt:lpstr>
      <vt:lpstr>Raleway</vt:lpstr>
      <vt:lpstr>Söhne</vt:lpstr>
      <vt:lpstr>Sora ExtraBold</vt:lpstr>
      <vt:lpstr>Isometric SEO Strategy by Slidesgo</vt:lpstr>
      <vt:lpstr>PowerPoint Presentation</vt:lpstr>
      <vt:lpstr>PowerPoint Presentation</vt:lpstr>
      <vt:lpstr>Digital marketing</vt:lpstr>
      <vt:lpstr>Why social media marketing?</vt:lpstr>
      <vt:lpstr>AI in social media marketing</vt:lpstr>
      <vt:lpstr>Uses of AI in  social media marketing</vt:lpstr>
      <vt:lpstr>Chatbots on social media</vt:lpstr>
      <vt:lpstr>Are we influenced to buy certain products?</vt:lpstr>
      <vt:lpstr>Influencer marketing</vt:lpstr>
      <vt:lpstr>Virtual influencers</vt:lpstr>
      <vt:lpstr>Meet Miquela de Sousa </vt:lpstr>
      <vt:lpstr>Similar examples</vt:lpstr>
      <vt:lpstr>Experiment: Can I also be an influencer? </vt:lpstr>
      <vt:lpstr>Experiment: Can I also be an influencer</vt:lpstr>
      <vt:lpstr>Result</vt:lpstr>
      <vt:lpstr>Not only can I be an influencer, but I can also be a superhero</vt:lpstr>
      <vt:lpstr>Questionnaire results</vt:lpstr>
      <vt:lpstr>Questionnaire results</vt:lpstr>
      <vt:lpstr>Questionnaire results</vt:lpstr>
      <vt:lpstr>Ethical considerations</vt:lpstr>
      <vt:lpstr>Conclusions</vt:lpstr>
      <vt:lpstr>Q 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Ximena Barsan</cp:lastModifiedBy>
  <cp:revision>11</cp:revision>
  <dcterms:modified xsi:type="dcterms:W3CDTF">2024-05-19T16:16:28Z</dcterms:modified>
</cp:coreProperties>
</file>