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5/15/2024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/>
            <a:r>
              <a:rPr lang="en-US" dirty="0"/>
              <a:t>DEVELOPMENT OF A MOBILE PLATFORM WITH DIFFERENTIAL LOCOMOTION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Authors: </a:t>
            </a:r>
            <a:r>
              <a:rPr lang="en-US" dirty="0" err="1"/>
              <a:t>Vasile</a:t>
            </a:r>
            <a:r>
              <a:rPr lang="en-US" dirty="0"/>
              <a:t> Alexandru Maga</a:t>
            </a:r>
          </a:p>
          <a:p>
            <a:r>
              <a:rPr lang="en-US" dirty="0"/>
              <a:t>     Mihai </a:t>
            </a:r>
            <a:r>
              <a:rPr lang="en-US"/>
              <a:t>Crenganis</a:t>
            </a:r>
            <a:endParaRPr lang="en-US" dirty="0"/>
          </a:p>
          <a:p>
            <a:r>
              <a:rPr lang="en-US" dirty="0"/>
              <a:t>Affiliation: Department of Machines and Industrial Equipment, Lucian Blaga University of Sibiu</a:t>
            </a: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Numele</a:t>
            </a:r>
            <a:r>
              <a:rPr lang="en-US" sz="3200" dirty="0"/>
              <a:t> </a:t>
            </a:r>
            <a:r>
              <a:rPr lang="en-US" sz="3200" dirty="0" err="1"/>
              <a:t>robotului</a:t>
            </a:r>
            <a:r>
              <a:rPr lang="en-US" sz="32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B51F3-CAB9-B622-4CC7-4B4F77EECECF}"/>
              </a:ext>
            </a:extLst>
          </p:cNvPr>
          <p:cNvSpPr txBox="1"/>
          <p:nvPr/>
        </p:nvSpPr>
        <p:spPr>
          <a:xfrm>
            <a:off x="4705738" y="2921168"/>
            <a:ext cx="2516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CANOE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D0720-17A5-35CB-E969-B8DE478CDE94}"/>
              </a:ext>
            </a:extLst>
          </p:cNvPr>
          <p:cNvSpPr txBox="1"/>
          <p:nvPr/>
        </p:nvSpPr>
        <p:spPr>
          <a:xfrm>
            <a:off x="1220287" y="4077479"/>
            <a:ext cx="1023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Computerized Autonomous Navigation Oriented Equipment </a:t>
            </a:r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A8F077-C951-2FF4-A074-530B2081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175" y="525910"/>
            <a:ext cx="6301649" cy="49655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91F259-1D96-77C5-1ABA-48CA5E0F2B50}"/>
              </a:ext>
            </a:extLst>
          </p:cNvPr>
          <p:cNvSpPr txBox="1"/>
          <p:nvPr/>
        </p:nvSpPr>
        <p:spPr>
          <a:xfrm>
            <a:off x="3519107" y="5579706"/>
            <a:ext cx="515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Vedere</a:t>
            </a:r>
            <a:r>
              <a:rPr lang="en-US" sz="2800" dirty="0"/>
              <a:t> </a:t>
            </a:r>
            <a:r>
              <a:rPr lang="en-US" sz="2800" dirty="0" err="1"/>
              <a:t>frontala</a:t>
            </a:r>
            <a:r>
              <a:rPr lang="en-US" sz="2800" dirty="0"/>
              <a:t>-de sus a </a:t>
            </a:r>
            <a:r>
              <a:rPr lang="en-US" sz="2800" dirty="0" err="1"/>
              <a:t>robotului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448"/>
            <a:ext cx="10515600" cy="934715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latin typeface="+mn-lt"/>
              </a:rPr>
              <a:t>Principalele componente ale robotului mobil:</a:t>
            </a:r>
            <a:br>
              <a:rPr lang="it-IT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2 </a:t>
            </a:r>
            <a:r>
              <a:rPr lang="en-US" dirty="0" err="1"/>
              <a:t>motoare</a:t>
            </a:r>
            <a:r>
              <a:rPr lang="en-US" dirty="0"/>
              <a:t> brushless 350w</a:t>
            </a:r>
          </a:p>
          <a:p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E13ED21-C421-04DA-2714-28848261CA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4939" y="2363627"/>
            <a:ext cx="3967486" cy="396748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      2 </a:t>
            </a:r>
            <a:r>
              <a:rPr lang="en-US" dirty="0" err="1"/>
              <a:t>drivere</a:t>
            </a:r>
            <a:r>
              <a:rPr lang="en-US" dirty="0"/>
              <a:t> </a:t>
            </a:r>
            <a:r>
              <a:rPr lang="en-US" dirty="0" err="1"/>
              <a:t>motoare</a:t>
            </a:r>
            <a:r>
              <a:rPr lang="en-US" dirty="0"/>
              <a:t> brushless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F529714B-8C07-4B82-1F95-8479F425556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83" y="2815616"/>
            <a:ext cx="3475021" cy="30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448"/>
            <a:ext cx="10515600" cy="934715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latin typeface="+mn-lt"/>
              </a:rPr>
              <a:t>Principalele componente ale robotului mobil:</a:t>
            </a:r>
            <a:br>
              <a:rPr lang="it-IT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            2 </a:t>
            </a:r>
            <a:r>
              <a:rPr lang="en-US" dirty="0" err="1"/>
              <a:t>encodere</a:t>
            </a:r>
            <a:r>
              <a:rPr lang="en-US" dirty="0"/>
              <a:t> </a:t>
            </a:r>
            <a:r>
              <a:rPr lang="en-US" dirty="0" err="1"/>
              <a:t>optice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</a:t>
            </a:r>
            <a:r>
              <a:rPr lang="en-US" dirty="0" err="1"/>
              <a:t>baterie</a:t>
            </a:r>
            <a:r>
              <a:rPr lang="en-US" dirty="0"/>
              <a:t> custom 37v nominal 321wh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210AD94-E629-C5AB-A64F-1AE15C6036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34549" y="2815616"/>
            <a:ext cx="2813929" cy="2653132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718DF8F-1DF1-9D9C-87D3-18D89AF683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13612" y="1892662"/>
            <a:ext cx="5500364" cy="49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5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448"/>
            <a:ext cx="10515600" cy="934715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latin typeface="+mn-lt"/>
              </a:rPr>
              <a:t>Principalele componente ale robotului mobil:</a:t>
            </a:r>
            <a:br>
              <a:rPr lang="it-IT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4088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         mini-pc care </a:t>
            </a:r>
            <a:r>
              <a:rPr lang="en-US" dirty="0" err="1"/>
              <a:t>ruleaza</a:t>
            </a:r>
            <a:r>
              <a:rPr lang="en-US" dirty="0"/>
              <a:t> ROS 2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                SICK Tim-510 LIDAR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97531D-2B4D-455B-FF3D-CC2AA80B68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78750" y="2230667"/>
            <a:ext cx="2679862" cy="423340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B586827-C7C0-82CC-C3E8-A2F77F37B5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32070" y="2364485"/>
            <a:ext cx="4063448" cy="39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448"/>
            <a:ext cx="10515600" cy="934715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latin typeface="+mn-lt"/>
              </a:rPr>
              <a:t>Detalii importante:</a:t>
            </a:r>
            <a:br>
              <a:rPr lang="it-IT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4088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    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suspensie</a:t>
            </a:r>
            <a:r>
              <a:rPr lang="en-US" dirty="0"/>
              <a:t> </a:t>
            </a:r>
            <a:r>
              <a:rPr lang="en-US" dirty="0" err="1"/>
              <a:t>roata</a:t>
            </a:r>
            <a:r>
              <a:rPr lang="en-US" dirty="0"/>
              <a:t> motor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                </a:t>
            </a:r>
            <a:r>
              <a:rPr lang="en-US" dirty="0" err="1"/>
              <a:t>modul</a:t>
            </a:r>
            <a:r>
              <a:rPr lang="en-US" dirty="0"/>
              <a:t> bumper/cover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B586827-C7C0-82CC-C3E8-A2F77F37B5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8573" y="2505075"/>
            <a:ext cx="3579488" cy="368458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95CC36-E74A-BC2C-08C6-04ECEA657A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04309" y="2254071"/>
            <a:ext cx="4228744" cy="41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6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448"/>
            <a:ext cx="10515600" cy="934715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latin typeface="+mn-lt"/>
              </a:rPr>
              <a:t>Detalii importante:</a:t>
            </a:r>
            <a:br>
              <a:rPr lang="it-IT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4088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     </a:t>
            </a:r>
            <a:r>
              <a:rPr lang="en-US" dirty="0" err="1"/>
              <a:t>vedere</a:t>
            </a:r>
            <a:r>
              <a:rPr lang="en-US" dirty="0"/>
              <a:t> de sus a </a:t>
            </a:r>
            <a:r>
              <a:rPr lang="en-US" dirty="0" err="1"/>
              <a:t>robotului</a:t>
            </a:r>
            <a:r>
              <a:rPr lang="en-US" dirty="0"/>
              <a:t> </a:t>
            </a:r>
            <a:r>
              <a:rPr lang="en-US" dirty="0" err="1"/>
              <a:t>mobil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    </a:t>
            </a:r>
            <a:r>
              <a:rPr lang="en-US" dirty="0" err="1"/>
              <a:t>vedere</a:t>
            </a:r>
            <a:r>
              <a:rPr lang="en-US" dirty="0"/>
              <a:t> de </a:t>
            </a:r>
            <a:r>
              <a:rPr lang="en-US" dirty="0" err="1"/>
              <a:t>asamblu</a:t>
            </a:r>
            <a:r>
              <a:rPr lang="en-US" dirty="0"/>
              <a:t> a </a:t>
            </a:r>
            <a:r>
              <a:rPr lang="en-US" dirty="0" err="1"/>
              <a:t>robotului</a:t>
            </a:r>
            <a:r>
              <a:rPr lang="en-US" dirty="0"/>
              <a:t> </a:t>
            </a:r>
            <a:r>
              <a:rPr lang="en-US" dirty="0" err="1"/>
              <a:t>mobil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76017C-5B39-474E-F249-F9736EA11F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8996" y="2349039"/>
            <a:ext cx="4359372" cy="399666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2AF6499-B716-9352-516F-9D1EE88318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66755" y="2323000"/>
            <a:ext cx="4194078" cy="40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3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err="1"/>
              <a:t>Vă</a:t>
            </a:r>
            <a:r>
              <a:rPr lang="en-US" sz="4800" dirty="0"/>
              <a:t> </a:t>
            </a:r>
            <a:r>
              <a:rPr lang="en-US" sz="4800" dirty="0" err="1"/>
              <a:t>mulțumesc</a:t>
            </a:r>
            <a:r>
              <a:rPr lang="en-US" sz="4800" dirty="0"/>
              <a:t> </a:t>
            </a:r>
            <a:r>
              <a:rPr lang="en-US" sz="4800" dirty="0" err="1"/>
              <a:t>pentru</a:t>
            </a:r>
            <a:r>
              <a:rPr lang="en-US" sz="4800" dirty="0"/>
              <a:t> </a:t>
            </a:r>
            <a:r>
              <a:rPr lang="en-US" sz="4800" dirty="0" err="1"/>
              <a:t>atenție</a:t>
            </a:r>
            <a:r>
              <a:rPr lang="en-US" sz="4800" dirty="0"/>
              <a:t> !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148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DEVELOPMENT OF A MOBILE PLATFORM WITH DIFFERENTIAL LOCOMOTION</vt:lpstr>
      <vt:lpstr>Numele robotului:</vt:lpstr>
      <vt:lpstr>PowerPoint Presentation</vt:lpstr>
      <vt:lpstr>Principalele componente ale robotului mobil: </vt:lpstr>
      <vt:lpstr>Principalele componente ale robotului mobil: </vt:lpstr>
      <vt:lpstr>Principalele componente ale robotului mobil: </vt:lpstr>
      <vt:lpstr>Detalii importante: </vt:lpstr>
      <vt:lpstr>Detalii importante: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Alexandru Maga</dc:creator>
  <cp:lastModifiedBy>Alexandru Maga</cp:lastModifiedBy>
  <cp:revision>11</cp:revision>
  <dcterms:created xsi:type="dcterms:W3CDTF">2022-11-16T09:30:41Z</dcterms:created>
  <dcterms:modified xsi:type="dcterms:W3CDTF">2024-05-15T12:44:49Z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