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75" r:id="rId8"/>
    <p:sldId id="266" r:id="rId9"/>
    <p:sldId id="262" r:id="rId10"/>
    <p:sldId id="270" r:id="rId11"/>
    <p:sldId id="271" r:id="rId12"/>
    <p:sldId id="272" r:id="rId13"/>
    <p:sldId id="273" r:id="rId14"/>
    <p:sldId id="274"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CE3"/>
    <a:srgbClr val="EBABE6"/>
    <a:srgbClr val="E28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F975C-462F-46AE-B0DA-130863ADE82D}" v="93" dt="2024-04-01T12:20:49.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95521" autoAdjust="0"/>
  </p:normalViewPr>
  <p:slideViewPr>
    <p:cSldViewPr snapToGrid="0">
      <p:cViewPr varScale="1">
        <p:scale>
          <a:sx n="106" d="100"/>
          <a:sy n="106"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c Ciprian Adrian" userId="42b069b884d41e0b" providerId="LiveId" clId="{B9CF975C-462F-46AE-B0DA-130863ADE82D}"/>
    <pc:docChg chg="undo custSel addSld delSld modSld sldOrd">
      <pc:chgData name="Alec Ciprian Adrian" userId="42b069b884d41e0b" providerId="LiveId" clId="{B9CF975C-462F-46AE-B0DA-130863ADE82D}" dt="2024-04-01T12:43:00.521" v="3912" actId="20577"/>
      <pc:docMkLst>
        <pc:docMk/>
      </pc:docMkLst>
      <pc:sldChg chg="modSp mod">
        <pc:chgData name="Alec Ciprian Adrian" userId="42b069b884d41e0b" providerId="LiveId" clId="{B9CF975C-462F-46AE-B0DA-130863ADE82D}" dt="2024-03-30T11:59:47.808" v="519" actId="20577"/>
        <pc:sldMkLst>
          <pc:docMk/>
          <pc:sldMk cId="3211116105" sldId="256"/>
        </pc:sldMkLst>
        <pc:spChg chg="mod">
          <ac:chgData name="Alec Ciprian Adrian" userId="42b069b884d41e0b" providerId="LiveId" clId="{B9CF975C-462F-46AE-B0DA-130863ADE82D}" dt="2024-03-30T11:59:47.808" v="519" actId="20577"/>
          <ac:spMkLst>
            <pc:docMk/>
            <pc:sldMk cId="3211116105" sldId="256"/>
            <ac:spMk id="2" creationId="{08226994-1CA3-A39D-4FDE-D835BC5851F4}"/>
          </ac:spMkLst>
        </pc:spChg>
        <pc:spChg chg="mod">
          <ac:chgData name="Alec Ciprian Adrian" userId="42b069b884d41e0b" providerId="LiveId" clId="{B9CF975C-462F-46AE-B0DA-130863ADE82D}" dt="2024-03-30T11:59:29.713" v="508" actId="1076"/>
          <ac:spMkLst>
            <pc:docMk/>
            <pc:sldMk cId="3211116105" sldId="256"/>
            <ac:spMk id="3" creationId="{B12F05B2-EF03-DBB5-4446-A81ABE5970EE}"/>
          </ac:spMkLst>
        </pc:spChg>
      </pc:sldChg>
      <pc:sldChg chg="modSp mod">
        <pc:chgData name="Alec Ciprian Adrian" userId="42b069b884d41e0b" providerId="LiveId" clId="{B9CF975C-462F-46AE-B0DA-130863ADE82D}" dt="2024-03-30T12:17:24.296" v="909" actId="20577"/>
        <pc:sldMkLst>
          <pc:docMk/>
          <pc:sldMk cId="3665585021" sldId="257"/>
        </pc:sldMkLst>
        <pc:spChg chg="mod">
          <ac:chgData name="Alec Ciprian Adrian" userId="42b069b884d41e0b" providerId="LiveId" clId="{B9CF975C-462F-46AE-B0DA-130863ADE82D}" dt="2024-03-30T12:17:24.296" v="909" actId="20577"/>
          <ac:spMkLst>
            <pc:docMk/>
            <pc:sldMk cId="3665585021" sldId="257"/>
            <ac:spMk id="3" creationId="{0A448005-E0A6-2DDF-B1DA-F63016206CD0}"/>
          </ac:spMkLst>
        </pc:spChg>
      </pc:sldChg>
      <pc:sldChg chg="addSp delSp modSp mod">
        <pc:chgData name="Alec Ciprian Adrian" userId="42b069b884d41e0b" providerId="LiveId" clId="{B9CF975C-462F-46AE-B0DA-130863ADE82D}" dt="2024-03-30T12:21:33.252" v="958" actId="14100"/>
        <pc:sldMkLst>
          <pc:docMk/>
          <pc:sldMk cId="2816062478" sldId="258"/>
        </pc:sldMkLst>
        <pc:spChg chg="mod">
          <ac:chgData name="Alec Ciprian Adrian" userId="42b069b884d41e0b" providerId="LiveId" clId="{B9CF975C-462F-46AE-B0DA-130863ADE82D}" dt="2024-03-30T12:18:35.528" v="928" actId="207"/>
          <ac:spMkLst>
            <pc:docMk/>
            <pc:sldMk cId="2816062478" sldId="258"/>
            <ac:spMk id="2" creationId="{78B0771C-D5A9-189C-6D39-AC02D111FA6F}"/>
          </ac:spMkLst>
        </pc:spChg>
        <pc:spChg chg="mod">
          <ac:chgData name="Alec Ciprian Adrian" userId="42b069b884d41e0b" providerId="LiveId" clId="{B9CF975C-462F-46AE-B0DA-130863ADE82D}" dt="2024-03-30T12:21:24.376" v="956" actId="1076"/>
          <ac:spMkLst>
            <pc:docMk/>
            <pc:sldMk cId="2816062478" sldId="258"/>
            <ac:spMk id="3" creationId="{A6E35963-9842-B6C6-DB9D-3E588AC57491}"/>
          </ac:spMkLst>
        </pc:spChg>
        <pc:spChg chg="add mod">
          <ac:chgData name="Alec Ciprian Adrian" userId="42b069b884d41e0b" providerId="LiveId" clId="{B9CF975C-462F-46AE-B0DA-130863ADE82D}" dt="2024-03-30T12:21:17.840" v="955" actId="1076"/>
          <ac:spMkLst>
            <pc:docMk/>
            <pc:sldMk cId="2816062478" sldId="258"/>
            <ac:spMk id="8" creationId="{B92FE712-0535-1C54-62B9-A4EF3D6CB0AC}"/>
          </ac:spMkLst>
        </pc:spChg>
        <pc:picChg chg="del">
          <ac:chgData name="Alec Ciprian Adrian" userId="42b069b884d41e0b" providerId="LiveId" clId="{B9CF975C-462F-46AE-B0DA-130863ADE82D}" dt="2024-03-30T12:20:18.040" v="949" actId="21"/>
          <ac:picMkLst>
            <pc:docMk/>
            <pc:sldMk cId="2816062478" sldId="258"/>
            <ac:picMk id="4" creationId="{1137B77E-E1D2-671E-E9B3-BE4BC85FA381}"/>
          </ac:picMkLst>
        </pc:picChg>
        <pc:picChg chg="del">
          <ac:chgData name="Alec Ciprian Adrian" userId="42b069b884d41e0b" providerId="LiveId" clId="{B9CF975C-462F-46AE-B0DA-130863ADE82D}" dt="2024-03-30T12:20:31.566" v="951" actId="21"/>
          <ac:picMkLst>
            <pc:docMk/>
            <pc:sldMk cId="2816062478" sldId="258"/>
            <ac:picMk id="5" creationId="{1403128C-D5ED-6713-331C-9D1163277168}"/>
          </ac:picMkLst>
        </pc:picChg>
        <pc:picChg chg="add mod">
          <ac:chgData name="Alec Ciprian Adrian" userId="42b069b884d41e0b" providerId="LiveId" clId="{B9CF975C-462F-46AE-B0DA-130863ADE82D}" dt="2024-03-30T12:21:30.128" v="957" actId="14100"/>
          <ac:picMkLst>
            <pc:docMk/>
            <pc:sldMk cId="2816062478" sldId="258"/>
            <ac:picMk id="6" creationId="{E3A3EE0E-35FC-2546-84DD-B29073F68A83}"/>
          </ac:picMkLst>
        </pc:picChg>
        <pc:picChg chg="add mod">
          <ac:chgData name="Alec Ciprian Adrian" userId="42b069b884d41e0b" providerId="LiveId" clId="{B9CF975C-462F-46AE-B0DA-130863ADE82D}" dt="2024-03-30T12:21:33.252" v="958" actId="14100"/>
          <ac:picMkLst>
            <pc:docMk/>
            <pc:sldMk cId="2816062478" sldId="258"/>
            <ac:picMk id="7" creationId="{E1408900-B299-55B9-419E-A94CC083A0C5}"/>
          </ac:picMkLst>
        </pc:picChg>
      </pc:sldChg>
      <pc:sldChg chg="addSp delSp modSp mod">
        <pc:chgData name="Alec Ciprian Adrian" userId="42b069b884d41e0b" providerId="LiveId" clId="{B9CF975C-462F-46AE-B0DA-130863ADE82D}" dt="2024-03-30T12:39:02.224" v="1092" actId="14100"/>
        <pc:sldMkLst>
          <pc:docMk/>
          <pc:sldMk cId="4210698773" sldId="259"/>
        </pc:sldMkLst>
        <pc:spChg chg="mod">
          <ac:chgData name="Alec Ciprian Adrian" userId="42b069b884d41e0b" providerId="LiveId" clId="{B9CF975C-462F-46AE-B0DA-130863ADE82D}" dt="2024-03-30T12:35:31.557" v="1057" actId="1076"/>
          <ac:spMkLst>
            <pc:docMk/>
            <pc:sldMk cId="4210698773" sldId="259"/>
            <ac:spMk id="2" creationId="{611D5450-E050-263C-F3AB-1170EF6D7C52}"/>
          </ac:spMkLst>
        </pc:spChg>
        <pc:spChg chg="mod">
          <ac:chgData name="Alec Ciprian Adrian" userId="42b069b884d41e0b" providerId="LiveId" clId="{B9CF975C-462F-46AE-B0DA-130863ADE82D}" dt="2024-03-30T12:35:41.617" v="1060" actId="1076"/>
          <ac:spMkLst>
            <pc:docMk/>
            <pc:sldMk cId="4210698773" sldId="259"/>
            <ac:spMk id="3" creationId="{49D0D5B4-B47F-9A9A-69D0-651B453CDCE6}"/>
          </ac:spMkLst>
        </pc:spChg>
        <pc:picChg chg="add mod">
          <ac:chgData name="Alec Ciprian Adrian" userId="42b069b884d41e0b" providerId="LiveId" clId="{B9CF975C-462F-46AE-B0DA-130863ADE82D}" dt="2024-03-30T12:38:48.612" v="1088" actId="14100"/>
          <ac:picMkLst>
            <pc:docMk/>
            <pc:sldMk cId="4210698773" sldId="259"/>
            <ac:picMk id="4" creationId="{E191455D-48CD-422C-B7AF-C99818CC0CEE}"/>
          </ac:picMkLst>
        </pc:picChg>
        <pc:picChg chg="del">
          <ac:chgData name="Alec Ciprian Adrian" userId="42b069b884d41e0b" providerId="LiveId" clId="{B9CF975C-462F-46AE-B0DA-130863ADE82D}" dt="2024-03-30T12:23:46.564" v="1013" actId="21"/>
          <ac:picMkLst>
            <pc:docMk/>
            <pc:sldMk cId="4210698773" sldId="259"/>
            <ac:picMk id="5" creationId="{1C48844F-8784-4D6C-9750-49CFA54FE3D0}"/>
          </ac:picMkLst>
        </pc:picChg>
        <pc:picChg chg="add mod">
          <ac:chgData name="Alec Ciprian Adrian" userId="42b069b884d41e0b" providerId="LiveId" clId="{B9CF975C-462F-46AE-B0DA-130863ADE82D}" dt="2024-03-30T12:39:02.224" v="1092" actId="14100"/>
          <ac:picMkLst>
            <pc:docMk/>
            <pc:sldMk cId="4210698773" sldId="259"/>
            <ac:picMk id="6" creationId="{8B10BA4A-97D1-ADD4-4A7F-DA714A9277C4}"/>
          </ac:picMkLst>
        </pc:picChg>
      </pc:sldChg>
      <pc:sldChg chg="addSp delSp modSp mod">
        <pc:chgData name="Alec Ciprian Adrian" userId="42b069b884d41e0b" providerId="LiveId" clId="{B9CF975C-462F-46AE-B0DA-130863ADE82D}" dt="2024-03-30T12:37:18.467" v="1086" actId="20577"/>
        <pc:sldMkLst>
          <pc:docMk/>
          <pc:sldMk cId="160332666" sldId="260"/>
        </pc:sldMkLst>
        <pc:spChg chg="mod">
          <ac:chgData name="Alec Ciprian Adrian" userId="42b069b884d41e0b" providerId="LiveId" clId="{B9CF975C-462F-46AE-B0DA-130863ADE82D}" dt="2024-03-30T12:25:52.224" v="1036" actId="13926"/>
          <ac:spMkLst>
            <pc:docMk/>
            <pc:sldMk cId="160332666" sldId="260"/>
            <ac:spMk id="2" creationId="{CAF51F91-D2B2-5B4E-CB74-7390C443D8B2}"/>
          </ac:spMkLst>
        </pc:spChg>
        <pc:spChg chg="mod">
          <ac:chgData name="Alec Ciprian Adrian" userId="42b069b884d41e0b" providerId="LiveId" clId="{B9CF975C-462F-46AE-B0DA-130863ADE82D}" dt="2024-03-30T12:37:18.467" v="1086" actId="20577"/>
          <ac:spMkLst>
            <pc:docMk/>
            <pc:sldMk cId="160332666" sldId="260"/>
            <ac:spMk id="3" creationId="{141BB18E-0499-D883-5B90-A32396BA6951}"/>
          </ac:spMkLst>
        </pc:spChg>
        <pc:picChg chg="add mod">
          <ac:chgData name="Alec Ciprian Adrian" userId="42b069b884d41e0b" providerId="LiveId" clId="{B9CF975C-462F-46AE-B0DA-130863ADE82D}" dt="2024-03-30T12:36:11.928" v="1067" actId="14100"/>
          <ac:picMkLst>
            <pc:docMk/>
            <pc:sldMk cId="160332666" sldId="260"/>
            <ac:picMk id="4" creationId="{4693FDD1-2FEF-D696-665E-72EACA5EF7B7}"/>
          </ac:picMkLst>
        </pc:picChg>
        <pc:picChg chg="del mod">
          <ac:chgData name="Alec Ciprian Adrian" userId="42b069b884d41e0b" providerId="LiveId" clId="{B9CF975C-462F-46AE-B0DA-130863ADE82D}" dt="2024-03-30T12:33:53.452" v="1048" actId="21"/>
          <ac:picMkLst>
            <pc:docMk/>
            <pc:sldMk cId="160332666" sldId="260"/>
            <ac:picMk id="5" creationId="{1D333247-8B41-47E6-9FD2-8161A5936159}"/>
          </ac:picMkLst>
        </pc:picChg>
      </pc:sldChg>
      <pc:sldChg chg="addSp delSp modSp mod">
        <pc:chgData name="Alec Ciprian Adrian" userId="42b069b884d41e0b" providerId="LiveId" clId="{B9CF975C-462F-46AE-B0DA-130863ADE82D}" dt="2024-03-30T13:03:31.869" v="1597" actId="1076"/>
        <pc:sldMkLst>
          <pc:docMk/>
          <pc:sldMk cId="105491513" sldId="261"/>
        </pc:sldMkLst>
        <pc:spChg chg="add mod">
          <ac:chgData name="Alec Ciprian Adrian" userId="42b069b884d41e0b" providerId="LiveId" clId="{B9CF975C-462F-46AE-B0DA-130863ADE82D}" dt="2024-03-30T12:59:45.952" v="1413" actId="1076"/>
          <ac:spMkLst>
            <pc:docMk/>
            <pc:sldMk cId="105491513" sldId="261"/>
            <ac:spMk id="2" creationId="{DD3D3531-6D32-5736-4A47-7F5C0CD18320}"/>
          </ac:spMkLst>
        </pc:spChg>
        <pc:spChg chg="mod">
          <ac:chgData name="Alec Ciprian Adrian" userId="42b069b884d41e0b" providerId="LiveId" clId="{B9CF975C-462F-46AE-B0DA-130863ADE82D}" dt="2024-03-30T13:02:18.582" v="1583" actId="20577"/>
          <ac:spMkLst>
            <pc:docMk/>
            <pc:sldMk cId="105491513" sldId="261"/>
            <ac:spMk id="3" creationId="{905D3F51-C76A-E6D6-7620-01ED91226E3F}"/>
          </ac:spMkLst>
        </pc:spChg>
        <pc:spChg chg="add mod">
          <ac:chgData name="Alec Ciprian Adrian" userId="42b069b884d41e0b" providerId="LiveId" clId="{B9CF975C-462F-46AE-B0DA-130863ADE82D}" dt="2024-03-30T13:00:22.587" v="1454" actId="1076"/>
          <ac:spMkLst>
            <pc:docMk/>
            <pc:sldMk cId="105491513" sldId="261"/>
            <ac:spMk id="4" creationId="{D11C3DE5-4F57-815A-F63B-6F421E2E0B12}"/>
          </ac:spMkLst>
        </pc:spChg>
        <pc:spChg chg="add mod">
          <ac:chgData name="Alec Ciprian Adrian" userId="42b069b884d41e0b" providerId="LiveId" clId="{B9CF975C-462F-46AE-B0DA-130863ADE82D}" dt="2024-03-30T13:00:40.244" v="1464" actId="1076"/>
          <ac:spMkLst>
            <pc:docMk/>
            <pc:sldMk cId="105491513" sldId="261"/>
            <ac:spMk id="6" creationId="{FD9B4925-8664-BA83-2902-27FD3700A201}"/>
          </ac:spMkLst>
        </pc:spChg>
        <pc:spChg chg="add mod">
          <ac:chgData name="Alec Ciprian Adrian" userId="42b069b884d41e0b" providerId="LiveId" clId="{B9CF975C-462F-46AE-B0DA-130863ADE82D}" dt="2024-03-30T13:03:06.673" v="1595" actId="1076"/>
          <ac:spMkLst>
            <pc:docMk/>
            <pc:sldMk cId="105491513" sldId="261"/>
            <ac:spMk id="10" creationId="{4D550D3B-875D-1577-6F27-5FAD42CA7975}"/>
          </ac:spMkLst>
        </pc:spChg>
        <pc:spChg chg="add mod">
          <ac:chgData name="Alec Ciprian Adrian" userId="42b069b884d41e0b" providerId="LiveId" clId="{B9CF975C-462F-46AE-B0DA-130863ADE82D}" dt="2024-03-30T13:03:31.869" v="1597" actId="1076"/>
          <ac:spMkLst>
            <pc:docMk/>
            <pc:sldMk cId="105491513" sldId="261"/>
            <ac:spMk id="11" creationId="{0A4A0E5D-D6B8-5DF8-D31B-BF557FF8D091}"/>
          </ac:spMkLst>
        </pc:spChg>
        <pc:spChg chg="add mod">
          <ac:chgData name="Alec Ciprian Adrian" userId="42b069b884d41e0b" providerId="LiveId" clId="{B9CF975C-462F-46AE-B0DA-130863ADE82D}" dt="2024-03-30T13:03:10.476" v="1596" actId="1076"/>
          <ac:spMkLst>
            <pc:docMk/>
            <pc:sldMk cId="105491513" sldId="261"/>
            <ac:spMk id="12" creationId="{D0F0F6F7-4B3F-CB5A-47A7-B1D2210A44A9}"/>
          </ac:spMkLst>
        </pc:spChg>
        <pc:picChg chg="del">
          <ac:chgData name="Alec Ciprian Adrian" userId="42b069b884d41e0b" providerId="LiveId" clId="{B9CF975C-462F-46AE-B0DA-130863ADE82D}" dt="2024-03-30T12:57:41.059" v="1340" actId="21"/>
          <ac:picMkLst>
            <pc:docMk/>
            <pc:sldMk cId="105491513" sldId="261"/>
            <ac:picMk id="5" creationId="{61554935-530A-9229-E615-6385B46A0E12}"/>
          </ac:picMkLst>
        </pc:picChg>
        <pc:picChg chg="add mod">
          <ac:chgData name="Alec Ciprian Adrian" userId="42b069b884d41e0b" providerId="LiveId" clId="{B9CF975C-462F-46AE-B0DA-130863ADE82D}" dt="2024-03-30T13:02:24.015" v="1584" actId="1076"/>
          <ac:picMkLst>
            <pc:docMk/>
            <pc:sldMk cId="105491513" sldId="261"/>
            <ac:picMk id="7" creationId="{A7AC600D-D119-32EE-8B8B-42D06C8A8CC3}"/>
          </ac:picMkLst>
        </pc:picChg>
        <pc:picChg chg="add mod">
          <ac:chgData name="Alec Ciprian Adrian" userId="42b069b884d41e0b" providerId="LiveId" clId="{B9CF975C-462F-46AE-B0DA-130863ADE82D}" dt="2024-03-30T13:02:25.854" v="1585" actId="1076"/>
          <ac:picMkLst>
            <pc:docMk/>
            <pc:sldMk cId="105491513" sldId="261"/>
            <ac:picMk id="8" creationId="{F9B88635-6AD0-2124-B117-80C75A6FD0EF}"/>
          </ac:picMkLst>
        </pc:picChg>
        <pc:picChg chg="add mod">
          <ac:chgData name="Alec Ciprian Adrian" userId="42b069b884d41e0b" providerId="LiveId" clId="{B9CF975C-462F-46AE-B0DA-130863ADE82D}" dt="2024-03-30T13:02:30.455" v="1586" actId="1076"/>
          <ac:picMkLst>
            <pc:docMk/>
            <pc:sldMk cId="105491513" sldId="261"/>
            <ac:picMk id="9" creationId="{8B813EF3-0E1E-979E-EB88-9DFC9F752EC2}"/>
          </ac:picMkLst>
        </pc:picChg>
        <pc:picChg chg="add mod">
          <ac:chgData name="Alec Ciprian Adrian" userId="42b069b884d41e0b" providerId="LiveId" clId="{B9CF975C-462F-46AE-B0DA-130863ADE82D}" dt="2024-03-30T13:02:10.611" v="1579" actId="1076"/>
          <ac:picMkLst>
            <pc:docMk/>
            <pc:sldMk cId="105491513" sldId="261"/>
            <ac:picMk id="13" creationId="{87F639E4-7BEA-2113-3D55-611C2CD77DE8}"/>
          </ac:picMkLst>
        </pc:picChg>
      </pc:sldChg>
      <pc:sldChg chg="addSp delSp modSp mod">
        <pc:chgData name="Alec Ciprian Adrian" userId="42b069b884d41e0b" providerId="LiveId" clId="{B9CF975C-462F-46AE-B0DA-130863ADE82D}" dt="2024-03-30T13:17:26.524" v="2001" actId="14100"/>
        <pc:sldMkLst>
          <pc:docMk/>
          <pc:sldMk cId="2743365730" sldId="262"/>
        </pc:sldMkLst>
        <pc:spChg chg="mod">
          <ac:chgData name="Alec Ciprian Adrian" userId="42b069b884d41e0b" providerId="LiveId" clId="{B9CF975C-462F-46AE-B0DA-130863ADE82D}" dt="2024-03-30T13:12:13.736" v="1931" actId="1076"/>
          <ac:spMkLst>
            <pc:docMk/>
            <pc:sldMk cId="2743365730" sldId="262"/>
            <ac:spMk id="2" creationId="{662EE89E-DDF3-2EAF-200F-22282FB6764E}"/>
          </ac:spMkLst>
        </pc:spChg>
        <pc:spChg chg="del">
          <ac:chgData name="Alec Ciprian Adrian" userId="42b069b884d41e0b" providerId="LiveId" clId="{B9CF975C-462F-46AE-B0DA-130863ADE82D}" dt="2024-03-30T13:09:22.276" v="1789"/>
          <ac:spMkLst>
            <pc:docMk/>
            <pc:sldMk cId="2743365730" sldId="262"/>
            <ac:spMk id="3" creationId="{609285F2-9456-6A88-970A-A174A71578D8}"/>
          </ac:spMkLst>
        </pc:spChg>
        <pc:picChg chg="del">
          <ac:chgData name="Alec Ciprian Adrian" userId="42b069b884d41e0b" providerId="LiveId" clId="{B9CF975C-462F-46AE-B0DA-130863ADE82D}" dt="2024-03-30T13:08:57.095" v="1746" actId="21"/>
          <ac:picMkLst>
            <pc:docMk/>
            <pc:sldMk cId="2743365730" sldId="262"/>
            <ac:picMk id="4" creationId="{CB96465F-FAFF-CDFA-8E40-2FB47D6EA7E9}"/>
          </ac:picMkLst>
        </pc:picChg>
        <pc:picChg chg="add mod">
          <ac:chgData name="Alec Ciprian Adrian" userId="42b069b884d41e0b" providerId="LiveId" clId="{B9CF975C-462F-46AE-B0DA-130863ADE82D}" dt="2024-03-30T13:17:26.524" v="2001" actId="14100"/>
          <ac:picMkLst>
            <pc:docMk/>
            <pc:sldMk cId="2743365730" sldId="262"/>
            <ac:picMk id="5" creationId="{4B5008AD-F3F0-BEBB-F6CD-028D09AA35F5}"/>
          </ac:picMkLst>
        </pc:picChg>
      </pc:sldChg>
      <pc:sldChg chg="addSp delSp modSp del mod">
        <pc:chgData name="Alec Ciprian Adrian" userId="42b069b884d41e0b" providerId="LiveId" clId="{B9CF975C-462F-46AE-B0DA-130863ADE82D}" dt="2024-03-30T13:15:02.545" v="1960" actId="2696"/>
        <pc:sldMkLst>
          <pc:docMk/>
          <pc:sldMk cId="2528954819" sldId="263"/>
        </pc:sldMkLst>
        <pc:spChg chg="mod">
          <ac:chgData name="Alec Ciprian Adrian" userId="42b069b884d41e0b" providerId="LiveId" clId="{B9CF975C-462F-46AE-B0DA-130863ADE82D}" dt="2024-03-30T13:12:19.472" v="1932" actId="1076"/>
          <ac:spMkLst>
            <pc:docMk/>
            <pc:sldMk cId="2528954819" sldId="263"/>
            <ac:spMk id="2" creationId="{662EE89E-DDF3-2EAF-200F-22282FB6764E}"/>
          </ac:spMkLst>
        </pc:spChg>
        <pc:spChg chg="del">
          <ac:chgData name="Alec Ciprian Adrian" userId="42b069b884d41e0b" providerId="LiveId" clId="{B9CF975C-462F-46AE-B0DA-130863ADE82D}" dt="2024-03-30T13:09:55.497" v="1795"/>
          <ac:spMkLst>
            <pc:docMk/>
            <pc:sldMk cId="2528954819" sldId="263"/>
            <ac:spMk id="3" creationId="{609285F2-9456-6A88-970A-A174A71578D8}"/>
          </ac:spMkLst>
        </pc:spChg>
        <pc:picChg chg="add mod">
          <ac:chgData name="Alec Ciprian Adrian" userId="42b069b884d41e0b" providerId="LiveId" clId="{B9CF975C-462F-46AE-B0DA-130863ADE82D}" dt="2024-03-30T13:12:44.892" v="1935" actId="14100"/>
          <ac:picMkLst>
            <pc:docMk/>
            <pc:sldMk cId="2528954819" sldId="263"/>
            <ac:picMk id="4" creationId="{D04FBA64-74C7-DDD2-5340-A850793DCC85}"/>
          </ac:picMkLst>
        </pc:picChg>
        <pc:picChg chg="del">
          <ac:chgData name="Alec Ciprian Adrian" userId="42b069b884d41e0b" providerId="LiveId" clId="{B9CF975C-462F-46AE-B0DA-130863ADE82D}" dt="2024-03-30T13:09:46.424" v="1794" actId="21"/>
          <ac:picMkLst>
            <pc:docMk/>
            <pc:sldMk cId="2528954819" sldId="263"/>
            <ac:picMk id="6" creationId="{808CC601-224A-8EF5-ECC7-CA1B6074C2A3}"/>
          </ac:picMkLst>
        </pc:picChg>
      </pc:sldChg>
      <pc:sldChg chg="addSp delSp modSp del mod">
        <pc:chgData name="Alec Ciprian Adrian" userId="42b069b884d41e0b" providerId="LiveId" clId="{B9CF975C-462F-46AE-B0DA-130863ADE82D}" dt="2024-03-30T13:15:39.433" v="1978" actId="2696"/>
        <pc:sldMkLst>
          <pc:docMk/>
          <pc:sldMk cId="1620632296" sldId="264"/>
        </pc:sldMkLst>
        <pc:spChg chg="mod">
          <ac:chgData name="Alec Ciprian Adrian" userId="42b069b884d41e0b" providerId="LiveId" clId="{B9CF975C-462F-46AE-B0DA-130863ADE82D}" dt="2024-03-30T13:13:20.821" v="1940" actId="14100"/>
          <ac:spMkLst>
            <pc:docMk/>
            <pc:sldMk cId="1620632296" sldId="264"/>
            <ac:spMk id="2" creationId="{662EE89E-DDF3-2EAF-200F-22282FB6764E}"/>
          </ac:spMkLst>
        </pc:spChg>
        <pc:spChg chg="del">
          <ac:chgData name="Alec Ciprian Adrian" userId="42b069b884d41e0b" providerId="LiveId" clId="{B9CF975C-462F-46AE-B0DA-130863ADE82D}" dt="2024-03-30T13:10:32.867" v="1827"/>
          <ac:spMkLst>
            <pc:docMk/>
            <pc:sldMk cId="1620632296" sldId="264"/>
            <ac:spMk id="3" creationId="{609285F2-9456-6A88-970A-A174A71578D8}"/>
          </ac:spMkLst>
        </pc:spChg>
        <pc:picChg chg="del">
          <ac:chgData name="Alec Ciprian Adrian" userId="42b069b884d41e0b" providerId="LiveId" clId="{B9CF975C-462F-46AE-B0DA-130863ADE82D}" dt="2024-03-30T13:10:25.660" v="1826" actId="21"/>
          <ac:picMkLst>
            <pc:docMk/>
            <pc:sldMk cId="1620632296" sldId="264"/>
            <ac:picMk id="4" creationId="{C7F6E452-0261-0503-C19D-A635D1D5C119}"/>
          </ac:picMkLst>
        </pc:picChg>
        <pc:picChg chg="add mod">
          <ac:chgData name="Alec Ciprian Adrian" userId="42b069b884d41e0b" providerId="LiveId" clId="{B9CF975C-462F-46AE-B0DA-130863ADE82D}" dt="2024-03-30T13:12:39.500" v="1934" actId="14100"/>
          <ac:picMkLst>
            <pc:docMk/>
            <pc:sldMk cId="1620632296" sldId="264"/>
            <ac:picMk id="5" creationId="{2CA8C9CC-AD52-1DA3-EEEE-E11CC0E7EF3B}"/>
          </ac:picMkLst>
        </pc:picChg>
      </pc:sldChg>
      <pc:sldChg chg="addSp delSp modSp del mod ord">
        <pc:chgData name="Alec Ciprian Adrian" userId="42b069b884d41e0b" providerId="LiveId" clId="{B9CF975C-462F-46AE-B0DA-130863ADE82D}" dt="2024-03-30T13:14:15.415" v="1945" actId="2696"/>
        <pc:sldMkLst>
          <pc:docMk/>
          <pc:sldMk cId="3068085361" sldId="265"/>
        </pc:sldMkLst>
        <pc:spChg chg="mod">
          <ac:chgData name="Alec Ciprian Adrian" userId="42b069b884d41e0b" providerId="LiveId" clId="{B9CF975C-462F-46AE-B0DA-130863ADE82D}" dt="2024-03-30T13:12:58.547" v="1938" actId="1076"/>
          <ac:spMkLst>
            <pc:docMk/>
            <pc:sldMk cId="3068085361" sldId="265"/>
            <ac:spMk id="2" creationId="{662EE89E-DDF3-2EAF-200F-22282FB6764E}"/>
          </ac:spMkLst>
        </pc:spChg>
        <pc:picChg chg="add mod">
          <ac:chgData name="Alec Ciprian Adrian" userId="42b069b884d41e0b" providerId="LiveId" clId="{B9CF975C-462F-46AE-B0DA-130863ADE82D}" dt="2024-03-30T13:11:55.813" v="1930" actId="14100"/>
          <ac:picMkLst>
            <pc:docMk/>
            <pc:sldMk cId="3068085361" sldId="265"/>
            <ac:picMk id="3" creationId="{2B0F2EED-721C-A957-4316-E9FC147C2CC7}"/>
          </ac:picMkLst>
        </pc:picChg>
        <pc:picChg chg="del">
          <ac:chgData name="Alec Ciprian Adrian" userId="42b069b884d41e0b" providerId="LiveId" clId="{B9CF975C-462F-46AE-B0DA-130863ADE82D}" dt="2024-03-30T13:11:14.792" v="1869" actId="21"/>
          <ac:picMkLst>
            <pc:docMk/>
            <pc:sldMk cId="3068085361" sldId="265"/>
            <ac:picMk id="6" creationId="{BF18EA08-2B73-989E-9630-0745F358132A}"/>
          </ac:picMkLst>
        </pc:picChg>
      </pc:sldChg>
      <pc:sldChg chg="modSp mod">
        <pc:chgData name="Alec Ciprian Adrian" userId="42b069b884d41e0b" providerId="LiveId" clId="{B9CF975C-462F-46AE-B0DA-130863ADE82D}" dt="2024-03-30T13:22:27.984" v="2103" actId="20577"/>
        <pc:sldMkLst>
          <pc:docMk/>
          <pc:sldMk cId="4155696429" sldId="266"/>
        </pc:sldMkLst>
        <pc:spChg chg="mod">
          <ac:chgData name="Alec Ciprian Adrian" userId="42b069b884d41e0b" providerId="LiveId" clId="{B9CF975C-462F-46AE-B0DA-130863ADE82D}" dt="2024-03-30T13:05:00.035" v="1676" actId="20577"/>
          <ac:spMkLst>
            <pc:docMk/>
            <pc:sldMk cId="4155696429" sldId="266"/>
            <ac:spMk id="2" creationId="{3885AACF-F8E0-5B55-6A27-1962447EE8C4}"/>
          </ac:spMkLst>
        </pc:spChg>
        <pc:spChg chg="mod">
          <ac:chgData name="Alec Ciprian Adrian" userId="42b069b884d41e0b" providerId="LiveId" clId="{B9CF975C-462F-46AE-B0DA-130863ADE82D}" dt="2024-03-30T13:22:27.984" v="2103" actId="20577"/>
          <ac:spMkLst>
            <pc:docMk/>
            <pc:sldMk cId="4155696429" sldId="266"/>
            <ac:spMk id="3" creationId="{CFCA03DB-B651-5812-1E53-0D71B6F4CDCB}"/>
          </ac:spMkLst>
        </pc:spChg>
      </pc:sldChg>
      <pc:sldChg chg="del">
        <pc:chgData name="Alec Ciprian Adrian" userId="42b069b884d41e0b" providerId="LiveId" clId="{B9CF975C-462F-46AE-B0DA-130863ADE82D}" dt="2024-03-30T13:22:07.515" v="2092" actId="2696"/>
        <pc:sldMkLst>
          <pc:docMk/>
          <pc:sldMk cId="641143217" sldId="267"/>
        </pc:sldMkLst>
      </pc:sldChg>
      <pc:sldChg chg="del">
        <pc:chgData name="Alec Ciprian Adrian" userId="42b069b884d41e0b" providerId="LiveId" clId="{B9CF975C-462F-46AE-B0DA-130863ADE82D}" dt="2024-03-30T13:22:39.327" v="2104" actId="2696"/>
        <pc:sldMkLst>
          <pc:docMk/>
          <pc:sldMk cId="2111791443" sldId="268"/>
        </pc:sldMkLst>
      </pc:sldChg>
      <pc:sldChg chg="modSp mod">
        <pc:chgData name="Alec Ciprian Adrian" userId="42b069b884d41e0b" providerId="LiveId" clId="{B9CF975C-462F-46AE-B0DA-130863ADE82D}" dt="2024-04-01T12:43:00.521" v="3912" actId="20577"/>
        <pc:sldMkLst>
          <pc:docMk/>
          <pc:sldMk cId="427335859" sldId="269"/>
        </pc:sldMkLst>
        <pc:spChg chg="mod">
          <ac:chgData name="Alec Ciprian Adrian" userId="42b069b884d41e0b" providerId="LiveId" clId="{B9CF975C-462F-46AE-B0DA-130863ADE82D}" dt="2024-04-01T12:43:00.521" v="3912" actId="20577"/>
          <ac:spMkLst>
            <pc:docMk/>
            <pc:sldMk cId="427335859" sldId="269"/>
            <ac:spMk id="3" creationId="{4B3BE951-98F8-2197-9D7B-9CD3E0C79B77}"/>
          </ac:spMkLst>
        </pc:spChg>
      </pc:sldChg>
      <pc:sldChg chg="addSp delSp modSp add mod">
        <pc:chgData name="Alec Ciprian Adrian" userId="42b069b884d41e0b" providerId="LiveId" clId="{B9CF975C-462F-46AE-B0DA-130863ADE82D}" dt="2024-03-30T13:17:31.748" v="2002" actId="14100"/>
        <pc:sldMkLst>
          <pc:docMk/>
          <pc:sldMk cId="243837527" sldId="270"/>
        </pc:sldMkLst>
        <pc:spChg chg="add del mod">
          <ac:chgData name="Alec Ciprian Adrian" userId="42b069b884d41e0b" providerId="LiveId" clId="{B9CF975C-462F-46AE-B0DA-130863ADE82D}" dt="2024-03-30T13:16:37.642" v="1988" actId="21"/>
          <ac:spMkLst>
            <pc:docMk/>
            <pc:sldMk cId="243837527" sldId="270"/>
            <ac:spMk id="6" creationId="{B09D54CA-61C0-4DD3-5B22-EA650629A6BF}"/>
          </ac:spMkLst>
        </pc:spChg>
        <pc:spChg chg="add del mod">
          <ac:chgData name="Alec Ciprian Adrian" userId="42b069b884d41e0b" providerId="LiveId" clId="{B9CF975C-462F-46AE-B0DA-130863ADE82D}" dt="2024-03-30T13:16:57.238" v="1992" actId="21"/>
          <ac:spMkLst>
            <pc:docMk/>
            <pc:sldMk cId="243837527" sldId="270"/>
            <ac:spMk id="8" creationId="{5EE7ADFB-68FD-8C36-8114-80328A9267AF}"/>
          </ac:spMkLst>
        </pc:spChg>
        <pc:picChg chg="add mod">
          <ac:chgData name="Alec Ciprian Adrian" userId="42b069b884d41e0b" providerId="LiveId" clId="{B9CF975C-462F-46AE-B0DA-130863ADE82D}" dt="2024-03-30T13:17:31.748" v="2002" actId="14100"/>
          <ac:picMkLst>
            <pc:docMk/>
            <pc:sldMk cId="243837527" sldId="270"/>
            <ac:picMk id="3" creationId="{6685CDE2-8CA3-BDBB-A6BB-539B485F6DB7}"/>
          </ac:picMkLst>
        </pc:picChg>
        <pc:picChg chg="add del mod">
          <ac:chgData name="Alec Ciprian Adrian" userId="42b069b884d41e0b" providerId="LiveId" clId="{B9CF975C-462F-46AE-B0DA-130863ADE82D}" dt="2024-03-30T13:16:53.816" v="1991" actId="21"/>
          <ac:picMkLst>
            <pc:docMk/>
            <pc:sldMk cId="243837527" sldId="270"/>
            <ac:picMk id="5" creationId="{4B5008AD-F3F0-BEBB-F6CD-028D09AA35F5}"/>
          </ac:picMkLst>
        </pc:picChg>
      </pc:sldChg>
      <pc:sldChg chg="addSp delSp modSp add mod">
        <pc:chgData name="Alec Ciprian Adrian" userId="42b069b884d41e0b" providerId="LiveId" clId="{B9CF975C-462F-46AE-B0DA-130863ADE82D}" dt="2024-03-30T13:17:55.643" v="2009" actId="14100"/>
        <pc:sldMkLst>
          <pc:docMk/>
          <pc:sldMk cId="2751115499" sldId="271"/>
        </pc:sldMkLst>
        <pc:spChg chg="mod">
          <ac:chgData name="Alec Ciprian Adrian" userId="42b069b884d41e0b" providerId="LiveId" clId="{B9CF975C-462F-46AE-B0DA-130863ADE82D}" dt="2024-03-30T13:14:47.898" v="1959" actId="20577"/>
          <ac:spMkLst>
            <pc:docMk/>
            <pc:sldMk cId="2751115499" sldId="271"/>
            <ac:spMk id="2" creationId="{662EE89E-DDF3-2EAF-200F-22282FB6764E}"/>
          </ac:spMkLst>
        </pc:spChg>
        <pc:spChg chg="add del mod">
          <ac:chgData name="Alec Ciprian Adrian" userId="42b069b884d41e0b" providerId="LiveId" clId="{B9CF975C-462F-46AE-B0DA-130863ADE82D}" dt="2024-03-30T13:17:50.296" v="2007" actId="21"/>
          <ac:spMkLst>
            <pc:docMk/>
            <pc:sldMk cId="2751115499" sldId="271"/>
            <ac:spMk id="7" creationId="{9A3A4F18-1A51-DE43-65C5-7EE9532D53AD}"/>
          </ac:spMkLst>
        </pc:spChg>
        <pc:picChg chg="add del mod">
          <ac:chgData name="Alec Ciprian Adrian" userId="42b069b884d41e0b" providerId="LiveId" clId="{B9CF975C-462F-46AE-B0DA-130863ADE82D}" dt="2024-03-30T13:17:42.812" v="2005" actId="21"/>
          <ac:picMkLst>
            <pc:docMk/>
            <pc:sldMk cId="2751115499" sldId="271"/>
            <ac:picMk id="3" creationId="{6685CDE2-8CA3-BDBB-A6BB-539B485F6DB7}"/>
          </ac:picMkLst>
        </pc:picChg>
        <pc:picChg chg="add mod">
          <ac:chgData name="Alec Ciprian Adrian" userId="42b069b884d41e0b" providerId="LiveId" clId="{B9CF975C-462F-46AE-B0DA-130863ADE82D}" dt="2024-03-30T13:17:55.643" v="2009" actId="14100"/>
          <ac:picMkLst>
            <pc:docMk/>
            <pc:sldMk cId="2751115499" sldId="271"/>
            <ac:picMk id="4" creationId="{8BC48313-5F16-8898-26AC-E9B73D4BAAAC}"/>
          </ac:picMkLst>
        </pc:picChg>
        <pc:picChg chg="del">
          <ac:chgData name="Alec Ciprian Adrian" userId="42b069b884d41e0b" providerId="LiveId" clId="{B9CF975C-462F-46AE-B0DA-130863ADE82D}" dt="2024-03-30T13:17:44.454" v="2006" actId="21"/>
          <ac:picMkLst>
            <pc:docMk/>
            <pc:sldMk cId="2751115499" sldId="271"/>
            <ac:picMk id="5" creationId="{4B5008AD-F3F0-BEBB-F6CD-028D09AA35F5}"/>
          </ac:picMkLst>
        </pc:picChg>
      </pc:sldChg>
      <pc:sldChg chg="addSp delSp modSp add mod ord">
        <pc:chgData name="Alec Ciprian Adrian" userId="42b069b884d41e0b" providerId="LiveId" clId="{B9CF975C-462F-46AE-B0DA-130863ADE82D}" dt="2024-04-01T12:04:17.546" v="3229"/>
        <pc:sldMkLst>
          <pc:docMk/>
          <pc:sldMk cId="1597801537" sldId="272"/>
        </pc:sldMkLst>
        <pc:spChg chg="mod">
          <ac:chgData name="Alec Ciprian Adrian" userId="42b069b884d41e0b" providerId="LiveId" clId="{B9CF975C-462F-46AE-B0DA-130863ADE82D}" dt="2024-03-30T13:15:30.611" v="1976" actId="20577"/>
          <ac:spMkLst>
            <pc:docMk/>
            <pc:sldMk cId="1597801537" sldId="272"/>
            <ac:spMk id="2" creationId="{662EE89E-DDF3-2EAF-200F-22282FB6764E}"/>
          </ac:spMkLst>
        </pc:spChg>
        <pc:spChg chg="add del mod">
          <ac:chgData name="Alec Ciprian Adrian" userId="42b069b884d41e0b" providerId="LiveId" clId="{B9CF975C-462F-46AE-B0DA-130863ADE82D}" dt="2024-03-30T13:18:10.825" v="2014" actId="21"/>
          <ac:spMkLst>
            <pc:docMk/>
            <pc:sldMk cId="1597801537" sldId="272"/>
            <ac:spMk id="8" creationId="{2C174847-DBA0-C0B3-1DBF-EF26A1547F7E}"/>
          </ac:spMkLst>
        </pc:spChg>
        <pc:picChg chg="del">
          <ac:chgData name="Alec Ciprian Adrian" userId="42b069b884d41e0b" providerId="LiveId" clId="{B9CF975C-462F-46AE-B0DA-130863ADE82D}" dt="2024-03-30T13:18:04.871" v="2012" actId="21"/>
          <ac:picMkLst>
            <pc:docMk/>
            <pc:sldMk cId="1597801537" sldId="272"/>
            <ac:picMk id="3" creationId="{6685CDE2-8CA3-BDBB-A6BB-539B485F6DB7}"/>
          </ac:picMkLst>
        </pc:picChg>
        <pc:picChg chg="del">
          <ac:chgData name="Alec Ciprian Adrian" userId="42b069b884d41e0b" providerId="LiveId" clId="{B9CF975C-462F-46AE-B0DA-130863ADE82D}" dt="2024-03-30T13:18:03.133" v="2011" actId="21"/>
          <ac:picMkLst>
            <pc:docMk/>
            <pc:sldMk cId="1597801537" sldId="272"/>
            <ac:picMk id="4" creationId="{8BC48313-5F16-8898-26AC-E9B73D4BAAAC}"/>
          </ac:picMkLst>
        </pc:picChg>
        <pc:picChg chg="del">
          <ac:chgData name="Alec Ciprian Adrian" userId="42b069b884d41e0b" providerId="LiveId" clId="{B9CF975C-462F-46AE-B0DA-130863ADE82D}" dt="2024-03-30T13:18:06.793" v="2013" actId="21"/>
          <ac:picMkLst>
            <pc:docMk/>
            <pc:sldMk cId="1597801537" sldId="272"/>
            <ac:picMk id="5" creationId="{4B5008AD-F3F0-BEBB-F6CD-028D09AA35F5}"/>
          </ac:picMkLst>
        </pc:picChg>
        <pc:picChg chg="add mod">
          <ac:chgData name="Alec Ciprian Adrian" userId="42b069b884d41e0b" providerId="LiveId" clId="{B9CF975C-462F-46AE-B0DA-130863ADE82D}" dt="2024-03-30T13:18:14.779" v="2015" actId="14100"/>
          <ac:picMkLst>
            <pc:docMk/>
            <pc:sldMk cId="1597801537" sldId="272"/>
            <ac:picMk id="6" creationId="{44EC35A9-0D13-E314-4B96-05D35DB65677}"/>
          </ac:picMkLst>
        </pc:picChg>
      </pc:sldChg>
      <pc:sldChg chg="addSp delSp modSp add mod">
        <pc:chgData name="Alec Ciprian Adrian" userId="42b069b884d41e0b" providerId="LiveId" clId="{B9CF975C-462F-46AE-B0DA-130863ADE82D}" dt="2024-03-30T13:21:14.209" v="2054" actId="20577"/>
        <pc:sldMkLst>
          <pc:docMk/>
          <pc:sldMk cId="793010027" sldId="273"/>
        </pc:sldMkLst>
        <pc:spChg chg="mod">
          <ac:chgData name="Alec Ciprian Adrian" userId="42b069b884d41e0b" providerId="LiveId" clId="{B9CF975C-462F-46AE-B0DA-130863ADE82D}" dt="2024-03-30T13:21:14.209" v="2054" actId="20577"/>
          <ac:spMkLst>
            <pc:docMk/>
            <pc:sldMk cId="793010027" sldId="273"/>
            <ac:spMk id="2" creationId="{662EE89E-DDF3-2EAF-200F-22282FB6764E}"/>
          </ac:spMkLst>
        </pc:spChg>
        <pc:spChg chg="add del mod">
          <ac:chgData name="Alec Ciprian Adrian" userId="42b069b884d41e0b" providerId="LiveId" clId="{B9CF975C-462F-46AE-B0DA-130863ADE82D}" dt="2024-03-30T13:18:31.185" v="2020" actId="21"/>
          <ac:spMkLst>
            <pc:docMk/>
            <pc:sldMk cId="793010027" sldId="273"/>
            <ac:spMk id="9" creationId="{2F5C8F39-49E7-BF92-4944-2A0C66AA54D7}"/>
          </ac:spMkLst>
        </pc:spChg>
        <pc:picChg chg="del">
          <ac:chgData name="Alec Ciprian Adrian" userId="42b069b884d41e0b" providerId="LiveId" clId="{B9CF975C-462F-46AE-B0DA-130863ADE82D}" dt="2024-03-30T13:18:25.513" v="2018" actId="21"/>
          <ac:picMkLst>
            <pc:docMk/>
            <pc:sldMk cId="793010027" sldId="273"/>
            <ac:picMk id="3" creationId="{6685CDE2-8CA3-BDBB-A6BB-539B485F6DB7}"/>
          </ac:picMkLst>
        </pc:picChg>
        <pc:picChg chg="del">
          <ac:chgData name="Alec Ciprian Adrian" userId="42b069b884d41e0b" providerId="LiveId" clId="{B9CF975C-462F-46AE-B0DA-130863ADE82D}" dt="2024-03-30T13:18:23.617" v="2017" actId="21"/>
          <ac:picMkLst>
            <pc:docMk/>
            <pc:sldMk cId="793010027" sldId="273"/>
            <ac:picMk id="4" creationId="{8BC48313-5F16-8898-26AC-E9B73D4BAAAC}"/>
          </ac:picMkLst>
        </pc:picChg>
        <pc:picChg chg="del">
          <ac:chgData name="Alec Ciprian Adrian" userId="42b069b884d41e0b" providerId="LiveId" clId="{B9CF975C-462F-46AE-B0DA-130863ADE82D}" dt="2024-03-30T13:18:27.366" v="2019" actId="21"/>
          <ac:picMkLst>
            <pc:docMk/>
            <pc:sldMk cId="793010027" sldId="273"/>
            <ac:picMk id="5" creationId="{4B5008AD-F3F0-BEBB-F6CD-028D09AA35F5}"/>
          </ac:picMkLst>
        </pc:picChg>
        <pc:picChg chg="add del">
          <ac:chgData name="Alec Ciprian Adrian" userId="42b069b884d41e0b" providerId="LiveId" clId="{B9CF975C-462F-46AE-B0DA-130863ADE82D}" dt="2024-03-30T13:18:20.986" v="2016" actId="21"/>
          <ac:picMkLst>
            <pc:docMk/>
            <pc:sldMk cId="793010027" sldId="273"/>
            <ac:picMk id="6" creationId="{44EC35A9-0D13-E314-4B96-05D35DB65677}"/>
          </ac:picMkLst>
        </pc:picChg>
        <pc:picChg chg="add mod">
          <ac:chgData name="Alec Ciprian Adrian" userId="42b069b884d41e0b" providerId="LiveId" clId="{B9CF975C-462F-46AE-B0DA-130863ADE82D}" dt="2024-03-30T13:21:07.456" v="2023" actId="14100"/>
          <ac:picMkLst>
            <pc:docMk/>
            <pc:sldMk cId="793010027" sldId="273"/>
            <ac:picMk id="7" creationId="{EF599367-1C0D-31F4-9391-4B17332C8B00}"/>
          </ac:picMkLst>
        </pc:picChg>
      </pc:sldChg>
      <pc:sldChg chg="addSp delSp modSp add mod">
        <pc:chgData name="Alec Ciprian Adrian" userId="42b069b884d41e0b" providerId="LiveId" clId="{B9CF975C-462F-46AE-B0DA-130863ADE82D}" dt="2024-03-30T13:21:59.603" v="2091" actId="14100"/>
        <pc:sldMkLst>
          <pc:docMk/>
          <pc:sldMk cId="72225348" sldId="274"/>
        </pc:sldMkLst>
        <pc:spChg chg="mod">
          <ac:chgData name="Alec Ciprian Adrian" userId="42b069b884d41e0b" providerId="LiveId" clId="{B9CF975C-462F-46AE-B0DA-130863ADE82D}" dt="2024-03-30T13:21:36.739" v="2085" actId="20577"/>
          <ac:spMkLst>
            <pc:docMk/>
            <pc:sldMk cId="72225348" sldId="274"/>
            <ac:spMk id="2" creationId="{662EE89E-DDF3-2EAF-200F-22282FB6764E}"/>
          </ac:spMkLst>
        </pc:spChg>
        <pc:picChg chg="add mod">
          <ac:chgData name="Alec Ciprian Adrian" userId="42b069b884d41e0b" providerId="LiveId" clId="{B9CF975C-462F-46AE-B0DA-130863ADE82D}" dt="2024-03-30T13:21:59.603" v="2091" actId="14100"/>
          <ac:picMkLst>
            <pc:docMk/>
            <pc:sldMk cId="72225348" sldId="274"/>
            <ac:picMk id="3" creationId="{BA087D71-63B6-3884-6356-66BFAE29E7BA}"/>
          </ac:picMkLst>
        </pc:picChg>
        <pc:picChg chg="del">
          <ac:chgData name="Alec Ciprian Adrian" userId="42b069b884d41e0b" providerId="LiveId" clId="{B9CF975C-462F-46AE-B0DA-130863ADE82D}" dt="2024-03-30T13:21:47.946" v="2087" actId="21"/>
          <ac:picMkLst>
            <pc:docMk/>
            <pc:sldMk cId="72225348" sldId="274"/>
            <ac:picMk id="7" creationId="{EF599367-1C0D-31F4-9391-4B17332C8B00}"/>
          </ac:picMkLst>
        </pc:picChg>
      </pc:sldChg>
      <pc:sldChg chg="addSp delSp modSp add mod ord">
        <pc:chgData name="Alec Ciprian Adrian" userId="42b069b884d41e0b" providerId="LiveId" clId="{B9CF975C-462F-46AE-B0DA-130863ADE82D}" dt="2024-04-01T12:20:49.491" v="3877" actId="1076"/>
        <pc:sldMkLst>
          <pc:docMk/>
          <pc:sldMk cId="3409998935" sldId="275"/>
        </pc:sldMkLst>
        <pc:spChg chg="mod">
          <ac:chgData name="Alec Ciprian Adrian" userId="42b069b884d41e0b" providerId="LiveId" clId="{B9CF975C-462F-46AE-B0DA-130863ADE82D}" dt="2024-04-01T12:08:00.973" v="3320" actId="1076"/>
          <ac:spMkLst>
            <pc:docMk/>
            <pc:sldMk cId="3409998935" sldId="275"/>
            <ac:spMk id="2" creationId="{78B0771C-D5A9-189C-6D39-AC02D111FA6F}"/>
          </ac:spMkLst>
        </pc:spChg>
        <pc:spChg chg="mod">
          <ac:chgData name="Alec Ciprian Adrian" userId="42b069b884d41e0b" providerId="LiveId" clId="{B9CF975C-462F-46AE-B0DA-130863ADE82D}" dt="2024-04-01T12:18:41.903" v="3856" actId="20577"/>
          <ac:spMkLst>
            <pc:docMk/>
            <pc:sldMk cId="3409998935" sldId="275"/>
            <ac:spMk id="3" creationId="{A6E35963-9842-B6C6-DB9D-3E588AC57491}"/>
          </ac:spMkLst>
        </pc:spChg>
        <pc:spChg chg="del">
          <ac:chgData name="Alec Ciprian Adrian" userId="42b069b884d41e0b" providerId="LiveId" clId="{B9CF975C-462F-46AE-B0DA-130863ADE82D}" dt="2024-04-01T12:08:10.549" v="3322" actId="21"/>
          <ac:spMkLst>
            <pc:docMk/>
            <pc:sldMk cId="3409998935" sldId="275"/>
            <ac:spMk id="8" creationId="{B92FE712-0535-1C54-62B9-A4EF3D6CB0AC}"/>
          </ac:spMkLst>
        </pc:spChg>
        <pc:picChg chg="add mod">
          <ac:chgData name="Alec Ciprian Adrian" userId="42b069b884d41e0b" providerId="LiveId" clId="{B9CF975C-462F-46AE-B0DA-130863ADE82D}" dt="2024-04-01T12:19:02.271" v="3860" actId="14100"/>
          <ac:picMkLst>
            <pc:docMk/>
            <pc:sldMk cId="3409998935" sldId="275"/>
            <ac:picMk id="4" creationId="{2EFAB0A7-7D34-D04C-1D54-6DC32D11F33E}"/>
          </ac:picMkLst>
        </pc:picChg>
        <pc:picChg chg="add mod">
          <ac:chgData name="Alec Ciprian Adrian" userId="42b069b884d41e0b" providerId="LiveId" clId="{B9CF975C-462F-46AE-B0DA-130863ADE82D}" dt="2024-04-01T12:19:16.955" v="3862" actId="14100"/>
          <ac:picMkLst>
            <pc:docMk/>
            <pc:sldMk cId="3409998935" sldId="275"/>
            <ac:picMk id="5" creationId="{DFB16039-DAEA-72B2-0AA4-076267402FC5}"/>
          </ac:picMkLst>
        </pc:picChg>
        <pc:picChg chg="del">
          <ac:chgData name="Alec Ciprian Adrian" userId="42b069b884d41e0b" providerId="LiveId" clId="{B9CF975C-462F-46AE-B0DA-130863ADE82D}" dt="2024-04-01T12:08:10.549" v="3322" actId="21"/>
          <ac:picMkLst>
            <pc:docMk/>
            <pc:sldMk cId="3409998935" sldId="275"/>
            <ac:picMk id="6" creationId="{E3A3EE0E-35FC-2546-84DD-B29073F68A83}"/>
          </ac:picMkLst>
        </pc:picChg>
        <pc:picChg chg="del">
          <ac:chgData name="Alec Ciprian Adrian" userId="42b069b884d41e0b" providerId="LiveId" clId="{B9CF975C-462F-46AE-B0DA-130863ADE82D}" dt="2024-04-01T12:08:10.549" v="3322" actId="21"/>
          <ac:picMkLst>
            <pc:docMk/>
            <pc:sldMk cId="3409998935" sldId="275"/>
            <ac:picMk id="7" creationId="{E1408900-B299-55B9-419E-A94CC083A0C5}"/>
          </ac:picMkLst>
        </pc:picChg>
        <pc:picChg chg="add mod">
          <ac:chgData name="Alec Ciprian Adrian" userId="42b069b884d41e0b" providerId="LiveId" clId="{B9CF975C-462F-46AE-B0DA-130863ADE82D}" dt="2024-04-01T12:20:08.576" v="3867" actId="14100"/>
          <ac:picMkLst>
            <pc:docMk/>
            <pc:sldMk cId="3409998935" sldId="275"/>
            <ac:picMk id="9" creationId="{3FD0FE8F-49D6-4E06-C4DB-2968E4584EB8}"/>
          </ac:picMkLst>
        </pc:picChg>
        <pc:picChg chg="add mod">
          <ac:chgData name="Alec Ciprian Adrian" userId="42b069b884d41e0b" providerId="LiveId" clId="{B9CF975C-462F-46AE-B0DA-130863ADE82D}" dt="2024-04-01T12:20:49.491" v="3877" actId="1076"/>
          <ac:picMkLst>
            <pc:docMk/>
            <pc:sldMk cId="3409998935" sldId="275"/>
            <ac:picMk id="10" creationId="{85AD01DD-C787-7BC0-A700-018F47DF6758}"/>
          </ac:picMkLst>
        </pc:picChg>
        <pc:picChg chg="add mod">
          <ac:chgData name="Alec Ciprian Adrian" userId="42b069b884d41e0b" providerId="LiveId" clId="{B9CF975C-462F-46AE-B0DA-130863ADE82D}" dt="2024-04-01T12:20:33.079" v="3874" actId="1076"/>
          <ac:picMkLst>
            <pc:docMk/>
            <pc:sldMk cId="3409998935" sldId="275"/>
            <ac:picMk id="11" creationId="{3CBAF488-9D63-53B3-BCB4-1385CED2F4F7}"/>
          </ac:picMkLst>
        </pc:picChg>
        <pc:picChg chg="add mod">
          <ac:chgData name="Alec Ciprian Adrian" userId="42b069b884d41e0b" providerId="LiveId" clId="{B9CF975C-462F-46AE-B0DA-130863ADE82D}" dt="2024-04-01T12:20:41.460" v="3876" actId="14100"/>
          <ac:picMkLst>
            <pc:docMk/>
            <pc:sldMk cId="3409998935" sldId="275"/>
            <ac:picMk id="12" creationId="{DE9B7473-928A-12C0-1F6C-65F1B6AF1B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CE39ADCB-FF44-4D11-94CD-9544E5DFB95D}" type="slidenum">
              <a:rPr lang="en-US" smtClean="0"/>
              <a:t>5</a:t>
            </a:fld>
            <a:endParaRPr lang="en-US"/>
          </a:p>
        </p:txBody>
      </p:sp>
    </p:spTree>
    <p:extLst>
      <p:ext uri="{BB962C8B-B14F-4D97-AF65-F5344CB8AC3E}">
        <p14:creationId xmlns:p14="http://schemas.microsoft.com/office/powerpoint/2010/main" val="423784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6DFE7-36F4-9E5B-2B96-6A6A49045423}"/>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5C4A0-4B6E-057C-8066-FB937AA6808A}"/>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560C0-4663-4EB9-0262-0DE21CA2653B}"/>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2FD37-29D8-DCBB-3479-A634D32EB509}"/>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C0448-0D0C-E153-010D-8D46D5F60C81}"/>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F33DF3-C31B-BE0D-A0A2-C6796ED7603B}"/>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917D6-752B-193A-2C79-7366DAF0D081}"/>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F68454C3-5DFA-4CDB-A7F0-990B3EED859D}" type="datetimeFigureOut">
              <a:rPr lang="en-US" smtClean="0"/>
              <a:t>5/6/2024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27E0D-A095-276C-158F-AE1A5146BD89}"/>
              </a:ext>
            </a:extLst>
          </p:cNvPr>
          <p:cNvSpPr>
            <a:spLocks noGrp="1"/>
          </p:cNvSpPr>
          <p:nvPr>
            <p:ph type="sldNum" sz="quarter" idx="12"/>
          </p:nvPr>
        </p:nvSpPr>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454C3-5DFA-4CDB-A7F0-990B3EED859D}" type="datetimeFigureOut">
              <a:rPr lang="en-US" smtClean="0"/>
              <a:t>5/6/2024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D55E16-47BB-D5D6-9F7C-E30DF806A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057F-7482-41AE-BBDB-C83C2F3461DE}" type="slidenum">
              <a:rPr lang="en-US" smtClean="0"/>
              <a:t>‹#›</a:t>
            </a:fld>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533399" y="1681702"/>
            <a:ext cx="11369039" cy="2280698"/>
          </a:xfrm>
        </p:spPr>
        <p:txBody>
          <a:bodyPr>
            <a:noAutofit/>
          </a:bodyPr>
          <a:lstStyle/>
          <a:p>
            <a:pPr algn="ctr"/>
            <a:r>
              <a:rPr lang="fr-FR"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XGEN</a:t>
            </a:r>
            <a:r>
              <a:rPr lang="ro-RO"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2023 -</a:t>
            </a:r>
            <a:r>
              <a:rPr lang="fr-FR"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International Conference on Science Communications</a:t>
            </a:r>
            <a:br>
              <a:rPr lang="ro-RO"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br>
              <a:rPr lang="ro-RO"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r>
              <a:rPr lang="ro-RO"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US"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SISTEMUL OPTIM DE CERCETARE-PLANIFICARE-DEZVOLTARE ȘI FACTORUL UMAN: INSTRUMENTE ALE PROGRESULUI ȘI BUNĂSTĂRII</a:t>
            </a:r>
            <a:br>
              <a:rPr lang="ro-RO"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endParaRPr lang="en-US"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a:xfrm>
            <a:off x="1645919" y="4556760"/>
            <a:ext cx="9144000" cy="1859280"/>
          </a:xfrm>
        </p:spPr>
        <p:txBody>
          <a:bodyPr>
            <a:noAutofit/>
          </a:bodyPr>
          <a:lstStyle/>
          <a:p>
            <a:pPr algn="l"/>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STUDENT: Alec Adrian </a:t>
            </a:r>
            <a: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t> </a:t>
            </a:r>
            <a:b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o-RO"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b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ÎNDRUMĂTORI ȘTIINȚIFICI</a:t>
            </a:r>
            <a:r>
              <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l"/>
            <a:r>
              <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         Conf.univ.dr. Zima Liliana</a:t>
            </a:r>
            <a:b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o-RO"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Conf.univ.dr. Toader </a:t>
            </a:r>
            <a:r>
              <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rPr>
              <a:t>Rita</a:t>
            </a:r>
            <a:br>
              <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                     Conf.univ.dr. Ighian Diana</a:t>
            </a:r>
          </a:p>
          <a:p>
            <a:pPr algn="l"/>
            <a:r>
              <a:rPr lang="ro-RO"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76746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a:t>
            </a:r>
            <a:r>
              <a:rPr lang="ro-RO" b="1" dirty="0">
                <a:solidFill>
                  <a:srgbClr val="0070C0"/>
                </a:solidFill>
                <a:ea typeface="+mj-ea"/>
                <a:cs typeface="Arial" panose="020B0604020202020204" pitchFamily="34" charset="0"/>
              </a:rPr>
              <a:t> REFORMAREA ECONOMIEI</a:t>
            </a:r>
            <a:endParaRPr lang="ro-RO" dirty="0"/>
          </a:p>
        </p:txBody>
      </p:sp>
      <p:pic>
        <p:nvPicPr>
          <p:cNvPr id="3" name="Imagine 2" descr="Nu este disponibilă nicio descriere.">
            <a:extLst>
              <a:ext uri="{FF2B5EF4-FFF2-40B4-BE49-F238E27FC236}">
                <a16:creationId xmlns:a16="http://schemas.microsoft.com/office/drawing/2014/main" id="{6685CDE2-8CA3-BDBB-A6BB-539B485F6D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2599"/>
            <a:ext cx="12192000" cy="5105399"/>
          </a:xfrm>
          <a:prstGeom prst="rect">
            <a:avLst/>
          </a:prstGeom>
          <a:noFill/>
          <a:ln>
            <a:noFill/>
          </a:ln>
        </p:spPr>
      </p:pic>
      <p:sp>
        <p:nvSpPr>
          <p:cNvPr id="4" name="Slide Number Placeholder 3">
            <a:extLst>
              <a:ext uri="{FF2B5EF4-FFF2-40B4-BE49-F238E27FC236}">
                <a16:creationId xmlns:a16="http://schemas.microsoft.com/office/drawing/2014/main" id="{D65B9C44-DB06-396B-A7F5-053B9805D46D}"/>
              </a:ext>
            </a:extLst>
          </p:cNvPr>
          <p:cNvSpPr>
            <a:spLocks noGrp="1"/>
          </p:cNvSpPr>
          <p:nvPr>
            <p:ph type="sldNum" sz="quarter" idx="12"/>
          </p:nvPr>
        </p:nvSpPr>
        <p:spPr>
          <a:xfrm>
            <a:off x="10989906" y="6492873"/>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10</a:t>
            </a:fld>
            <a:endParaRPr lang="en-US" sz="1800" dirty="0">
              <a:solidFill>
                <a:schemeClr val="tx1"/>
              </a:solidFill>
            </a:endParaRPr>
          </a:p>
        </p:txBody>
      </p:sp>
    </p:spTree>
    <p:extLst>
      <p:ext uri="{BB962C8B-B14F-4D97-AF65-F5344CB8AC3E}">
        <p14:creationId xmlns:p14="http://schemas.microsoft.com/office/powerpoint/2010/main" val="24383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85890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 SISTEMUL DE SELECȚIE A RESURSEI </a:t>
            </a:r>
            <a:r>
              <a:rPr lang="ro-RO" b="1" dirty="0">
                <a:solidFill>
                  <a:srgbClr val="0070C0"/>
                </a:solidFill>
                <a:ea typeface="+mj-ea"/>
                <a:cs typeface="Arial" panose="020B0604020202020204" pitchFamily="34" charset="0"/>
              </a:rPr>
              <a:t>UMANE</a:t>
            </a:r>
            <a:endParaRPr lang="ro-RO" dirty="0"/>
          </a:p>
        </p:txBody>
      </p:sp>
      <p:pic>
        <p:nvPicPr>
          <p:cNvPr id="4" name="Substituent conținut 3" descr="Nu este disponibilă nicio descriere.">
            <a:extLst>
              <a:ext uri="{FF2B5EF4-FFF2-40B4-BE49-F238E27FC236}">
                <a16:creationId xmlns:a16="http://schemas.microsoft.com/office/drawing/2014/main" id="{8BC48313-5F16-8898-26AC-E9B73D4BAA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59280"/>
            <a:ext cx="12192000" cy="4998719"/>
          </a:xfrm>
          <a:prstGeom prst="rect">
            <a:avLst/>
          </a:prstGeom>
          <a:noFill/>
          <a:ln>
            <a:noFill/>
          </a:ln>
        </p:spPr>
      </p:pic>
      <p:sp>
        <p:nvSpPr>
          <p:cNvPr id="3" name="Slide Number Placeholder 3">
            <a:extLst>
              <a:ext uri="{FF2B5EF4-FFF2-40B4-BE49-F238E27FC236}">
                <a16:creationId xmlns:a16="http://schemas.microsoft.com/office/drawing/2014/main" id="{A14D8418-F270-7821-FAF6-00CD637E1D71}"/>
              </a:ext>
            </a:extLst>
          </p:cNvPr>
          <p:cNvSpPr>
            <a:spLocks noGrp="1"/>
          </p:cNvSpPr>
          <p:nvPr>
            <p:ph type="sldNum" sz="quarter" idx="12"/>
          </p:nvPr>
        </p:nvSpPr>
        <p:spPr>
          <a:xfrm>
            <a:off x="10989906" y="6492874"/>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11</a:t>
            </a:fld>
            <a:endParaRPr lang="en-US" sz="1800" dirty="0">
              <a:solidFill>
                <a:schemeClr val="tx1"/>
              </a:solidFill>
            </a:endParaRPr>
          </a:p>
        </p:txBody>
      </p:sp>
    </p:spTree>
    <p:extLst>
      <p:ext uri="{BB962C8B-B14F-4D97-AF65-F5344CB8AC3E}">
        <p14:creationId xmlns:p14="http://schemas.microsoft.com/office/powerpoint/2010/main" val="275111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82842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 SISTEMUL STRATEGIC</a:t>
            </a:r>
            <a:endParaRPr lang="ro-RO" dirty="0"/>
          </a:p>
        </p:txBody>
      </p:sp>
      <p:pic>
        <p:nvPicPr>
          <p:cNvPr id="6" name="Substituent conținut 4" descr="Nu este disponibilă nicio descriere.">
            <a:extLst>
              <a:ext uri="{FF2B5EF4-FFF2-40B4-BE49-F238E27FC236}">
                <a16:creationId xmlns:a16="http://schemas.microsoft.com/office/drawing/2014/main" id="{44EC35A9-0D13-E314-4B96-05D35DB65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74520"/>
            <a:ext cx="12192000" cy="4983479"/>
          </a:xfrm>
          <a:prstGeom prst="rect">
            <a:avLst/>
          </a:prstGeom>
          <a:noFill/>
          <a:ln>
            <a:noFill/>
          </a:ln>
        </p:spPr>
      </p:pic>
      <p:sp>
        <p:nvSpPr>
          <p:cNvPr id="3" name="Slide Number Placeholder 3">
            <a:extLst>
              <a:ext uri="{FF2B5EF4-FFF2-40B4-BE49-F238E27FC236}">
                <a16:creationId xmlns:a16="http://schemas.microsoft.com/office/drawing/2014/main" id="{0CC8062A-FE9D-18A6-A66C-10659544DCDC}"/>
              </a:ext>
            </a:extLst>
          </p:cNvPr>
          <p:cNvSpPr>
            <a:spLocks noGrp="1"/>
          </p:cNvSpPr>
          <p:nvPr>
            <p:ph type="sldNum" sz="quarter" idx="12"/>
          </p:nvPr>
        </p:nvSpPr>
        <p:spPr>
          <a:xfrm>
            <a:off x="10989906" y="6492874"/>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12</a:t>
            </a:fld>
            <a:endParaRPr lang="en-US" sz="1800" dirty="0">
              <a:solidFill>
                <a:schemeClr val="tx1"/>
              </a:solidFill>
            </a:endParaRPr>
          </a:p>
        </p:txBody>
      </p:sp>
    </p:spTree>
    <p:extLst>
      <p:ext uri="{BB962C8B-B14F-4D97-AF65-F5344CB8AC3E}">
        <p14:creationId xmlns:p14="http://schemas.microsoft.com/office/powerpoint/2010/main" val="159780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120942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a:t>
            </a:r>
            <a:r>
              <a:rPr lang="ro-RO" b="1" dirty="0">
                <a:solidFill>
                  <a:srgbClr val="0070C0"/>
                </a:solidFill>
                <a:ea typeface="+mj-ea"/>
                <a:cs typeface="Arial" panose="020B0604020202020204" pitchFamily="34" charset="0"/>
              </a:rPr>
              <a:t> EVALUAREA DORINȚEI DE IMPLEMENTARE A PROIECTULUI</a:t>
            </a:r>
            <a:endParaRPr lang="ro-RO" dirty="0"/>
          </a:p>
        </p:txBody>
      </p:sp>
      <p:pic>
        <p:nvPicPr>
          <p:cNvPr id="7" name="Imagine 6" descr="Nu este disponibilă nicio descriere.">
            <a:extLst>
              <a:ext uri="{FF2B5EF4-FFF2-40B4-BE49-F238E27FC236}">
                <a16:creationId xmlns:a16="http://schemas.microsoft.com/office/drawing/2014/main" id="{EF599367-1C0D-31F4-9391-4B17332C8B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5080"/>
            <a:ext cx="12192000" cy="4312920"/>
          </a:xfrm>
          <a:prstGeom prst="rect">
            <a:avLst/>
          </a:prstGeom>
          <a:noFill/>
          <a:ln>
            <a:noFill/>
          </a:ln>
        </p:spPr>
      </p:pic>
      <p:sp>
        <p:nvSpPr>
          <p:cNvPr id="3" name="Slide Number Placeholder 3">
            <a:extLst>
              <a:ext uri="{FF2B5EF4-FFF2-40B4-BE49-F238E27FC236}">
                <a16:creationId xmlns:a16="http://schemas.microsoft.com/office/drawing/2014/main" id="{BF3A04C2-B7A2-CFC7-1384-4F3EADB7A035}"/>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13</a:t>
            </a:fld>
            <a:endParaRPr lang="en-US" sz="1800" dirty="0">
              <a:solidFill>
                <a:schemeClr val="tx1"/>
              </a:solidFill>
            </a:endParaRPr>
          </a:p>
        </p:txBody>
      </p:sp>
    </p:spTree>
    <p:extLst>
      <p:ext uri="{BB962C8B-B14F-4D97-AF65-F5344CB8AC3E}">
        <p14:creationId xmlns:p14="http://schemas.microsoft.com/office/powerpoint/2010/main" val="79301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111798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 EVALUAREA </a:t>
            </a:r>
            <a:r>
              <a:rPr lang="ro-RO" b="1" dirty="0">
                <a:solidFill>
                  <a:srgbClr val="0070C0"/>
                </a:solidFill>
                <a:ea typeface="+mj-ea"/>
                <a:cs typeface="Arial" panose="020B0604020202020204" pitchFamily="34" charset="0"/>
              </a:rPr>
              <a:t>DORINȚEI DE IMPLEMENTARE A PROIECTULUI</a:t>
            </a:r>
            <a:endParaRPr lang="ro-RO" dirty="0"/>
          </a:p>
        </p:txBody>
      </p:sp>
      <p:pic>
        <p:nvPicPr>
          <p:cNvPr id="3" name="Imagine 2" descr="Nu este disponibilă nicio descriere.">
            <a:extLst>
              <a:ext uri="{FF2B5EF4-FFF2-40B4-BE49-F238E27FC236}">
                <a16:creationId xmlns:a16="http://schemas.microsoft.com/office/drawing/2014/main" id="{BA087D71-63B6-3884-6356-66BFAE29E7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92680"/>
            <a:ext cx="12192000" cy="4465320"/>
          </a:xfrm>
          <a:prstGeom prst="rect">
            <a:avLst/>
          </a:prstGeom>
          <a:noFill/>
          <a:ln>
            <a:noFill/>
          </a:ln>
        </p:spPr>
      </p:pic>
      <p:sp>
        <p:nvSpPr>
          <p:cNvPr id="4" name="Slide Number Placeholder 3">
            <a:extLst>
              <a:ext uri="{FF2B5EF4-FFF2-40B4-BE49-F238E27FC236}">
                <a16:creationId xmlns:a16="http://schemas.microsoft.com/office/drawing/2014/main" id="{4360FF02-721D-3134-82C7-3BB7E98293C1}"/>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14</a:t>
            </a:fld>
            <a:endParaRPr lang="en-US" sz="1800" dirty="0">
              <a:solidFill>
                <a:schemeClr val="tx1"/>
              </a:solidFill>
            </a:endParaRPr>
          </a:p>
        </p:txBody>
      </p:sp>
    </p:spTree>
    <p:extLst>
      <p:ext uri="{BB962C8B-B14F-4D97-AF65-F5344CB8AC3E}">
        <p14:creationId xmlns:p14="http://schemas.microsoft.com/office/powerpoint/2010/main" val="7222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615DD51-BDE7-7993-6B29-D147B8D57BD6}"/>
              </a:ext>
            </a:extLst>
          </p:cNvPr>
          <p:cNvSpPr>
            <a:spLocks noGrp="1"/>
          </p:cNvSpPr>
          <p:nvPr>
            <p:ph type="title"/>
          </p:nvPr>
        </p:nvSpPr>
        <p:spPr/>
        <p:txBody>
          <a:bodyPr>
            <a:normAutofit/>
          </a:bodyPr>
          <a:lstStyle/>
          <a:p>
            <a:pPr algn="ctr"/>
            <a:r>
              <a:rPr lang="ro-RO" b="1" dirty="0">
                <a:solidFill>
                  <a:srgbClr val="0070C0"/>
                </a:solidFill>
                <a:cs typeface="Arial" panose="020B0604020202020204" pitchFamily="34" charset="0"/>
              </a:rPr>
              <a:t>CONCLUZII</a:t>
            </a:r>
            <a:endParaRPr lang="ro-RO" dirty="0"/>
          </a:p>
        </p:txBody>
      </p:sp>
      <p:sp>
        <p:nvSpPr>
          <p:cNvPr id="3" name="Substituent conținut 2">
            <a:extLst>
              <a:ext uri="{FF2B5EF4-FFF2-40B4-BE49-F238E27FC236}">
                <a16:creationId xmlns:a16="http://schemas.microsoft.com/office/drawing/2014/main" id="{4B3BE951-98F8-2197-9D7B-9CD3E0C79B77}"/>
              </a:ext>
            </a:extLst>
          </p:cNvPr>
          <p:cNvSpPr>
            <a:spLocks noGrp="1"/>
          </p:cNvSpPr>
          <p:nvPr>
            <p:ph idx="1"/>
          </p:nvPr>
        </p:nvSpPr>
        <p:spPr>
          <a:xfrm>
            <a:off x="838200" y="1690688"/>
            <a:ext cx="10515600" cy="4486275"/>
          </a:xfrm>
        </p:spPr>
        <p:txBody>
          <a:bodyPr>
            <a:normAutofit fontScale="92500"/>
          </a:bodyPr>
          <a:lstStyle/>
          <a:p>
            <a:pPr marL="0" indent="0">
              <a:buNone/>
            </a:pPr>
            <a:r>
              <a:rPr lang="ro-RO" sz="2200" dirty="0">
                <a:solidFill>
                  <a:srgbClr val="002060"/>
                </a:solidFill>
                <a:latin typeface="Arial" panose="020B0604020202020204" pitchFamily="34" charset="0"/>
                <a:cs typeface="Arial" panose="020B0604020202020204" pitchFamily="34" charset="0"/>
              </a:rPr>
              <a:t>       </a:t>
            </a:r>
            <a:r>
              <a:rPr lang="ro-RO" sz="2400" dirty="0">
                <a:solidFill>
                  <a:srgbClr val="002060"/>
                </a:solidFill>
                <a:cs typeface="Arial" panose="020B0604020202020204" pitchFamily="34" charset="0"/>
              </a:rPr>
              <a:t>Consider că pentru a economia perfectă trebuie să se ia părțile pozitive din fiecare doctrină economică.</a:t>
            </a:r>
          </a:p>
          <a:p>
            <a:pPr marL="0" indent="0">
              <a:buNone/>
            </a:pPr>
            <a:r>
              <a:rPr lang="ro-RO" sz="2400" dirty="0">
                <a:solidFill>
                  <a:srgbClr val="002060"/>
                </a:solidFill>
                <a:cs typeface="Arial" panose="020B0604020202020204" pitchFamily="34" charset="0"/>
              </a:rPr>
              <a:t>        Prin strategia Turismul Unic Național se va forma identitatea națională pe ansamblu, cât și identitatea regională. În acest fel se poate construi prin suma brandurilor regionale identitatea culturală națională sub toate aspectele și cu siguranță conceptul se va extinde la fiecare stat al lumii. Formalizarea turismului va permite un sistem dinamic prin care turiștii vor putea să descopere cele mai importante locuri naționale pe regiuni și să obțină experiențele de neuitat în cadrul cazării în locul strategic ales pe fiecare regiune și a circuitului ce se va realiza. Regiunile sunt împărțite după aspecte culturale, etnice, istorice.</a:t>
            </a:r>
          </a:p>
          <a:p>
            <a:pPr marL="0" indent="0">
              <a:buNone/>
            </a:pPr>
            <a:r>
              <a:rPr lang="ro-RO" sz="2400" dirty="0">
                <a:solidFill>
                  <a:srgbClr val="002060"/>
                </a:solidFill>
                <a:cs typeface="Arial" panose="020B0604020202020204" pitchFamily="34" charset="0"/>
              </a:rPr>
              <a:t>       Cercetarea realizată în rândul populației române a demonstrat faptul că există o dorință puternică de schimbare și reformă economică. Astfel antreprenorii se vor alinia noii direcții strategice economice. </a:t>
            </a:r>
          </a:p>
          <a:p>
            <a:pPr marL="0" indent="0">
              <a:buNone/>
            </a:pPr>
            <a:r>
              <a:rPr lang="ro-RO" sz="2400" dirty="0">
                <a:solidFill>
                  <a:srgbClr val="002060"/>
                </a:solidFill>
                <a:cs typeface="Arial" panose="020B0604020202020204" pitchFamily="34" charset="0"/>
              </a:rPr>
              <a:t>       </a:t>
            </a:r>
            <a:endParaRPr lang="ro-RO" sz="2400" dirty="0"/>
          </a:p>
        </p:txBody>
      </p:sp>
      <p:sp>
        <p:nvSpPr>
          <p:cNvPr id="4" name="Slide Number Placeholder 3">
            <a:extLst>
              <a:ext uri="{FF2B5EF4-FFF2-40B4-BE49-F238E27FC236}">
                <a16:creationId xmlns:a16="http://schemas.microsoft.com/office/drawing/2014/main" id="{94FD6657-1A96-BDD4-8D8E-0157114C76B0}"/>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15</a:t>
            </a:fld>
            <a:endParaRPr lang="en-US" sz="1800" dirty="0">
              <a:solidFill>
                <a:schemeClr val="tx1"/>
              </a:solidFill>
            </a:endParaRPr>
          </a:p>
        </p:txBody>
      </p:sp>
    </p:spTree>
    <p:extLst>
      <p:ext uri="{BB962C8B-B14F-4D97-AF65-F5344CB8AC3E}">
        <p14:creationId xmlns:p14="http://schemas.microsoft.com/office/powerpoint/2010/main" val="42733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48005-E0A6-2DDF-B1DA-F63016206CD0}"/>
              </a:ext>
            </a:extLst>
          </p:cNvPr>
          <p:cNvSpPr>
            <a:spLocks noGrp="1"/>
          </p:cNvSpPr>
          <p:nvPr>
            <p:ph idx="1"/>
          </p:nvPr>
        </p:nvSpPr>
        <p:spPr>
          <a:xfrm>
            <a:off x="1096993" y="2182483"/>
            <a:ext cx="10515600" cy="3519577"/>
          </a:xfrm>
        </p:spPr>
        <p:txBody>
          <a:bodyPr>
            <a:normAutofit/>
          </a:bodyPr>
          <a:lstStyle/>
          <a:p>
            <a:pPr marL="0" indent="0">
              <a:buNone/>
            </a:pPr>
            <a:r>
              <a:rPr lang="ro-RO" sz="2400" dirty="0">
                <a:solidFill>
                  <a:srgbClr val="002060"/>
                </a:solidFill>
                <a:cs typeface="Arial" panose="020B0604020202020204" pitchFamily="34" charset="0"/>
              </a:rPr>
              <a:t>       Articolul îmbină un ideile principale ale unui plan strategic de reformare economică în ramura turismului cu o cercetare realizată pe un eșantion de 150 persoane de pe teritoriul României între 20 și 56 ani. S-a analizat licența socială prin acest studiu,</a:t>
            </a:r>
            <a:r>
              <a:rPr lang="en-US" sz="2400" dirty="0">
                <a:solidFill>
                  <a:srgbClr val="002060"/>
                </a:solidFill>
                <a:cs typeface="Arial" panose="020B0604020202020204" pitchFamily="34" charset="0"/>
              </a:rPr>
              <a:t> </a:t>
            </a:r>
            <a:r>
              <a:rPr lang="ro-RO" sz="2400" dirty="0">
                <a:solidFill>
                  <a:srgbClr val="002060"/>
                </a:solidFill>
                <a:cs typeface="Arial" panose="020B0604020202020204" pitchFamily="34" charset="0"/>
              </a:rPr>
              <a:t>prin</a:t>
            </a:r>
            <a:r>
              <a:rPr lang="en-US" sz="2400" dirty="0">
                <a:solidFill>
                  <a:srgbClr val="002060"/>
                </a:solidFill>
                <a:cs typeface="Arial" panose="020B0604020202020204" pitchFamily="34" charset="0"/>
              </a:rPr>
              <a:t> perspectivele privind reformarea economiei (planul strategic a fost prezentat înainte separat la fiecare participant al eșantionului) pentru a avea imaginea sustenabilității din partea societății pentru proiectul Perfection Place parte a strategiei reformei economice în ramura turismului (Turismul Unic Național).</a:t>
            </a:r>
            <a:r>
              <a:rPr lang="ro-RO" sz="2400" dirty="0">
                <a:solidFill>
                  <a:srgbClr val="002060"/>
                </a:solidFill>
                <a:cs typeface="Arial" panose="020B0604020202020204" pitchFamily="34" charset="0"/>
              </a:rPr>
              <a:t> </a:t>
            </a:r>
            <a:br>
              <a:rPr lang="ro-RO" sz="2400" dirty="0">
                <a:solidFill>
                  <a:srgbClr val="002060"/>
                </a:solidFill>
                <a:cs typeface="Arial" panose="020B0604020202020204" pitchFamily="34" charset="0"/>
              </a:rPr>
            </a:br>
            <a:endParaRPr lang="en-US" sz="2400" dirty="0">
              <a:solidFill>
                <a:srgbClr val="002060"/>
              </a:solidFill>
              <a:cs typeface="Arial" panose="020B0604020202020204" pitchFamily="34" charset="0"/>
            </a:endParaRPr>
          </a:p>
        </p:txBody>
      </p:sp>
      <p:sp>
        <p:nvSpPr>
          <p:cNvPr id="2" name="Slide Number Placeholder 3">
            <a:extLst>
              <a:ext uri="{FF2B5EF4-FFF2-40B4-BE49-F238E27FC236}">
                <a16:creationId xmlns:a16="http://schemas.microsoft.com/office/drawing/2014/main" id="{116D94FC-F08D-6BF0-3DB8-9FCDEDC38889}"/>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2</a:t>
            </a:fld>
            <a:endParaRPr lang="en-US" sz="1800" dirty="0">
              <a:solidFill>
                <a:schemeClr val="tx1"/>
              </a:solidFill>
            </a:endParaRPr>
          </a:p>
        </p:txBody>
      </p:sp>
    </p:spTree>
    <p:extLst>
      <p:ext uri="{BB962C8B-B14F-4D97-AF65-F5344CB8AC3E}">
        <p14:creationId xmlns:p14="http://schemas.microsoft.com/office/powerpoint/2010/main" val="366558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8B0771C-D5A9-189C-6D39-AC02D111FA6F}"/>
              </a:ext>
            </a:extLst>
          </p:cNvPr>
          <p:cNvSpPr>
            <a:spLocks noGrp="1"/>
          </p:cNvSpPr>
          <p:nvPr>
            <p:ph type="title"/>
          </p:nvPr>
        </p:nvSpPr>
        <p:spPr/>
        <p:txBody>
          <a:bodyPr>
            <a:normAutofit/>
          </a:bodyPr>
          <a:lstStyle/>
          <a:p>
            <a:pPr algn="ctr"/>
            <a:r>
              <a:rPr lang="ro-RO" sz="4400" dirty="0">
                <a:solidFill>
                  <a:srgbClr val="FF0000"/>
                </a:solidFill>
                <a:highlight>
                  <a:srgbClr val="00FF00"/>
                </a:highlight>
                <a:latin typeface="Times New Roman" panose="02020603050405020304" pitchFamily="18" charset="0"/>
                <a:cs typeface="Times New Roman" panose="02020603050405020304" pitchFamily="18" charset="0"/>
              </a:rPr>
              <a:t> ECONOMI</a:t>
            </a:r>
            <a:r>
              <a:rPr lang="en-US" sz="4400" dirty="0">
                <a:solidFill>
                  <a:srgbClr val="FF0000"/>
                </a:solidFill>
                <a:highlight>
                  <a:srgbClr val="00FF00"/>
                </a:highlight>
                <a:latin typeface="Times New Roman" panose="02020603050405020304" pitchFamily="18" charset="0"/>
                <a:cs typeface="Times New Roman" panose="02020603050405020304" pitchFamily="18" charset="0"/>
              </a:rPr>
              <a:t>A CIRCULARA</a:t>
            </a:r>
            <a:endParaRPr lang="ro-RO" dirty="0">
              <a:solidFill>
                <a:srgbClr val="FF0000"/>
              </a:solidFill>
              <a:highlight>
                <a:srgbClr val="00FF00"/>
              </a:highlight>
            </a:endParaRPr>
          </a:p>
        </p:txBody>
      </p:sp>
      <p:sp>
        <p:nvSpPr>
          <p:cNvPr id="3" name="Substituent conținut 2">
            <a:extLst>
              <a:ext uri="{FF2B5EF4-FFF2-40B4-BE49-F238E27FC236}">
                <a16:creationId xmlns:a16="http://schemas.microsoft.com/office/drawing/2014/main" id="{A6E35963-9842-B6C6-DB9D-3E588AC57491}"/>
              </a:ext>
            </a:extLst>
          </p:cNvPr>
          <p:cNvSpPr>
            <a:spLocks noGrp="1"/>
          </p:cNvSpPr>
          <p:nvPr>
            <p:ph idx="1"/>
          </p:nvPr>
        </p:nvSpPr>
        <p:spPr>
          <a:xfrm>
            <a:off x="838200" y="1845159"/>
            <a:ext cx="10515600" cy="4494510"/>
          </a:xfrm>
        </p:spPr>
        <p:txBody>
          <a:bodyPr/>
          <a:lstStyle/>
          <a:p>
            <a:pPr marL="0" indent="0">
              <a:buNone/>
            </a:pPr>
            <a:r>
              <a:rPr lang="ro-RO" sz="2200" dirty="0">
                <a:cs typeface="Arial" panose="020B0604020202020204" pitchFamily="34" charset="0"/>
              </a:rPr>
              <a:t>        </a:t>
            </a:r>
            <a:r>
              <a:rPr lang="ro-RO" sz="2400" dirty="0">
                <a:cs typeface="Times New Roman" panose="02020603050405020304" pitchFamily="18" charset="0"/>
              </a:rPr>
              <a:t>Economia de piață bazată pe competiție/rivalitate a dovedit de-a lungul istoriei ineficiența sa. Întregul ciclu de crize și recesiuni nu face decât să ne păstreze într-o paradigmă a imperfecțiunii. Economia triplei valori din cadrul noului sistem are la baza sa unitatea,  bunăstarea societății și perfecționarea continuă.      </a:t>
            </a:r>
          </a:p>
          <a:p>
            <a:pPr marL="0" indent="0">
              <a:buNone/>
            </a:pPr>
            <a:endParaRPr lang="ro-RO" dirty="0"/>
          </a:p>
        </p:txBody>
      </p:sp>
      <p:pic>
        <p:nvPicPr>
          <p:cNvPr id="6" name="Picture 8" descr="Una imagen de un gráfico de cuatro etapas del ciclo económico. - 98675787">
            <a:extLst>
              <a:ext uri="{FF2B5EF4-FFF2-40B4-BE49-F238E27FC236}">
                <a16:creationId xmlns:a16="http://schemas.microsoft.com/office/drawing/2014/main" id="{E3A3EE0E-35FC-2546-84DD-B29073F68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1675"/>
            <a:ext cx="5345499" cy="3526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omisia Europeană monitorizează tranziţia către Economia Circulară -  Ecologic">
            <a:extLst>
              <a:ext uri="{FF2B5EF4-FFF2-40B4-BE49-F238E27FC236}">
                <a16:creationId xmlns:a16="http://schemas.microsoft.com/office/drawing/2014/main" id="{E1408900-B299-55B9-419E-A94CC083A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679" y="3331674"/>
            <a:ext cx="5765320" cy="3526325"/>
          </a:xfrm>
          <a:prstGeom prst="rect">
            <a:avLst/>
          </a:prstGeom>
          <a:noFill/>
          <a:extLst>
            <a:ext uri="{909E8E84-426E-40DD-AFC4-6F175D3DCCD1}">
              <a14:hiddenFill xmlns:a14="http://schemas.microsoft.com/office/drawing/2010/main">
                <a:solidFill>
                  <a:srgbClr val="FFFFFF"/>
                </a:solidFill>
              </a14:hiddenFill>
            </a:ext>
          </a:extLst>
        </p:spPr>
      </p:pic>
      <p:sp>
        <p:nvSpPr>
          <p:cNvPr id="8" name="Săgeată: dreapta 7">
            <a:extLst>
              <a:ext uri="{FF2B5EF4-FFF2-40B4-BE49-F238E27FC236}">
                <a16:creationId xmlns:a16="http://schemas.microsoft.com/office/drawing/2014/main" id="{B92FE712-0535-1C54-62B9-A4EF3D6CB0AC}"/>
              </a:ext>
            </a:extLst>
          </p:cNvPr>
          <p:cNvSpPr/>
          <p:nvPr/>
        </p:nvSpPr>
        <p:spPr>
          <a:xfrm>
            <a:off x="5430326" y="4933602"/>
            <a:ext cx="911525" cy="5264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Slide Number Placeholder 3">
            <a:extLst>
              <a:ext uri="{FF2B5EF4-FFF2-40B4-BE49-F238E27FC236}">
                <a16:creationId xmlns:a16="http://schemas.microsoft.com/office/drawing/2014/main" id="{C3069596-4369-2A8B-0E50-C25F26C34946}"/>
              </a:ext>
            </a:extLst>
          </p:cNvPr>
          <p:cNvSpPr>
            <a:spLocks noGrp="1"/>
          </p:cNvSpPr>
          <p:nvPr>
            <p:ph type="sldNum" sz="quarter" idx="12"/>
          </p:nvPr>
        </p:nvSpPr>
        <p:spPr>
          <a:xfrm>
            <a:off x="10989906" y="6494140"/>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3</a:t>
            </a:fld>
            <a:endParaRPr lang="en-US" sz="1800" dirty="0">
              <a:solidFill>
                <a:schemeClr val="tx1"/>
              </a:solidFill>
            </a:endParaRPr>
          </a:p>
        </p:txBody>
      </p:sp>
    </p:spTree>
    <p:extLst>
      <p:ext uri="{BB962C8B-B14F-4D97-AF65-F5344CB8AC3E}">
        <p14:creationId xmlns:p14="http://schemas.microsoft.com/office/powerpoint/2010/main" val="281606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1D5450-E050-263C-F3AB-1170EF6D7C52}"/>
              </a:ext>
            </a:extLst>
          </p:cNvPr>
          <p:cNvSpPr>
            <a:spLocks noGrp="1"/>
          </p:cNvSpPr>
          <p:nvPr>
            <p:ph type="title"/>
          </p:nvPr>
        </p:nvSpPr>
        <p:spPr>
          <a:xfrm>
            <a:off x="837403" y="754586"/>
            <a:ext cx="10515600" cy="862266"/>
          </a:xfrm>
        </p:spPr>
        <p:txBody>
          <a:bodyPr>
            <a:normAutofit/>
          </a:bodyPr>
          <a:lstStyle/>
          <a:p>
            <a:pPr algn="ctr"/>
            <a:r>
              <a:rPr lang="ro-RO" sz="4400" dirty="0">
                <a:solidFill>
                  <a:srgbClr val="FF0000"/>
                </a:solidFill>
                <a:highlight>
                  <a:srgbClr val="00FF00"/>
                </a:highlight>
                <a:latin typeface="Times New Roman" panose="02020603050405020304" pitchFamily="18" charset="0"/>
                <a:cs typeface="Times New Roman" panose="02020603050405020304" pitchFamily="18" charset="0"/>
              </a:rPr>
              <a:t>FACTORUL UMAN</a:t>
            </a:r>
            <a:endParaRPr lang="ro-RO" dirty="0">
              <a:solidFill>
                <a:srgbClr val="FF0000"/>
              </a:solidFill>
              <a:highlight>
                <a:srgbClr val="00FF00"/>
              </a:highlight>
            </a:endParaRPr>
          </a:p>
        </p:txBody>
      </p:sp>
      <p:sp>
        <p:nvSpPr>
          <p:cNvPr id="3" name="Substituent conținut 2">
            <a:extLst>
              <a:ext uri="{FF2B5EF4-FFF2-40B4-BE49-F238E27FC236}">
                <a16:creationId xmlns:a16="http://schemas.microsoft.com/office/drawing/2014/main" id="{49D0D5B4-B47F-9A9A-69D0-651B453CDCE6}"/>
              </a:ext>
            </a:extLst>
          </p:cNvPr>
          <p:cNvSpPr>
            <a:spLocks noGrp="1"/>
          </p:cNvSpPr>
          <p:nvPr>
            <p:ph idx="1"/>
          </p:nvPr>
        </p:nvSpPr>
        <p:spPr>
          <a:xfrm>
            <a:off x="837403" y="1510172"/>
            <a:ext cx="10515600" cy="5080133"/>
          </a:xfrm>
        </p:spPr>
        <p:txBody>
          <a:bodyPr>
            <a:normAutofit/>
          </a:bodyPr>
          <a:lstStyle/>
          <a:p>
            <a:pPr marL="0" indent="0">
              <a:lnSpc>
                <a:spcPct val="100000"/>
              </a:lnSpc>
              <a:buNone/>
            </a:pPr>
            <a:r>
              <a:rPr lang="ro-RO" sz="2200" dirty="0">
                <a:latin typeface="Arial" panose="020B0604020202020204" pitchFamily="34" charset="0"/>
                <a:cs typeface="Arial" panose="020B0604020202020204" pitchFamily="34" charset="0"/>
              </a:rPr>
              <a:t>        </a:t>
            </a:r>
            <a:r>
              <a:rPr lang="ro-RO" sz="2800" dirty="0">
                <a:latin typeface="Times New Roman" panose="02020603050405020304" pitchFamily="18" charset="0"/>
                <a:cs typeface="Times New Roman" panose="02020603050405020304" pitchFamily="18" charset="0"/>
              </a:rPr>
              <a:t> </a:t>
            </a:r>
            <a:r>
              <a:rPr lang="ro-RO" sz="2800" dirty="0">
                <a:cs typeface="Times New Roman" panose="02020603050405020304" pitchFamily="18" charset="0"/>
              </a:rPr>
              <a:t>Omul construiește o lume bună, dar în același timp o poate și distruge.  Prin leadershipul transformațional vom forma cu adevărat resursa umană. Noul sistem al triplei valori este pe jumătate realizat când este formată resursa umană, automat organizațiile de fiecare tip sub acest nou sistem vor prospera.</a:t>
            </a:r>
            <a:endParaRPr lang="ro-RO" dirty="0"/>
          </a:p>
        </p:txBody>
      </p:sp>
      <p:pic>
        <p:nvPicPr>
          <p:cNvPr id="4" name="Picture 2" descr="Cadre didactice | Grădinița nr.60">
            <a:extLst>
              <a:ext uri="{FF2B5EF4-FFF2-40B4-BE49-F238E27FC236}">
                <a16:creationId xmlns:a16="http://schemas.microsoft.com/office/drawing/2014/main" id="{E191455D-48CD-422C-B7AF-C99818CC0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7" r="17212" b="1"/>
          <a:stretch/>
        </p:blipFill>
        <p:spPr bwMode="auto">
          <a:xfrm>
            <a:off x="1" y="3688080"/>
            <a:ext cx="5865962" cy="3169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ecții de Psihologie">
            <a:extLst>
              <a:ext uri="{FF2B5EF4-FFF2-40B4-BE49-F238E27FC236}">
                <a16:creationId xmlns:a16="http://schemas.microsoft.com/office/drawing/2014/main" id="{8B10BA4A-97D1-ADD4-4A7F-DA714A9277C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5865962" y="3688079"/>
            <a:ext cx="6326037" cy="31699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B427D80F-6A6A-3557-ECCD-2E09B181982F}"/>
              </a:ext>
            </a:extLst>
          </p:cNvPr>
          <p:cNvSpPr>
            <a:spLocks noGrp="1"/>
          </p:cNvSpPr>
          <p:nvPr>
            <p:ph type="sldNum" sz="quarter" idx="12"/>
          </p:nvPr>
        </p:nvSpPr>
        <p:spPr>
          <a:xfrm>
            <a:off x="10989906" y="6492874"/>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4</a:t>
            </a:fld>
            <a:endParaRPr lang="en-US" sz="1800" dirty="0">
              <a:solidFill>
                <a:schemeClr val="tx1"/>
              </a:solidFill>
            </a:endParaRPr>
          </a:p>
        </p:txBody>
      </p:sp>
    </p:spTree>
    <p:extLst>
      <p:ext uri="{BB962C8B-B14F-4D97-AF65-F5344CB8AC3E}">
        <p14:creationId xmlns:p14="http://schemas.microsoft.com/office/powerpoint/2010/main" val="42106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AF51F91-D2B2-5B4E-CB74-7390C443D8B2}"/>
              </a:ext>
            </a:extLst>
          </p:cNvPr>
          <p:cNvSpPr>
            <a:spLocks noGrp="1"/>
          </p:cNvSpPr>
          <p:nvPr>
            <p:ph type="title"/>
          </p:nvPr>
        </p:nvSpPr>
        <p:spPr>
          <a:xfrm>
            <a:off x="838200" y="681037"/>
            <a:ext cx="10515600" cy="862266"/>
          </a:xfrm>
        </p:spPr>
        <p:txBody>
          <a:bodyPr>
            <a:normAutofit/>
          </a:bodyPr>
          <a:lstStyle/>
          <a:p>
            <a:pPr algn="ctr"/>
            <a:r>
              <a:rPr lang="ro-RO" sz="4400" dirty="0">
                <a:solidFill>
                  <a:srgbClr val="FF0000"/>
                </a:solidFill>
                <a:highlight>
                  <a:srgbClr val="00FF00"/>
                </a:highlight>
                <a:latin typeface="Times New Roman" panose="02020603050405020304" pitchFamily="18" charset="0"/>
                <a:cs typeface="Times New Roman" panose="02020603050405020304" pitchFamily="18" charset="0"/>
              </a:rPr>
              <a:t> SISTEM</a:t>
            </a:r>
            <a:r>
              <a:rPr lang="en-US" sz="4400" dirty="0">
                <a:solidFill>
                  <a:srgbClr val="FF0000"/>
                </a:solidFill>
                <a:highlight>
                  <a:srgbClr val="00FF00"/>
                </a:highlight>
                <a:latin typeface="Times New Roman" panose="02020603050405020304" pitchFamily="18" charset="0"/>
                <a:cs typeface="Times New Roman" panose="02020603050405020304" pitchFamily="18" charset="0"/>
              </a:rPr>
              <a:t>UL</a:t>
            </a:r>
            <a:r>
              <a:rPr lang="ro-RO" sz="4400" dirty="0">
                <a:solidFill>
                  <a:srgbClr val="FF0000"/>
                </a:solidFill>
                <a:highlight>
                  <a:srgbClr val="00FF00"/>
                </a:highlight>
                <a:latin typeface="Times New Roman" panose="02020603050405020304" pitchFamily="18" charset="0"/>
                <a:cs typeface="Times New Roman" panose="02020603050405020304" pitchFamily="18" charset="0"/>
              </a:rPr>
              <a:t> STRATEGIC</a:t>
            </a:r>
            <a:endParaRPr lang="ro-RO" dirty="0">
              <a:solidFill>
                <a:srgbClr val="FF0000"/>
              </a:solidFill>
              <a:highlight>
                <a:srgbClr val="00FF00"/>
              </a:highlight>
            </a:endParaRPr>
          </a:p>
        </p:txBody>
      </p:sp>
      <p:sp>
        <p:nvSpPr>
          <p:cNvPr id="3" name="Substituent conținut 2">
            <a:extLst>
              <a:ext uri="{FF2B5EF4-FFF2-40B4-BE49-F238E27FC236}">
                <a16:creationId xmlns:a16="http://schemas.microsoft.com/office/drawing/2014/main" id="{141BB18E-0499-D883-5B90-A32396BA6951}"/>
              </a:ext>
            </a:extLst>
          </p:cNvPr>
          <p:cNvSpPr>
            <a:spLocks noGrp="1"/>
          </p:cNvSpPr>
          <p:nvPr>
            <p:ph idx="1"/>
          </p:nvPr>
        </p:nvSpPr>
        <p:spPr>
          <a:xfrm>
            <a:off x="838200" y="1421383"/>
            <a:ext cx="10515600" cy="4351338"/>
          </a:xfrm>
        </p:spPr>
        <p:txBody>
          <a:bodyPr/>
          <a:lstStyle/>
          <a:p>
            <a:pPr marL="0" indent="0">
              <a:lnSpc>
                <a:spcPct val="90000"/>
              </a:lnSpc>
              <a:spcBef>
                <a:spcPts val="0"/>
              </a:spcBef>
              <a:buNone/>
            </a:pPr>
            <a:r>
              <a:rPr lang="ro-RO" sz="2200" dirty="0">
                <a:latin typeface="Arial" panose="020B0604020202020204" pitchFamily="34" charset="0"/>
                <a:cs typeface="Arial" panose="020B0604020202020204" pitchFamily="34" charset="0"/>
              </a:rPr>
              <a:t>    </a:t>
            </a:r>
            <a:r>
              <a:rPr lang="ro-RO" sz="2400" dirty="0">
                <a:latin typeface="Times New Roman" panose="02020603050405020304" pitchFamily="18" charset="0"/>
                <a:cs typeface="Times New Roman" panose="02020603050405020304" pitchFamily="18" charset="0"/>
              </a:rPr>
              <a:t>    </a:t>
            </a:r>
            <a:r>
              <a:rPr lang="ro-RO" sz="2400" dirty="0">
                <a:latin typeface="Calibri" panose="020F0502020204030204" pitchFamily="34" charset="0"/>
                <a:ea typeface="Calibri" panose="020F0502020204030204" pitchFamily="34" charset="0"/>
                <a:cs typeface="Calibri" panose="020F0502020204030204" pitchFamily="34" charset="0"/>
              </a:rPr>
              <a:t>Ultimul element elementar și fundamental al noului sistem de conducere al triplei valori are caracterul cel mai analitic dintre toate. Resursele din cadrul întregului sistem vor fi gestionate prin sistemul strategic (este codul teoretic și științific asupra adoptării deciziilor și strategiei).</a:t>
            </a:r>
          </a:p>
          <a:p>
            <a:pPr marL="0" indent="0">
              <a:lnSpc>
                <a:spcPct val="90000"/>
              </a:lnSpc>
              <a:spcBef>
                <a:spcPts val="0"/>
              </a:spcBef>
              <a:buNone/>
            </a:pPr>
            <a:r>
              <a:rPr lang="ro-RO" sz="2400" dirty="0">
                <a:latin typeface="Calibri" panose="020F0502020204030204" pitchFamily="34" charset="0"/>
                <a:ea typeface="Calibri" panose="020F0502020204030204" pitchFamily="34" charset="0"/>
                <a:cs typeface="Calibri" panose="020F0502020204030204" pitchFamily="34" charset="0"/>
              </a:rPr>
              <a:t>         Se adoptă deciziile optime pentru strategiile pe termen lung iar deciziile pe termen scurt au caracterul operativ de a menține pe traiectoria corectă. Interdependența public-privat este principiul sub care sistemul strategic al sistemului triplei valori acționează în economie.</a:t>
            </a:r>
          </a:p>
          <a:p>
            <a:pPr marL="0" indent="0">
              <a:buNone/>
            </a:pPr>
            <a:endParaRPr lang="ro-RO" dirty="0"/>
          </a:p>
        </p:txBody>
      </p:sp>
      <p:pic>
        <p:nvPicPr>
          <p:cNvPr id="4" name="Picture 2" descr="Organizational Project Management and Portfolio Management - UCI">
            <a:extLst>
              <a:ext uri="{FF2B5EF4-FFF2-40B4-BE49-F238E27FC236}">
                <a16:creationId xmlns:a16="http://schemas.microsoft.com/office/drawing/2014/main" id="{4693FDD1-2FEF-D696-665E-72EACA5EF7B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4114801"/>
            <a:ext cx="12192001"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91528F8E-B8A0-A322-07C5-B85360474FB6}"/>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5</a:t>
            </a:fld>
            <a:endParaRPr lang="en-US" sz="1800" dirty="0">
              <a:solidFill>
                <a:schemeClr val="tx1"/>
              </a:solidFill>
            </a:endParaRPr>
          </a:p>
        </p:txBody>
      </p:sp>
    </p:spTree>
    <p:extLst>
      <p:ext uri="{BB962C8B-B14F-4D97-AF65-F5344CB8AC3E}">
        <p14:creationId xmlns:p14="http://schemas.microsoft.com/office/powerpoint/2010/main" val="16033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05D3F51-C76A-E6D6-7620-01ED91226E3F}"/>
              </a:ext>
            </a:extLst>
          </p:cNvPr>
          <p:cNvSpPr>
            <a:spLocks noGrp="1"/>
          </p:cNvSpPr>
          <p:nvPr>
            <p:ph idx="1"/>
          </p:nvPr>
        </p:nvSpPr>
        <p:spPr>
          <a:xfrm>
            <a:off x="838200" y="1151791"/>
            <a:ext cx="10515600" cy="5025171"/>
          </a:xfrm>
        </p:spPr>
        <p:txBody>
          <a:bodyPr>
            <a:normAutofit fontScale="92500" lnSpcReduction="10000"/>
          </a:bodyPr>
          <a:lstStyle/>
          <a:p>
            <a:pPr marL="0" indent="0" algn="ctr">
              <a:buNone/>
            </a:pPr>
            <a:r>
              <a:rPr lang="ro-RO" sz="2400" kern="100" dirty="0">
                <a:ea typeface="Calibri" panose="020F0502020204030204" pitchFamily="34" charset="0"/>
                <a:cs typeface="Arial" panose="020B0604020202020204" pitchFamily="34" charset="0"/>
              </a:rPr>
              <a:t> </a:t>
            </a:r>
            <a:r>
              <a:rPr lang="ro-RO" sz="3900" b="1" kern="100" dirty="0">
                <a:solidFill>
                  <a:srgbClr val="FF0000"/>
                </a:solidFill>
                <a:ea typeface="Calibri" panose="020F0502020204030204" pitchFamily="34" charset="0"/>
                <a:cs typeface="Arial" panose="020B0604020202020204" pitchFamily="34" charset="0"/>
              </a:rPr>
              <a:t>ECONOMIA TRIPLEI VALORI</a:t>
            </a:r>
            <a:endParaRPr lang="en-US" sz="3900" b="1" kern="100" dirty="0">
              <a:solidFill>
                <a:srgbClr val="FF0000"/>
              </a:solidFill>
              <a:effectLst/>
              <a:ea typeface="Calibri" panose="020F0502020204030204" pitchFamily="34" charset="0"/>
              <a:cs typeface="Arial" panose="020B0604020202020204" pitchFamily="34" charset="0"/>
            </a:endParaRPr>
          </a:p>
          <a:p>
            <a:pPr marL="0" indent="0">
              <a:buNone/>
            </a:pPr>
            <a:r>
              <a:rPr lang="ro-RO" sz="2400" kern="100" dirty="0">
                <a:effectLst/>
                <a:ea typeface="Calibri" panose="020F0502020204030204" pitchFamily="34" charset="0"/>
                <a:cs typeface="Arial" panose="020B0604020202020204" pitchFamily="34" charset="0"/>
              </a:rPr>
              <a:t>Cei 3 factori prezentați sunt mijloacele de îndeplinire a economiei triplei valori. Economia triplei valori e cea mai evoluată formă a economiei care duce la progresul și bunăstarea ideală.</a:t>
            </a:r>
          </a:p>
          <a:p>
            <a:pPr marL="0" indent="0">
              <a:buNone/>
            </a:pPr>
            <a:endParaRPr lang="ro-RO" sz="2400" kern="100" dirty="0">
              <a:ea typeface="Calibri" panose="020F0502020204030204" pitchFamily="34" charset="0"/>
              <a:cs typeface="Arial" panose="020B0604020202020204" pitchFamily="34" charset="0"/>
            </a:endParaRPr>
          </a:p>
          <a:p>
            <a:pPr marL="0" indent="0">
              <a:buNone/>
            </a:pPr>
            <a:r>
              <a:rPr lang="ro-RO" sz="2400" kern="100" dirty="0">
                <a:ea typeface="Calibri" panose="020F0502020204030204" pitchFamily="34" charset="0"/>
                <a:cs typeface="Arial" panose="020B0604020202020204" pitchFamily="34" charset="0"/>
              </a:rPr>
              <a:t>      </a:t>
            </a:r>
            <a:r>
              <a:rPr lang="ro-RO" sz="2400" dirty="0">
                <a:cs typeface="Arial" panose="020B0604020202020204" pitchFamily="34" charset="0"/>
              </a:rPr>
              <a:t>  </a:t>
            </a:r>
            <a:r>
              <a:rPr lang="ro-RO" sz="2400" dirty="0">
                <a:latin typeface="Times New Roman" panose="02020603050405020304" pitchFamily="18" charset="0"/>
                <a:cs typeface="Times New Roman" panose="02020603050405020304" pitchFamily="18" charset="0"/>
              </a:rPr>
              <a:t>Management         </a:t>
            </a:r>
          </a:p>
          <a:p>
            <a:pPr marL="0" indent="0">
              <a:buNone/>
            </a:pPr>
            <a:r>
              <a:rPr lang="ro-RO" sz="2400" dirty="0">
                <a:latin typeface="Times New Roman" panose="02020603050405020304" pitchFamily="18" charset="0"/>
                <a:cs typeface="Times New Roman" panose="02020603050405020304" pitchFamily="18" charset="0"/>
              </a:rPr>
              <a:t>     transformațional</a:t>
            </a:r>
          </a:p>
          <a:p>
            <a:pPr marL="0" indent="0">
              <a:buNone/>
            </a:pPr>
            <a:endParaRPr lang="ro-RO" sz="2400" dirty="0">
              <a:cs typeface="Arial" panose="020B0604020202020204" pitchFamily="34" charset="0"/>
            </a:endParaRPr>
          </a:p>
          <a:p>
            <a:pPr marL="0" indent="0">
              <a:buNone/>
            </a:pPr>
            <a:endParaRPr lang="ro-RO" sz="2400" dirty="0">
              <a:cs typeface="Arial" panose="020B0604020202020204" pitchFamily="34" charset="0"/>
            </a:endParaRPr>
          </a:p>
          <a:p>
            <a:pPr marL="0" indent="0">
              <a:buNone/>
            </a:pPr>
            <a:r>
              <a:rPr lang="ro-RO" sz="2400" dirty="0">
                <a:cs typeface="Arial" panose="020B0604020202020204" pitchFamily="34" charset="0"/>
              </a:rPr>
              <a:t>    </a:t>
            </a:r>
            <a:r>
              <a:rPr lang="ro-RO" sz="2400" dirty="0">
                <a:latin typeface="Times New Roman" panose="02020603050405020304" pitchFamily="18" charset="0"/>
                <a:cs typeface="Times New Roman" panose="02020603050405020304" pitchFamily="18" charset="0"/>
              </a:rPr>
              <a:t>Educație și cooperare</a:t>
            </a:r>
          </a:p>
          <a:p>
            <a:pPr marL="0" indent="0">
              <a:buNone/>
            </a:pPr>
            <a:endParaRPr lang="ro-RO" sz="2400" dirty="0">
              <a:latin typeface="Times New Roman" panose="02020603050405020304" pitchFamily="18" charset="0"/>
              <a:cs typeface="Times New Roman" panose="02020603050405020304" pitchFamily="18" charset="0"/>
            </a:endParaRPr>
          </a:p>
          <a:p>
            <a:pPr marL="0" indent="0">
              <a:buNone/>
            </a:pPr>
            <a:endParaRPr lang="ro-RO" sz="2400" dirty="0">
              <a:latin typeface="Times New Roman" panose="02020603050405020304" pitchFamily="18" charset="0"/>
              <a:cs typeface="Times New Roman" panose="02020603050405020304" pitchFamily="18" charset="0"/>
            </a:endParaRPr>
          </a:p>
          <a:p>
            <a:pPr marL="0" indent="0">
              <a:buNone/>
            </a:pPr>
            <a:r>
              <a:rPr lang="ro-RO" sz="2400" dirty="0">
                <a:latin typeface="Times New Roman" panose="02020603050405020304" pitchFamily="18" charset="0"/>
                <a:cs typeface="Times New Roman" panose="02020603050405020304" pitchFamily="18" charset="0"/>
              </a:rPr>
              <a:t>   Protecția mediului                                                                           Sustenabilitate</a:t>
            </a:r>
          </a:p>
        </p:txBody>
      </p:sp>
      <p:sp>
        <p:nvSpPr>
          <p:cNvPr id="2" name="Săgeată: dreapta 1">
            <a:extLst>
              <a:ext uri="{FF2B5EF4-FFF2-40B4-BE49-F238E27FC236}">
                <a16:creationId xmlns:a16="http://schemas.microsoft.com/office/drawing/2014/main" id="{DD3D3531-6D32-5736-4A47-7F5C0CD18320}"/>
              </a:ext>
            </a:extLst>
          </p:cNvPr>
          <p:cNvSpPr/>
          <p:nvPr/>
        </p:nvSpPr>
        <p:spPr>
          <a:xfrm>
            <a:off x="399351" y="2811421"/>
            <a:ext cx="646981"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Săgeată: dreapta 3">
            <a:extLst>
              <a:ext uri="{FF2B5EF4-FFF2-40B4-BE49-F238E27FC236}">
                <a16:creationId xmlns:a16="http://schemas.microsoft.com/office/drawing/2014/main" id="{D11C3DE5-4F57-815A-F63B-6F421E2E0B12}"/>
              </a:ext>
            </a:extLst>
          </p:cNvPr>
          <p:cNvSpPr/>
          <p:nvPr/>
        </p:nvSpPr>
        <p:spPr>
          <a:xfrm>
            <a:off x="397220" y="4162811"/>
            <a:ext cx="646981"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Săgeată: dreapta 5">
            <a:extLst>
              <a:ext uri="{FF2B5EF4-FFF2-40B4-BE49-F238E27FC236}">
                <a16:creationId xmlns:a16="http://schemas.microsoft.com/office/drawing/2014/main" id="{FD9B4925-8664-BA83-2902-27FD3700A201}"/>
              </a:ext>
            </a:extLst>
          </p:cNvPr>
          <p:cNvSpPr/>
          <p:nvPr/>
        </p:nvSpPr>
        <p:spPr>
          <a:xfrm>
            <a:off x="397220" y="5452467"/>
            <a:ext cx="646981"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Picture 2" descr="10 common leadership mistakes and how to fix them | Edexec">
            <a:extLst>
              <a:ext uri="{FF2B5EF4-FFF2-40B4-BE49-F238E27FC236}">
                <a16:creationId xmlns:a16="http://schemas.microsoft.com/office/drawing/2014/main" id="{A7AC600D-D119-32EE-8B8B-42D06C8A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97" y="2363566"/>
            <a:ext cx="1766308" cy="1031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ducaţie şi welness. Educaţia din România, în statistici: România, la  coada...">
            <a:extLst>
              <a:ext uri="{FF2B5EF4-FFF2-40B4-BE49-F238E27FC236}">
                <a16:creationId xmlns:a16="http://schemas.microsoft.com/office/drawing/2014/main" id="{F9B88635-6AD0-2124-B117-80C75A6FD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787" y="3815059"/>
            <a:ext cx="1784817" cy="10319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nservarea mediului înconjurător - E.R.">
            <a:extLst>
              <a:ext uri="{FF2B5EF4-FFF2-40B4-BE49-F238E27FC236}">
                <a16:creationId xmlns:a16="http://schemas.microsoft.com/office/drawing/2014/main" id="{8B813EF3-0E1E-979E-EB88-9DFC9F752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4086787" y="5266553"/>
            <a:ext cx="1766308" cy="1026408"/>
          </a:xfrm>
          <a:prstGeom prst="rect">
            <a:avLst/>
          </a:prstGeom>
          <a:noFill/>
          <a:extLst>
            <a:ext uri="{909E8E84-426E-40DD-AFC4-6F175D3DCCD1}">
              <a14:hiddenFill xmlns:a14="http://schemas.microsoft.com/office/drawing/2010/main">
                <a:solidFill>
                  <a:srgbClr val="FFFFFF"/>
                </a:solidFill>
              </a14:hiddenFill>
            </a:ext>
          </a:extLst>
        </p:spPr>
      </p:pic>
      <p:sp>
        <p:nvSpPr>
          <p:cNvPr id="10" name="Săgeată: dreapta 9">
            <a:extLst>
              <a:ext uri="{FF2B5EF4-FFF2-40B4-BE49-F238E27FC236}">
                <a16:creationId xmlns:a16="http://schemas.microsoft.com/office/drawing/2014/main" id="{4D550D3B-875D-1577-6F27-5FAD42CA7975}"/>
              </a:ext>
            </a:extLst>
          </p:cNvPr>
          <p:cNvSpPr/>
          <p:nvPr/>
        </p:nvSpPr>
        <p:spPr>
          <a:xfrm rot="903058">
            <a:off x="6455728" y="2979637"/>
            <a:ext cx="2227473"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1" name="Săgeată: dreapta 10">
            <a:extLst>
              <a:ext uri="{FF2B5EF4-FFF2-40B4-BE49-F238E27FC236}">
                <a16:creationId xmlns:a16="http://schemas.microsoft.com/office/drawing/2014/main" id="{0A4A0E5D-D6B8-5DF8-D31B-BF557FF8D091}"/>
              </a:ext>
            </a:extLst>
          </p:cNvPr>
          <p:cNvSpPr/>
          <p:nvPr/>
        </p:nvSpPr>
        <p:spPr>
          <a:xfrm>
            <a:off x="6308246" y="4189557"/>
            <a:ext cx="2228400"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Săgeată: dreapta 11">
            <a:extLst>
              <a:ext uri="{FF2B5EF4-FFF2-40B4-BE49-F238E27FC236}">
                <a16:creationId xmlns:a16="http://schemas.microsoft.com/office/drawing/2014/main" id="{D0F0F6F7-4B3F-CB5A-47A7-B1D2210A44A9}"/>
              </a:ext>
            </a:extLst>
          </p:cNvPr>
          <p:cNvSpPr/>
          <p:nvPr/>
        </p:nvSpPr>
        <p:spPr>
          <a:xfrm rot="20713994">
            <a:off x="6314322" y="5436454"/>
            <a:ext cx="2228400" cy="336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3" name="Picture 8" descr="Ce este un produs sustenabil?. Cei 3 P | by EFdeN | EFdeN | Medium">
            <a:extLst>
              <a:ext uri="{FF2B5EF4-FFF2-40B4-BE49-F238E27FC236}">
                <a16:creationId xmlns:a16="http://schemas.microsoft.com/office/drawing/2014/main" id="{87F639E4-7BEA-2113-3D55-611C2CD77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677" y="3072311"/>
            <a:ext cx="2665123" cy="23801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00886DAD-6274-CAA4-3AF0-BFDB3B9D8F05}"/>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6</a:t>
            </a:fld>
            <a:endParaRPr lang="en-US" sz="1800" dirty="0">
              <a:solidFill>
                <a:schemeClr val="tx1"/>
              </a:solidFill>
            </a:endParaRPr>
          </a:p>
        </p:txBody>
      </p:sp>
    </p:spTree>
    <p:extLst>
      <p:ext uri="{BB962C8B-B14F-4D97-AF65-F5344CB8AC3E}">
        <p14:creationId xmlns:p14="http://schemas.microsoft.com/office/powerpoint/2010/main" val="10549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8B0771C-D5A9-189C-6D39-AC02D111FA6F}"/>
              </a:ext>
            </a:extLst>
          </p:cNvPr>
          <p:cNvSpPr>
            <a:spLocks noGrp="1"/>
          </p:cNvSpPr>
          <p:nvPr>
            <p:ph type="title"/>
          </p:nvPr>
        </p:nvSpPr>
        <p:spPr>
          <a:xfrm>
            <a:off x="838200" y="965565"/>
            <a:ext cx="10515600" cy="862266"/>
          </a:xfrm>
        </p:spPr>
        <p:txBody>
          <a:bodyPr>
            <a:normAutofit/>
          </a:bodyPr>
          <a:lstStyle/>
          <a:p>
            <a:pPr algn="ctr"/>
            <a:r>
              <a:rPr lang="ro-RO" dirty="0">
                <a:solidFill>
                  <a:srgbClr val="FF0000"/>
                </a:solidFill>
                <a:highlight>
                  <a:srgbClr val="00FF00"/>
                </a:highlight>
                <a:latin typeface="Times New Roman" panose="02020603050405020304" pitchFamily="18" charset="0"/>
                <a:cs typeface="Times New Roman" panose="02020603050405020304" pitchFamily="18" charset="0"/>
              </a:rPr>
              <a:t>TURISMUL EXPERIENȚIAL</a:t>
            </a:r>
            <a:endParaRPr lang="ro-RO" dirty="0">
              <a:solidFill>
                <a:srgbClr val="FF0000"/>
              </a:solidFill>
              <a:highlight>
                <a:srgbClr val="00FF00"/>
              </a:highlight>
            </a:endParaRPr>
          </a:p>
        </p:txBody>
      </p:sp>
      <p:sp>
        <p:nvSpPr>
          <p:cNvPr id="3" name="Substituent conținut 2">
            <a:extLst>
              <a:ext uri="{FF2B5EF4-FFF2-40B4-BE49-F238E27FC236}">
                <a16:creationId xmlns:a16="http://schemas.microsoft.com/office/drawing/2014/main" id="{A6E35963-9842-B6C6-DB9D-3E588AC57491}"/>
              </a:ext>
            </a:extLst>
          </p:cNvPr>
          <p:cNvSpPr>
            <a:spLocks noGrp="1"/>
          </p:cNvSpPr>
          <p:nvPr>
            <p:ph idx="1"/>
          </p:nvPr>
        </p:nvSpPr>
        <p:spPr>
          <a:xfrm>
            <a:off x="838200" y="2073759"/>
            <a:ext cx="10515600" cy="4494510"/>
          </a:xfrm>
        </p:spPr>
        <p:txBody>
          <a:bodyPr/>
          <a:lstStyle/>
          <a:p>
            <a:pPr marL="0" indent="0">
              <a:buNone/>
            </a:pPr>
            <a:r>
              <a:rPr lang="ro-RO" sz="2200" dirty="0">
                <a:cs typeface="Arial" panose="020B0604020202020204" pitchFamily="34" charset="0"/>
              </a:rPr>
              <a:t>        </a:t>
            </a:r>
            <a:r>
              <a:rPr lang="ro-RO" sz="2400" dirty="0">
                <a:cs typeface="Times New Roman" panose="02020603050405020304" pitchFamily="18" charset="0"/>
              </a:rPr>
              <a:t>Este un nou concept de turism prin care turiștilor li se vor împlini toate cele 7 nevoi fundamentale conform piramidei Maslow. Atât turiștii propriei țări cât și cei străini vor experimenta identitatea culturală națională sub toate aspectele și domeniile sale. Fiecare regiune națională devine unică prin multiplele părți pe care le implică întregul concept al culturii (gastronomic, divertisment, experiență prin plimbare și joc, vestimentație, sport, meșteșuguri, artă etc).</a:t>
            </a:r>
          </a:p>
        </p:txBody>
      </p:sp>
      <p:pic>
        <p:nvPicPr>
          <p:cNvPr id="4" name="Picture 14" descr="Exercise: Harta. Traseul turistic">
            <a:extLst>
              <a:ext uri="{FF2B5EF4-FFF2-40B4-BE49-F238E27FC236}">
                <a16:creationId xmlns:a16="http://schemas.microsoft.com/office/drawing/2014/main" id="{2EFAB0A7-7D34-D04C-1D54-6DC32D11F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99560"/>
            <a:ext cx="2031999" cy="2758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c dicționar pentru înțelegerea culturii de organizație">
            <a:extLst>
              <a:ext uri="{FF2B5EF4-FFF2-40B4-BE49-F238E27FC236}">
                <a16:creationId xmlns:a16="http://schemas.microsoft.com/office/drawing/2014/main" id="{DFB16039-DAEA-72B2-0AA4-076267402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4099559"/>
            <a:ext cx="2103578" cy="2768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astronomie Sustenabilă: Din toamnă, peste 900 de elevi vor studia această  nouă disciplină">
            <a:extLst>
              <a:ext uri="{FF2B5EF4-FFF2-40B4-BE49-F238E27FC236}">
                <a16:creationId xmlns:a16="http://schemas.microsoft.com/office/drawing/2014/main" id="{3FD0FE8F-49D6-4E06-C4DB-2968E4584E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38"/>
          <a:stretch/>
        </p:blipFill>
        <p:spPr bwMode="auto">
          <a:xfrm>
            <a:off x="4135578" y="4099558"/>
            <a:ext cx="2031999" cy="2779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47 Meşteşugărie idei | meşteşugărie, crafturi, cadouri">
            <a:extLst>
              <a:ext uri="{FF2B5EF4-FFF2-40B4-BE49-F238E27FC236}">
                <a16:creationId xmlns:a16="http://schemas.microsoft.com/office/drawing/2014/main" id="{85AD01DD-C787-7BC0-A700-018F47DF6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577" y="4078776"/>
            <a:ext cx="1944841" cy="2779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oda si importanta acesteia in vietile oamenilor - Famost">
            <a:extLst>
              <a:ext uri="{FF2B5EF4-FFF2-40B4-BE49-F238E27FC236}">
                <a16:creationId xmlns:a16="http://schemas.microsoft.com/office/drawing/2014/main" id="{3CBAF488-9D63-53B3-BCB4-1385CED2F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6424" y="4078775"/>
            <a:ext cx="1871865" cy="27896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olor Sport Background Football Basketball Hockey Stock Vector (Royalty  Free) 1315841162 | Shutterstock">
            <a:extLst>
              <a:ext uri="{FF2B5EF4-FFF2-40B4-BE49-F238E27FC236}">
                <a16:creationId xmlns:a16="http://schemas.microsoft.com/office/drawing/2014/main" id="{DE9B7473-928A-12C0-1F6C-65F1B6AF1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5861" y="4068385"/>
            <a:ext cx="2136139" cy="278961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E2C1592-787C-D34C-7F1B-DDC004563EDA}"/>
              </a:ext>
            </a:extLst>
          </p:cNvPr>
          <p:cNvSpPr>
            <a:spLocks noGrp="1"/>
          </p:cNvSpPr>
          <p:nvPr>
            <p:ph type="sldNum" sz="quarter" idx="12"/>
          </p:nvPr>
        </p:nvSpPr>
        <p:spPr>
          <a:xfrm>
            <a:off x="10719303" y="6492875"/>
            <a:ext cx="1472696"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7</a:t>
            </a:fld>
            <a:endParaRPr lang="en-US" sz="1800" dirty="0">
              <a:solidFill>
                <a:schemeClr val="tx1"/>
              </a:solidFill>
            </a:endParaRPr>
          </a:p>
        </p:txBody>
      </p:sp>
    </p:spTree>
    <p:extLst>
      <p:ext uri="{BB962C8B-B14F-4D97-AF65-F5344CB8AC3E}">
        <p14:creationId xmlns:p14="http://schemas.microsoft.com/office/powerpoint/2010/main" val="34099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85AACF-F8E0-5B55-6A27-1962447EE8C4}"/>
              </a:ext>
            </a:extLst>
          </p:cNvPr>
          <p:cNvSpPr>
            <a:spLocks noGrp="1"/>
          </p:cNvSpPr>
          <p:nvPr>
            <p:ph type="title"/>
          </p:nvPr>
        </p:nvSpPr>
        <p:spPr>
          <a:xfrm>
            <a:off x="838200" y="1229474"/>
            <a:ext cx="10515600" cy="862266"/>
          </a:xfrm>
        </p:spPr>
        <p:txBody>
          <a:bodyPr>
            <a:noAutofit/>
          </a:bodyPr>
          <a:lstStyle/>
          <a:p>
            <a:pPr algn="ctr"/>
            <a:r>
              <a:rPr lang="ro-RO" b="1" dirty="0">
                <a:solidFill>
                  <a:srgbClr val="0070C0"/>
                </a:solidFill>
                <a:cs typeface="Arial" panose="020B0604020202020204" pitchFamily="34" charset="0"/>
              </a:rPr>
              <a:t>STUDIU DE CAZ PRIVIND LICENȚA SOCIALĂ STRATEGIA TURISMUL UNIC NAȚIONAL-PROIECT PERFECTION PLACE</a:t>
            </a:r>
            <a:endParaRPr lang="ro-RO" dirty="0"/>
          </a:p>
        </p:txBody>
      </p:sp>
      <p:sp>
        <p:nvSpPr>
          <p:cNvPr id="3" name="Substituent conținut 2">
            <a:extLst>
              <a:ext uri="{FF2B5EF4-FFF2-40B4-BE49-F238E27FC236}">
                <a16:creationId xmlns:a16="http://schemas.microsoft.com/office/drawing/2014/main" id="{CFCA03DB-B651-5812-1E53-0D71B6F4CDCB}"/>
              </a:ext>
            </a:extLst>
          </p:cNvPr>
          <p:cNvSpPr>
            <a:spLocks noGrp="1"/>
          </p:cNvSpPr>
          <p:nvPr>
            <p:ph idx="1"/>
          </p:nvPr>
        </p:nvSpPr>
        <p:spPr>
          <a:xfrm>
            <a:off x="838200" y="2643773"/>
            <a:ext cx="10515600" cy="4351338"/>
          </a:xfrm>
        </p:spPr>
        <p:txBody>
          <a:bodyPr>
            <a:normAutofit/>
          </a:bodyPr>
          <a:lstStyle/>
          <a:p>
            <a:pPr marL="0" indent="0">
              <a:buFont typeface="Arial" panose="020B0604020202020204" pitchFamily="34" charset="0"/>
              <a:buNone/>
            </a:pPr>
            <a:r>
              <a:rPr lang="ro-RO" sz="2600" b="1" dirty="0">
                <a:solidFill>
                  <a:srgbClr val="002060"/>
                </a:solidFill>
                <a:latin typeface="Arial" panose="020B0604020202020204" pitchFamily="34" charset="0"/>
                <a:cs typeface="Arial" panose="020B0604020202020204" pitchFamily="34" charset="0"/>
              </a:rPr>
              <a:t>       </a:t>
            </a:r>
            <a:r>
              <a:rPr lang="ro-RO" sz="2400" b="1" dirty="0">
                <a:solidFill>
                  <a:srgbClr val="002060"/>
                </a:solidFill>
                <a:cs typeface="Arial" panose="020B0604020202020204" pitchFamily="34" charset="0"/>
              </a:rPr>
              <a:t>Scopul cercetării-</a:t>
            </a:r>
            <a:r>
              <a:rPr lang="en-US" sz="2400" b="1" dirty="0">
                <a:solidFill>
                  <a:srgbClr val="002060"/>
                </a:solidFill>
                <a:cs typeface="Arial" panose="020B0604020202020204" pitchFamily="34" charset="0"/>
              </a:rPr>
              <a:t>sondarea societății civile cu privire la perspectivele privind reformarea economiei (planul strategic a fost prezentat înainte separat la fiecare participant al eșantionului) pentru a avea </a:t>
            </a:r>
            <a:r>
              <a:rPr lang="ro-RO" sz="2400" b="1" dirty="0">
                <a:solidFill>
                  <a:srgbClr val="002060"/>
                </a:solidFill>
                <a:cs typeface="Arial" panose="020B0604020202020204" pitchFamily="34" charset="0"/>
              </a:rPr>
              <a:t>licența socială</a:t>
            </a:r>
            <a:r>
              <a:rPr lang="en-US" sz="2400" b="1" dirty="0">
                <a:solidFill>
                  <a:srgbClr val="002060"/>
                </a:solidFill>
                <a:cs typeface="Arial" panose="020B0604020202020204" pitchFamily="34" charset="0"/>
              </a:rPr>
              <a:t> din partea societății pentru proiectul Perfection Place parte a strategiei reformei economice în ramura turismului (Turismul Unic Național</a:t>
            </a:r>
            <a:endParaRPr lang="ro-RO" sz="2400" b="1" dirty="0">
              <a:solidFill>
                <a:srgbClr val="002060"/>
              </a:solidFill>
              <a:cs typeface="Arial" panose="020B0604020202020204" pitchFamily="34" charset="0"/>
            </a:endParaRPr>
          </a:p>
          <a:p>
            <a:pPr marL="0" indent="0">
              <a:buFont typeface="Arial" panose="020B0604020202020204" pitchFamily="34" charset="0"/>
              <a:buNone/>
            </a:pPr>
            <a:r>
              <a:rPr lang="ro-RO" sz="2400" b="1" dirty="0">
                <a:solidFill>
                  <a:srgbClr val="002060"/>
                </a:solidFill>
                <a:cs typeface="Arial" panose="020B0604020202020204" pitchFamily="34" charset="0"/>
              </a:rPr>
              <a:t>         Obiectivele cercetării</a:t>
            </a:r>
          </a:p>
          <a:p>
            <a:r>
              <a:rPr lang="en-US" sz="2400" b="1" dirty="0">
                <a:solidFill>
                  <a:srgbClr val="002060"/>
                </a:solidFill>
                <a:cs typeface="Arial" panose="020B0604020202020204" pitchFamily="34" charset="0"/>
              </a:rPr>
              <a:t>Identificarea nemulțumirilor cu privire la caracteristicile vechiului sistem economic. </a:t>
            </a:r>
            <a:endParaRPr lang="ro-RO" sz="2400" b="1" dirty="0">
              <a:solidFill>
                <a:srgbClr val="002060"/>
              </a:solidFill>
              <a:cs typeface="Arial" panose="020B0604020202020204" pitchFamily="34" charset="0"/>
            </a:endParaRPr>
          </a:p>
          <a:p>
            <a:r>
              <a:rPr lang="en-US" sz="2400" b="1" dirty="0">
                <a:solidFill>
                  <a:srgbClr val="002060"/>
                </a:solidFill>
                <a:cs typeface="Arial" panose="020B0604020202020204" pitchFamily="34" charset="0"/>
              </a:rPr>
              <a:t>Identificarea perspectivelor pe ansamblu ale eșantionului privind măsurile strategice ale planului strategic enumerate în cadrul chestionarului.</a:t>
            </a:r>
            <a:endParaRPr lang="ro-RO" sz="2400" b="1" dirty="0">
              <a:solidFill>
                <a:srgbClr val="002060"/>
              </a:solidFill>
              <a:cs typeface="Arial" panose="020B0604020202020204" pitchFamily="34" charset="0"/>
            </a:endParaRPr>
          </a:p>
          <a:p>
            <a:endParaRPr lang="ro-RO" dirty="0"/>
          </a:p>
        </p:txBody>
      </p:sp>
      <p:sp>
        <p:nvSpPr>
          <p:cNvPr id="4" name="Slide Number Placeholder 3">
            <a:extLst>
              <a:ext uri="{FF2B5EF4-FFF2-40B4-BE49-F238E27FC236}">
                <a16:creationId xmlns:a16="http://schemas.microsoft.com/office/drawing/2014/main" id="{07CE118F-33F1-6A43-0B0F-F997639D5631}"/>
              </a:ext>
            </a:extLst>
          </p:cNvPr>
          <p:cNvSpPr>
            <a:spLocks noGrp="1"/>
          </p:cNvSpPr>
          <p:nvPr>
            <p:ph type="sldNum" sz="quarter" idx="12"/>
          </p:nvPr>
        </p:nvSpPr>
        <p:spPr>
          <a:xfrm>
            <a:off x="10989906" y="6492875"/>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8</a:t>
            </a:fld>
            <a:endParaRPr lang="en-US" sz="1800" dirty="0">
              <a:solidFill>
                <a:schemeClr val="tx1"/>
              </a:solidFill>
            </a:endParaRPr>
          </a:p>
        </p:txBody>
      </p:sp>
    </p:spTree>
    <p:extLst>
      <p:ext uri="{BB962C8B-B14F-4D97-AF65-F5344CB8AC3E}">
        <p14:creationId xmlns:p14="http://schemas.microsoft.com/office/powerpoint/2010/main" val="415569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2EE89E-DDF3-2EAF-200F-22282FB6764E}"/>
              </a:ext>
            </a:extLst>
          </p:cNvPr>
          <p:cNvSpPr>
            <a:spLocks noGrp="1"/>
          </p:cNvSpPr>
          <p:nvPr>
            <p:ph type="title"/>
          </p:nvPr>
        </p:nvSpPr>
        <p:spPr>
          <a:xfrm>
            <a:off x="838200" y="767462"/>
            <a:ext cx="10515600" cy="862266"/>
          </a:xfrm>
        </p:spPr>
        <p:txBody>
          <a:bodyPr>
            <a:normAutofit fontScale="90000"/>
          </a:bodyPr>
          <a:lstStyle/>
          <a:p>
            <a:pPr algn="ctr"/>
            <a:r>
              <a:rPr lang="ro-RO" b="1" dirty="0">
                <a:solidFill>
                  <a:srgbClr val="0070C0"/>
                </a:solidFill>
                <a:cs typeface="Arial" panose="020B0604020202020204" pitchFamily="34" charset="0"/>
              </a:rPr>
              <a:t>RĂSPUNSURI PENTRU ÎNTREBAREA REFERITOARE LA</a:t>
            </a:r>
            <a:r>
              <a:rPr lang="ro-RO" b="1" dirty="0">
                <a:solidFill>
                  <a:srgbClr val="0070C0"/>
                </a:solidFill>
                <a:ea typeface="+mj-ea"/>
                <a:cs typeface="Arial" panose="020B0604020202020204" pitchFamily="34" charset="0"/>
              </a:rPr>
              <a:t> CONȘTIENTIZAREA SITUAȚIEI ECONOMIEI</a:t>
            </a:r>
            <a:endParaRPr lang="ro-RO" dirty="0"/>
          </a:p>
        </p:txBody>
      </p:sp>
      <p:pic>
        <p:nvPicPr>
          <p:cNvPr id="5" name="Substituent conținut 4" descr="Nu este disponibilă nicio descriere.">
            <a:extLst>
              <a:ext uri="{FF2B5EF4-FFF2-40B4-BE49-F238E27FC236}">
                <a16:creationId xmlns:a16="http://schemas.microsoft.com/office/drawing/2014/main" id="{4B5008AD-F3F0-BEBB-F6CD-028D09AA35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950720"/>
            <a:ext cx="12192000" cy="4907279"/>
          </a:xfrm>
          <a:prstGeom prst="rect">
            <a:avLst/>
          </a:prstGeom>
          <a:noFill/>
          <a:ln>
            <a:noFill/>
          </a:ln>
        </p:spPr>
      </p:pic>
      <p:sp>
        <p:nvSpPr>
          <p:cNvPr id="3" name="Slide Number Placeholder 3">
            <a:extLst>
              <a:ext uri="{FF2B5EF4-FFF2-40B4-BE49-F238E27FC236}">
                <a16:creationId xmlns:a16="http://schemas.microsoft.com/office/drawing/2014/main" id="{F7CA3868-E305-8EF0-6DB9-C16C72F736E1}"/>
              </a:ext>
            </a:extLst>
          </p:cNvPr>
          <p:cNvSpPr>
            <a:spLocks noGrp="1"/>
          </p:cNvSpPr>
          <p:nvPr>
            <p:ph type="sldNum" sz="quarter" idx="12"/>
          </p:nvPr>
        </p:nvSpPr>
        <p:spPr>
          <a:xfrm>
            <a:off x="10989906" y="6492874"/>
            <a:ext cx="1202094" cy="365125"/>
          </a:xfrm>
          <a:solidFill>
            <a:srgbClr val="E89CE3"/>
          </a:solidFill>
        </p:spPr>
        <p:txBody>
          <a:bodyPr/>
          <a:lstStyle/>
          <a:p>
            <a:pPr algn="l"/>
            <a:r>
              <a:rPr lang="en-US" sz="1400" b="0" dirty="0">
                <a:solidFill>
                  <a:schemeClr val="tx1"/>
                </a:solidFill>
              </a:rPr>
              <a:t>Page</a:t>
            </a:r>
            <a:r>
              <a:rPr lang="en-US" dirty="0">
                <a:solidFill>
                  <a:schemeClr val="tx1"/>
                </a:solidFill>
              </a:rPr>
              <a:t> </a:t>
            </a:r>
            <a:fld id="{BBE5057F-7482-41AE-BBDB-C83C2F3461DE}" type="slidenum">
              <a:rPr lang="en-US" sz="1800" smtClean="0">
                <a:solidFill>
                  <a:schemeClr val="tx1"/>
                </a:solidFill>
              </a:rPr>
              <a:pPr algn="l"/>
              <a:t>9</a:t>
            </a:fld>
            <a:endParaRPr lang="en-US" sz="1800" dirty="0">
              <a:solidFill>
                <a:schemeClr val="tx1"/>
              </a:solidFill>
            </a:endParaRPr>
          </a:p>
        </p:txBody>
      </p:sp>
    </p:spTree>
    <p:extLst>
      <p:ext uri="{BB962C8B-B14F-4D97-AF65-F5344CB8AC3E}">
        <p14:creationId xmlns:p14="http://schemas.microsoft.com/office/powerpoint/2010/main" val="2743365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826</Words>
  <Application>Microsoft Office PowerPoint</Application>
  <PresentationFormat>Ecran lat</PresentationFormat>
  <Paragraphs>56</Paragraphs>
  <Slides>15</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15</vt:i4>
      </vt:variant>
    </vt:vector>
  </HeadingPairs>
  <TitlesOfParts>
    <vt:vector size="20" baseType="lpstr">
      <vt:lpstr>Arial</vt:lpstr>
      <vt:lpstr>Calibri</vt:lpstr>
      <vt:lpstr>Calibri Light</vt:lpstr>
      <vt:lpstr>Times New Roman</vt:lpstr>
      <vt:lpstr>Office Theme</vt:lpstr>
      <vt:lpstr>XGEN 2023 - International Conference on Science Communications   SISTEMUL OPTIM DE CERCETARE-PLANIFICARE-DEZVOLTARE ȘI FACTORUL UMAN: INSTRUMENTE ALE PROGRESULUI ȘI BUNĂSTĂRII </vt:lpstr>
      <vt:lpstr>Prezentare PowerPoint</vt:lpstr>
      <vt:lpstr> ECONOMIA CIRCULARA</vt:lpstr>
      <vt:lpstr>FACTORUL UMAN</vt:lpstr>
      <vt:lpstr> SISTEMUL STRATEGIC</vt:lpstr>
      <vt:lpstr>Prezentare PowerPoint</vt:lpstr>
      <vt:lpstr>TURISMUL EXPERIENȚIAL</vt:lpstr>
      <vt:lpstr>STUDIU DE CAZ PRIVIND LICENȚA SOCIALĂ STRATEGIA TURISMUL UNIC NAȚIONAL-PROIECT PERFECTION PLACE</vt:lpstr>
      <vt:lpstr>RĂSPUNSURI PENTRU ÎNTREBAREA REFERITOARE LA CONȘTIENTIZAREA SITUAȚIEI ECONOMIEI</vt:lpstr>
      <vt:lpstr>RĂSPUNSURI PENTRU ÎNTREBAREA REFERITOARE LA REFORMAREA ECONOMIEI</vt:lpstr>
      <vt:lpstr>RĂSPUNSURI PENTRU ÎNTREBAREA REFERITOARE LA SISTEMUL DE SELECȚIE A RESURSEI UMANE</vt:lpstr>
      <vt:lpstr>RĂSPUNSURI PENTRU ÎNTREBAREA REFERITOARE LA SISTEMUL STRATEGIC</vt:lpstr>
      <vt:lpstr>RĂSPUNSURI PENTRU ÎNTREBAREA REFERITOARE LA EVALUAREA DORINȚEI DE IMPLEMENTARE A PROIECTULUI</vt:lpstr>
      <vt:lpstr>RĂSPUNSURI PENTRU ÎNTREBAREA REFERITOARE LA EVALUAREA DORINȚEI DE IMPLEMENTARE A PROIECTULUI</vt:lpstr>
      <vt:lpstr>CONCLUZII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Alec Ciprian Adrian</cp:lastModifiedBy>
  <cp:revision>12</cp:revision>
  <dcterms:created xsi:type="dcterms:W3CDTF">2022-11-16T09:30:41Z</dcterms:created>
  <dcterms:modified xsi:type="dcterms:W3CDTF">2024-05-06T12:24:53Z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