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E0B70-0B2D-4454-9C0D-63442C140F78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9ADCB-FF44-4D11-94CD-9544E5DFB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6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976A059-0727-59BF-99E8-577EE0A77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B65C056-B1A7-7FF8-5965-B3650A744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54C3-5DFA-4CDB-A7F0-990B3EED859D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3454174-9D12-C596-18E0-9C3B2A953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4464E70-28DA-BB7E-E872-926FCA585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057F-7482-41AE-BBDB-C83C2F3461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107A79B4-F12F-0B57-BE23-C003FE3F0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01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5A113-4075-8F72-7862-87499373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B85D07-1D31-8F87-D767-AAC820751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B13C3-5CD5-C3AA-CDCE-CCECAFFE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54C3-5DFA-4CDB-A7F0-990B3EED859D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768F2-FD99-3CF5-F7F2-46FDE2F9B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6DFE7-36F4-9E5B-2B96-6A6A49045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057F-7482-41AE-BBDB-C83C2F346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1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D4378C-BCD6-D0EC-73F4-F426025DBA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BA115D-71AF-967D-2312-B5BDEFE0E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8CDB7-E1FC-7FF0-47F9-FF05A8DAC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54C3-5DFA-4CDB-A7F0-990B3EED859D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2E43B-2C2F-5E9B-ACCD-6AEA1DA50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5C4A0-4B6E-057C-8066-FB937AA68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057F-7482-41AE-BBDB-C83C2F346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7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FEDC8-C1D4-96B9-6790-5B9DC0A23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B7742-A5DF-8640-884B-5925C8857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3D6A2-5C7B-D0C9-3B9D-D25E4A280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54C3-5DFA-4CDB-A7F0-990B3EED859D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4B767-0001-682F-BB9E-30E86F99D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560C0-4663-4EB9-0262-0DE21CA26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057F-7482-41AE-BBDB-C83C2F346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07548-9A0C-3301-B536-7456420E1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8811CA-5E37-D2CF-D424-D1AC6FBAB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2E129-0D49-9C8B-5FA2-1686D5838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54C3-5DFA-4CDB-A7F0-990B3EED859D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C0534-7709-E1AB-3F86-5C5551444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3C340-5C0A-05DE-38D1-F5101A965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057F-7482-41AE-BBDB-C83C2F346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1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612FB-8D31-A6BF-B26A-54F2E57F6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9BBD1-0C18-604B-75C7-619BE6A2D2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E8E06B-2B4A-F0CB-ECE2-D91FD1E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CB85DF-D2C7-EDF7-CAE1-90A424B74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54C3-5DFA-4CDB-A7F0-990B3EED859D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0B35ED-B1AD-C7A3-789D-D56E84CC3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A2FD37-29D8-DCBB-3479-A634D32E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057F-7482-41AE-BBDB-C83C2F346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CFDBC-A612-A3C7-16CF-DB4228831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A53AE-EB85-9424-6870-715378B9B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8B861F-D83D-874A-8F0E-9BE8ADBCB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3CD26E-130E-3EFD-1E58-D0A076C9EC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D80009-3EE4-D16F-CCB1-73CA63D328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E75DF4-258D-AB76-230B-8ABE0E21D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54C3-5DFA-4CDB-A7F0-990B3EED859D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D679FF-8C9F-A02B-BF83-EEDA27910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EC0448-0D0C-E153-010D-8D46D5F60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057F-7482-41AE-BBDB-C83C2F346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89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1054B-64E0-23D2-6B48-69B7EDFBB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E744E3-8DA2-E6D6-2A16-DE06AFA8A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54C3-5DFA-4CDB-A7F0-990B3EED859D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C89B19-AB7A-A19A-30D2-AEDBCAA04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06698D-5F79-0980-9B76-3D586598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057F-7482-41AE-BBDB-C83C2F346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5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9050C9-6840-84E5-D463-1BB9420EE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54C3-5DFA-4CDB-A7F0-990B3EED859D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BA4735-8AB6-87BE-D400-DE9A5D449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33DF3-C31B-BE0D-A0A2-C6796ED76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057F-7482-41AE-BBDB-C83C2F346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D85EC-E506-22F4-346F-7974EAC2F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AA53F-C0C5-EA92-EF29-52B56CEE8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2D2632-BED3-5DD1-0D92-845D5CA5B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33BAEC-429D-7A50-4D81-A1BF2ECC0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54C3-5DFA-4CDB-A7F0-990B3EED859D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16B86E-B8A1-4F80-E1FB-62FB54584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D917D6-752B-193A-2C79-7366DAF0D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057F-7482-41AE-BBDB-C83C2F346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9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7A099-1061-09E4-DC3E-DEBACB3D5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A513E4-8368-44F8-EA23-5FE27B6FA6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ABFFC8-2261-76FE-8474-2FCFEDC97D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83C56-760D-2584-1EE9-9E92C5F9D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54C3-5DFA-4CDB-A7F0-990B3EED859D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642CD-FFF3-B465-F5E9-7EA5EEE2C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B27E0D-A095-276C-158F-AE1A5146B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057F-7482-41AE-BBDB-C83C2F346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7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6000" b="-7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AA504E-AD37-2053-5C5B-AE2A89118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8422"/>
            <a:ext cx="10515600" cy="8622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BFCC0-702E-A0E6-7AC8-E887DEE53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9B09F-5F50-DEE3-1E0B-39D8F06684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454C3-5DFA-4CDB-A7F0-990B3EED859D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88452-2736-5F09-F17B-38FEE2A21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55E16-47BB-D5D6-9F7C-E30DF806A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5057F-7482-41AE-BBDB-C83C2F3461D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3F761627-0927-EAE4-3C8C-120709F0514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3846" y="365125"/>
            <a:ext cx="1139954" cy="463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29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26994-1CA3-A39D-4FDE-D835BC585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pPr algn="ctr"/>
            <a:r>
              <a:rPr lang="en-US" dirty="0" err="1"/>
              <a:t>Titlu</a:t>
            </a:r>
            <a:r>
              <a:rPr lang="en-US" dirty="0"/>
              <a:t> </a:t>
            </a:r>
            <a:r>
              <a:rPr lang="en-US" dirty="0" err="1"/>
              <a:t>lucrare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2F05B2-EF03-DBB5-4446-A81ABE5970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Autor/</a:t>
            </a:r>
            <a:r>
              <a:rPr lang="en-US" dirty="0" err="1"/>
              <a:t>i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211116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506C5-24B1-A323-282F-68F1AEC29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0954"/>
            <a:ext cx="10515600" cy="7997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48005-E0A6-2DDF-B1DA-F63016206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585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Titlu lucrare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XGEN</dc:title>
  <dc:creator>Ionut Balanean</dc:creator>
  <cp:lastModifiedBy>Cosmin Nicolae Sabo</cp:lastModifiedBy>
  <cp:revision>3</cp:revision>
  <dcterms:created xsi:type="dcterms:W3CDTF">2022-11-16T09:30:41Z</dcterms:created>
  <dcterms:modified xsi:type="dcterms:W3CDTF">2023-10-27T07:10:01Z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b58b62f-6f94-46bd-8089-18e64b0a9abb_Enabled">
    <vt:lpwstr>true</vt:lpwstr>
  </property>
  <property fmtid="{D5CDD505-2E9C-101B-9397-08002B2CF9AE}" pid="3" name="MSIP_Label_5b58b62f-6f94-46bd-8089-18e64b0a9abb_SetDate">
    <vt:lpwstr>2023-10-27T07:10:01Z</vt:lpwstr>
  </property>
  <property fmtid="{D5CDD505-2E9C-101B-9397-08002B2CF9AE}" pid="4" name="MSIP_Label_5b58b62f-6f94-46bd-8089-18e64b0a9abb_Method">
    <vt:lpwstr>Standard</vt:lpwstr>
  </property>
  <property fmtid="{D5CDD505-2E9C-101B-9397-08002B2CF9AE}" pid="5" name="MSIP_Label_5b58b62f-6f94-46bd-8089-18e64b0a9abb_Name">
    <vt:lpwstr>defa4170-0d19-0005-0004-bc88714345d2</vt:lpwstr>
  </property>
  <property fmtid="{D5CDD505-2E9C-101B-9397-08002B2CF9AE}" pid="6" name="MSIP_Label_5b58b62f-6f94-46bd-8089-18e64b0a9abb_SiteId">
    <vt:lpwstr>a6eb79fa-c4a9-4cce-818d-b85274d15305</vt:lpwstr>
  </property>
  <property fmtid="{D5CDD505-2E9C-101B-9397-08002B2CF9AE}" pid="7" name="MSIP_Label_5b58b62f-6f94-46bd-8089-18e64b0a9abb_ActionId">
    <vt:lpwstr>2cd14b58-11e0-4307-8785-27378c20c99b</vt:lpwstr>
  </property>
  <property fmtid="{D5CDD505-2E9C-101B-9397-08002B2CF9AE}" pid="8" name="MSIP_Label_5b58b62f-6f94-46bd-8089-18e64b0a9abb_ContentBits">
    <vt:lpwstr>0</vt:lpwstr>
  </property>
</Properties>
</file>